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9DRqtVDEiPTI" ContentType="image/png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20" r:id="rId3"/>
  </p:sldMasterIdLst>
  <p:notesMasterIdLst>
    <p:notesMasterId r:id="rId27"/>
  </p:notesMasterIdLst>
  <p:sldIdLst>
    <p:sldId id="256" r:id="rId4"/>
    <p:sldId id="261" r:id="rId5"/>
    <p:sldId id="272" r:id="rId6"/>
    <p:sldId id="259" r:id="rId7"/>
    <p:sldId id="262" r:id="rId8"/>
    <p:sldId id="273" r:id="rId9"/>
    <p:sldId id="258" r:id="rId10"/>
    <p:sldId id="257" r:id="rId11"/>
    <p:sldId id="263" r:id="rId12"/>
    <p:sldId id="264" r:id="rId13"/>
    <p:sldId id="266" r:id="rId14"/>
    <p:sldId id="265" r:id="rId15"/>
    <p:sldId id="274" r:id="rId16"/>
    <p:sldId id="275" r:id="rId17"/>
    <p:sldId id="276" r:id="rId18"/>
    <p:sldId id="267" r:id="rId19"/>
    <p:sldId id="285" r:id="rId20"/>
    <p:sldId id="277" r:id="rId21"/>
    <p:sldId id="278" r:id="rId22"/>
    <p:sldId id="279" r:id="rId23"/>
    <p:sldId id="280" r:id="rId24"/>
    <p:sldId id="284" r:id="rId25"/>
    <p:sldId id="283" r:id="rId26"/>
  </p:sldIdLst>
  <p:sldSz cx="12192000" cy="6858000"/>
  <p:notesSz cx="6858000" cy="9144000"/>
  <p:embeddedFontLst>
    <p:embeddedFont>
      <p:font typeface="Wingdings 2" panose="05020102010507070707" pitchFamily="18" charset="2"/>
      <p:regular r:id="rId28"/>
    </p:embeddedFont>
    <p:embeddedFont>
      <p:font typeface="Webdings" panose="05030102010509060703" pitchFamily="18" charset="2"/>
      <p:regular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  <p:embeddedFont>
      <p:font typeface="#9Slide03 BoosterNextFYBlack" panose="020B060402020202020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#9Slide03 AllRoundGothic" panose="020B0604020202020204" charset="0"/>
      <p:regular r:id="rId37"/>
    </p:embeddedFont>
    <p:embeddedFont>
      <p:font typeface="Gill Sans MT" panose="020B0502020104020203" pitchFamily="3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VN-Poky's" panose="020B0604020202020204" charset="0"/>
      <p:regular r:id="rId46"/>
    </p:embeddedFont>
    <p:embeddedFont>
      <p:font typeface="#9Slide07 HLT Fall For You" panose="020B0604020202020204" charset="0"/>
      <p:regular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5AECFB-22C7-4909-B98B-E0CD5A561981}">
          <p14:sldIdLst>
            <p14:sldId id="256"/>
            <p14:sldId id="261"/>
            <p14:sldId id="272"/>
            <p14:sldId id="259"/>
            <p14:sldId id="262"/>
            <p14:sldId id="273"/>
            <p14:sldId id="258"/>
            <p14:sldId id="257"/>
            <p14:sldId id="263"/>
            <p14:sldId id="264"/>
            <p14:sldId id="266"/>
            <p14:sldId id="265"/>
            <p14:sldId id="274"/>
            <p14:sldId id="275"/>
            <p14:sldId id="276"/>
            <p14:sldId id="267"/>
            <p14:sldId id="285"/>
            <p14:sldId id="277"/>
            <p14:sldId id="278"/>
            <p14:sldId id="279"/>
            <p14:sldId id="280"/>
            <p14:sldId id="284"/>
            <p14:sldId id="283"/>
          </p14:sldIdLst>
        </p14:section>
        <p14:section name="Nháp" id="{C6BDA145-64ED-43EA-AC21-5DD3478D707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9F8"/>
    <a:srgbClr val="FF9900"/>
    <a:srgbClr val="E64893"/>
    <a:srgbClr val="001946"/>
    <a:srgbClr val="000714"/>
    <a:srgbClr val="7760A6"/>
    <a:srgbClr val="FEE9B9"/>
    <a:srgbClr val="E171A7"/>
    <a:srgbClr val="D9DFC0"/>
    <a:srgbClr val="F48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613" autoAdjust="0"/>
  </p:normalViewPr>
  <p:slideViewPr>
    <p:cSldViewPr snapToGrid="0">
      <p:cViewPr varScale="1">
        <p:scale>
          <a:sx n="63" d="100"/>
          <a:sy n="63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03.69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2620.98047"/>
      <inkml:brushProperty name="anchorY" value="-28656.85547"/>
      <inkml:brushProperty name="scaleFactor" value="0.5"/>
    </inkml:brush>
  </inkml:definitions>
  <inkml:trace contextRef="#ctx0" brushRef="#br0">0 0 24575,'0'0'0,"0"7"0,7 9 0,9 0 0,7-2 0,6-3 0,5-3 0,3-4 0,2-1 0,0-3 0,-7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2.28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43052.14063"/>
      <inkml:brushProperty name="anchorY" value="-38895.69531"/>
      <inkml:brushProperty name="scaleFactor" value="0.5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5.819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45592.14063"/>
      <inkml:brushProperty name="anchorY" value="-41435.69531"/>
      <inkml:brushProperty name="scaleFactor" value="0.5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06.97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4146.97266"/>
      <inkml:brushProperty name="anchorY" value="-30005.69531"/>
      <inkml:brushProperty name="scaleFactor" value="0.5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07.742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5416.97266"/>
      <inkml:brushProperty name="anchorY" value="-31275.69531"/>
      <inkml:brushProperty name="scaleFactor" value="0.5"/>
    </inkml:brush>
  </inkml:definitions>
  <inkml:trace contextRef="#ctx0" brushRef="#br0">0 1 24575,'0'0'0,"4"0"0,0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08.555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6694.41406"/>
      <inkml:brushProperty name="anchorY" value="-32545.69531"/>
      <inkml:brushProperty name="scaleFactor" value="0.5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4.25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44322.14063"/>
      <inkml:brushProperty name="anchorY" value="-40165.69531"/>
      <inkml:brushProperty name="scaleFactor" value="0.5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09.820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7964.41406"/>
      <inkml:brushProperty name="anchorY" value="-33815.69531"/>
      <inkml:brushProperty name="scaleFactor" value="0.5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0.367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39234.41406"/>
      <inkml:brushProperty name="anchorY" value="-35085.69531"/>
      <inkml:brushProperty name="scaleFactor" value="0.5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0.804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40504.41406"/>
      <inkml:brushProperty name="anchorY" value="-36355.69531"/>
      <inkml:brushProperty name="scaleFactor" value="0.5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6T13:35:11.398"/>
    </inkml:context>
    <inkml:brush xml:id="br0">
      <inkml:brushProperty name="width" value="0.2" units="cm"/>
      <inkml:brushProperty name="height" value="0.2" units="cm"/>
      <inkml:brushProperty name="color" value="#B4C3DA"/>
      <inkml:brushProperty name="inkEffects" value="silver"/>
      <inkml:brushProperty name="anchorX" value="-41774.41406"/>
      <inkml:brushProperty name="anchorY" value="-37625.69531"/>
      <inkml:brushProperty name="scaleFactor" value="0.5"/>
    </inkml:brush>
  </inkml:definitions>
  <inkml:trace contextRef="#ctx0" brushRef="#br0">1 1 24575,'0'0'0,"3"0"0,1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23C60-6943-48D4-AAE1-7DF37E76745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C9C7F-A104-42C6-B74F-02791990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1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con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6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4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7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C9C7F-A104-42C6-B74F-0279199090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6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" Target="../slides/slide10.xml"/><Relationship Id="rId7" Type="http://schemas.openxmlformats.org/officeDocument/2006/relationships/slide" Target="../slides/slide11.xml"/><Relationship Id="rId12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slide" Target="../slides/slide8.xml"/><Relationship Id="rId5" Type="http://schemas.openxmlformats.org/officeDocument/2006/relationships/slide" Target="../slides/slide9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../slides/slide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22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63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326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179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683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710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4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942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420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22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150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406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76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17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2159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1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220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o Straordinario Mondo Di Gumball Wallpaper With A - Amazing World ...">
            <a:extLst>
              <a:ext uri="{FF2B5EF4-FFF2-40B4-BE49-F238E27FC236}">
                <a16:creationId xmlns:a16="http://schemas.microsoft.com/office/drawing/2014/main" id="{E0F4D09A-8AB2-423A-A731-C1DCD02A24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b="110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724B7-3851-429F-A7C4-67688F76E157}"/>
              </a:ext>
            </a:extLst>
          </p:cNvPr>
          <p:cNvSpPr/>
          <p:nvPr userDrawn="1"/>
        </p:nvSpPr>
        <p:spPr>
          <a:xfrm>
            <a:off x="0" y="0"/>
            <a:ext cx="4514127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88E16A-8594-4EF4-B40B-74BB39DE8903}"/>
              </a:ext>
            </a:extLst>
          </p:cNvPr>
          <p:cNvSpPr/>
          <p:nvPr userDrawn="1"/>
        </p:nvSpPr>
        <p:spPr>
          <a:xfrm>
            <a:off x="470703" y="304800"/>
            <a:ext cx="4514127" cy="65532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DE6D2-C2A1-4F7D-BFC1-067506E91EFF}"/>
              </a:ext>
            </a:extLst>
          </p:cNvPr>
          <p:cNvSpPr txBox="1"/>
          <p:nvPr userDrawn="1"/>
        </p:nvSpPr>
        <p:spPr>
          <a:xfrm>
            <a:off x="621176" y="194710"/>
            <a:ext cx="3580436" cy="368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32456F"/>
                </a:solidFill>
                <a:latin typeface="#9Slide03 AllRoundGothic" panose="020B0703020202020104" pitchFamily="34" charset="0"/>
              </a:rPr>
              <a:t>ĐẾN NHÀ GUMBALL CHƠI!</a:t>
            </a:r>
          </a:p>
        </p:txBody>
      </p:sp>
      <p:pic>
        <p:nvPicPr>
          <p:cNvPr id="11" name="Picture 4" descr="MC's Top 10 T.A.W.O.G School Kids! | Cartoon Amino">
            <a:extLst>
              <a:ext uri="{FF2B5EF4-FFF2-40B4-BE49-F238E27FC236}">
                <a16:creationId xmlns:a16="http://schemas.microsoft.com/office/drawing/2014/main" id="{885C486B-4A2B-43E7-AFC3-EC4A6969ADB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5">
            <a:clrChange>
              <a:clrFrom>
                <a:srgbClr val="141414"/>
              </a:clrFrom>
              <a:clrTo>
                <a:srgbClr val="14141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4916"/>
            <a:ext cx="4614440" cy="27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nd-credits">
            <a:hlinkClick r:id="" action="ppaction://media"/>
            <a:extLst>
              <a:ext uri="{FF2B5EF4-FFF2-40B4-BE49-F238E27FC236}">
                <a16:creationId xmlns:a16="http://schemas.microsoft.com/office/drawing/2014/main" id="{6CE53486-6293-44B3-9AFB-5358795FFD6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60" y="-639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 Straordinario Mondo Di Gumball Wallpaper With A - Amazing World ...">
            <a:extLst>
              <a:ext uri="{FF2B5EF4-FFF2-40B4-BE49-F238E27FC236}">
                <a16:creationId xmlns:a16="http://schemas.microsoft.com/office/drawing/2014/main" id="{2ACCBF01-BE16-49F5-99B3-E3CE6AD09A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b="110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2C0568-6F4C-476B-9C92-EC60B6AF9AEB}"/>
              </a:ext>
            </a:extLst>
          </p:cNvPr>
          <p:cNvSpPr/>
          <p:nvPr userDrawn="1"/>
        </p:nvSpPr>
        <p:spPr>
          <a:xfrm>
            <a:off x="0" y="0"/>
            <a:ext cx="4514127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DB996-1C74-4BD8-97D7-7382AB03D323}"/>
              </a:ext>
            </a:extLst>
          </p:cNvPr>
          <p:cNvSpPr/>
          <p:nvPr userDrawn="1"/>
        </p:nvSpPr>
        <p:spPr>
          <a:xfrm>
            <a:off x="285508" y="152400"/>
            <a:ext cx="4645307" cy="670560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CB5CC-3E0E-44B4-9621-8654DF515D74}"/>
              </a:ext>
            </a:extLst>
          </p:cNvPr>
          <p:cNvSpPr txBox="1"/>
          <p:nvPr userDrawn="1"/>
        </p:nvSpPr>
        <p:spPr>
          <a:xfrm>
            <a:off x="285508" y="370117"/>
            <a:ext cx="4116810" cy="611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Gumball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tiếc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30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800$</a:t>
            </a:r>
          </a:p>
        </p:txBody>
      </p:sp>
    </p:spTree>
    <p:extLst>
      <p:ext uri="{BB962C8B-B14F-4D97-AF65-F5344CB8AC3E}">
        <p14:creationId xmlns:p14="http://schemas.microsoft.com/office/powerpoint/2010/main" val="255702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AMAZING WORLD OF GUMBALL - antoinebirot.com">
            <a:extLst>
              <a:ext uri="{FF2B5EF4-FFF2-40B4-BE49-F238E27FC236}">
                <a16:creationId xmlns:a16="http://schemas.microsoft.com/office/drawing/2014/main" id="{974AF156-E608-4275-BDD9-15420EC59B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"/>
          <a:stretch/>
        </p:blipFill>
        <p:spPr bwMode="auto">
          <a:xfrm>
            <a:off x="0" y="11220"/>
            <a:ext cx="12192000" cy="684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umball Watterson | The Amazing World of Gumball Wiki | Fandom">
            <a:hlinkClick r:id="rId3" action="ppaction://hlinksldjump"/>
            <a:extLst>
              <a:ext uri="{FF2B5EF4-FFF2-40B4-BE49-F238E27FC236}">
                <a16:creationId xmlns:a16="http://schemas.microsoft.com/office/drawing/2014/main" id="{9B4B062E-FA2A-41A6-BF05-B6303B5C3A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97" y="2698064"/>
            <a:ext cx="1657350" cy="233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w many Characters can you name from Gumball? | Playbuzz">
            <a:hlinkClick r:id="rId5" action="ppaction://hlinksldjump"/>
            <a:extLst>
              <a:ext uri="{FF2B5EF4-FFF2-40B4-BE49-F238E27FC236}">
                <a16:creationId xmlns:a16="http://schemas.microsoft.com/office/drawing/2014/main" id="{A052ABBC-B1DD-4786-A609-C548B4F63F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65" y="4551816"/>
            <a:ext cx="1755946" cy="17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e Amazing World of Gumball: The Wattersons / Characters - TV Tropes">
            <a:hlinkClick r:id="rId7" action="ppaction://hlinksldjump"/>
            <a:extLst>
              <a:ext uri="{FF2B5EF4-FFF2-40B4-BE49-F238E27FC236}">
                <a16:creationId xmlns:a16="http://schemas.microsoft.com/office/drawing/2014/main" id="{1E535995-C259-464F-AABD-2219A661A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41" y="4226540"/>
            <a:ext cx="1666875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Gumball character popularity contest. - Gen. Discussion - Comic Vine">
            <a:hlinkClick r:id="rId9" action="ppaction://hlinksldjump"/>
            <a:extLst>
              <a:ext uri="{FF2B5EF4-FFF2-40B4-BE49-F238E27FC236}">
                <a16:creationId xmlns:a16="http://schemas.microsoft.com/office/drawing/2014/main" id="{600361B4-F57A-40C5-9078-0DC1EC4B8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06" y="2698064"/>
            <a:ext cx="1657349" cy="266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umball Character Anais Watterson transparent PNG - StickPNG">
            <a:hlinkClick r:id="rId11" action="ppaction://hlinksldjump"/>
            <a:extLst>
              <a:ext uri="{FF2B5EF4-FFF2-40B4-BE49-F238E27FC236}">
                <a16:creationId xmlns:a16="http://schemas.microsoft.com/office/drawing/2014/main" id="{DA4F27A7-51CA-4752-9376-90EF277B0E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44" y="4159936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F7AB3-CEA1-4CC5-B695-86DB9204BB0C}"/>
              </a:ext>
            </a:extLst>
          </p:cNvPr>
          <p:cNvGrpSpPr/>
          <p:nvPr userDrawn="1"/>
        </p:nvGrpSpPr>
        <p:grpSpPr>
          <a:xfrm>
            <a:off x="-3270705" y="174284"/>
            <a:ext cx="6509431" cy="6509431"/>
            <a:chOff x="-3270705" y="174284"/>
            <a:chExt cx="6509431" cy="65094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C57F93-4941-40A7-A35D-7C43ED37B4D4}"/>
                </a:ext>
              </a:extLst>
            </p:cNvPr>
            <p:cNvSpPr/>
            <p:nvPr/>
          </p:nvSpPr>
          <p:spPr>
            <a:xfrm>
              <a:off x="-3270705" y="174284"/>
              <a:ext cx="6509431" cy="6509431"/>
            </a:xfrm>
            <a:prstGeom prst="ellipse">
              <a:avLst/>
            </a:prstGeom>
            <a:solidFill>
              <a:srgbClr val="3B3A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35447DE-CCE0-45A2-828B-614C4B7E8734}"/>
                </a:ext>
              </a:extLst>
            </p:cNvPr>
            <p:cNvGrpSpPr/>
            <p:nvPr/>
          </p:nvGrpSpPr>
          <p:grpSpPr>
            <a:xfrm>
              <a:off x="-2895871" y="549118"/>
              <a:ext cx="5759762" cy="5759762"/>
              <a:chOff x="-2955302" y="440081"/>
              <a:chExt cx="5910605" cy="591060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BF0BC7-3500-44A7-A5FA-A1D63B2BBE7A}"/>
                  </a:ext>
                </a:extLst>
              </p:cNvPr>
              <p:cNvSpPr/>
              <p:nvPr/>
            </p:nvSpPr>
            <p:spPr>
              <a:xfrm>
                <a:off x="-2043921" y="440081"/>
                <a:ext cx="2043920" cy="2863865"/>
              </a:xfrm>
              <a:custGeom>
                <a:avLst/>
                <a:gdLst>
                  <a:gd name="connsiteX0" fmla="*/ 2043920 w 2043920"/>
                  <a:gd name="connsiteY0" fmla="*/ 0 h 2863865"/>
                  <a:gd name="connsiteX1" fmla="*/ 2043920 w 2043920"/>
                  <a:gd name="connsiteY1" fmla="*/ 2863865 h 2863865"/>
                  <a:gd name="connsiteX2" fmla="*/ 2007787 w 2043920"/>
                  <a:gd name="connsiteY2" fmla="*/ 2863865 h 2863865"/>
                  <a:gd name="connsiteX3" fmla="*/ 0 w 2043920"/>
                  <a:gd name="connsiteY3" fmla="*/ 823968 h 2863865"/>
                  <a:gd name="connsiteX4" fmla="*/ 164074 w 2043920"/>
                  <a:gd name="connsiteY4" fmla="*/ 674847 h 2863865"/>
                  <a:gd name="connsiteX5" fmla="*/ 1891841 w 2043920"/>
                  <a:gd name="connsiteY5" fmla="*/ 3845 h 2863865"/>
                  <a:gd name="connsiteX6" fmla="*/ 2043920 w 2043920"/>
                  <a:gd name="connsiteY6" fmla="*/ 0 h 286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3920" h="2863865">
                    <a:moveTo>
                      <a:pt x="2043920" y="0"/>
                    </a:moveTo>
                    <a:lnTo>
                      <a:pt x="2043920" y="2863865"/>
                    </a:lnTo>
                    <a:lnTo>
                      <a:pt x="2007787" y="2863865"/>
                    </a:lnTo>
                    <a:lnTo>
                      <a:pt x="0" y="823968"/>
                    </a:lnTo>
                    <a:lnTo>
                      <a:pt x="164074" y="674847"/>
                    </a:lnTo>
                    <a:cubicBezTo>
                      <a:pt x="638435" y="283370"/>
                      <a:pt x="1237022" y="37038"/>
                      <a:pt x="1891841" y="3845"/>
                    </a:cubicBezTo>
                    <a:lnTo>
                      <a:pt x="2043920" y="0"/>
                    </a:lnTo>
                    <a:close/>
                  </a:path>
                </a:pathLst>
              </a:custGeom>
              <a:solidFill>
                <a:srgbClr val="58C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C0C7EA8-A010-4C16-BD99-9AC0B87C3FCF}"/>
                  </a:ext>
                </a:extLst>
              </p:cNvPr>
              <p:cNvSpPr/>
              <p:nvPr/>
            </p:nvSpPr>
            <p:spPr>
              <a:xfrm>
                <a:off x="45718" y="441237"/>
                <a:ext cx="2090780" cy="2862709"/>
              </a:xfrm>
              <a:custGeom>
                <a:avLst/>
                <a:gdLst>
                  <a:gd name="connsiteX0" fmla="*/ 0 w 2090780"/>
                  <a:gd name="connsiteY0" fmla="*/ 0 h 2862709"/>
                  <a:gd name="connsiteX1" fmla="*/ 106362 w 2090780"/>
                  <a:gd name="connsiteY1" fmla="*/ 2689 h 2862709"/>
                  <a:gd name="connsiteX2" fmla="*/ 2043997 w 2090780"/>
                  <a:gd name="connsiteY2" fmla="*/ 864432 h 2862709"/>
                  <a:gd name="connsiteX3" fmla="*/ 2090780 w 2090780"/>
                  <a:gd name="connsiteY3" fmla="*/ 915906 h 2862709"/>
                  <a:gd name="connsiteX4" fmla="*/ 28991 w 2090780"/>
                  <a:gd name="connsiteY4" fmla="*/ 2862709 h 2862709"/>
                  <a:gd name="connsiteX5" fmla="*/ 0 w 2090780"/>
                  <a:gd name="connsiteY5" fmla="*/ 2862709 h 2862709"/>
                  <a:gd name="connsiteX6" fmla="*/ 0 w 2090780"/>
                  <a:gd name="connsiteY6" fmla="*/ 0 h 28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0780" h="2862709">
                    <a:moveTo>
                      <a:pt x="0" y="0"/>
                    </a:moveTo>
                    <a:lnTo>
                      <a:pt x="106362" y="2689"/>
                    </a:lnTo>
                    <a:cubicBezTo>
                      <a:pt x="861923" y="40989"/>
                      <a:pt x="1542618" y="363053"/>
                      <a:pt x="2043997" y="864432"/>
                    </a:cubicBezTo>
                    <a:lnTo>
                      <a:pt x="2090780" y="915906"/>
                    </a:lnTo>
                    <a:lnTo>
                      <a:pt x="28991" y="2862709"/>
                    </a:lnTo>
                    <a:lnTo>
                      <a:pt x="0" y="28627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B6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4FB817A-24F5-4869-8719-289B4A60D7F1}"/>
                  </a:ext>
                </a:extLst>
              </p:cNvPr>
              <p:cNvSpPr/>
              <p:nvPr/>
            </p:nvSpPr>
            <p:spPr>
              <a:xfrm>
                <a:off x="-2952990" y="1294821"/>
                <a:ext cx="2852709" cy="2009124"/>
              </a:xfrm>
              <a:custGeom>
                <a:avLst/>
                <a:gdLst>
                  <a:gd name="connsiteX0" fmla="*/ 875211 w 2852709"/>
                  <a:gd name="connsiteY0" fmla="*/ 0 h 2009124"/>
                  <a:gd name="connsiteX1" fmla="*/ 2852709 w 2852709"/>
                  <a:gd name="connsiteY1" fmla="*/ 2009124 h 2009124"/>
                  <a:gd name="connsiteX2" fmla="*/ 0 w 2852709"/>
                  <a:gd name="connsiteY2" fmla="*/ 2009124 h 2009124"/>
                  <a:gd name="connsiteX3" fmla="*/ 1533 w 2852709"/>
                  <a:gd name="connsiteY3" fmla="*/ 1948482 h 2009124"/>
                  <a:gd name="connsiteX4" fmla="*/ 863276 w 2852709"/>
                  <a:gd name="connsiteY4" fmla="*/ 10847 h 2009124"/>
                  <a:gd name="connsiteX5" fmla="*/ 875211 w 2852709"/>
                  <a:gd name="connsiteY5" fmla="*/ 0 h 200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2709" h="2009124">
                    <a:moveTo>
                      <a:pt x="875211" y="0"/>
                    </a:moveTo>
                    <a:lnTo>
                      <a:pt x="2852709" y="2009124"/>
                    </a:lnTo>
                    <a:lnTo>
                      <a:pt x="0" y="2009124"/>
                    </a:lnTo>
                    <a:lnTo>
                      <a:pt x="1533" y="1948482"/>
                    </a:lnTo>
                    <a:cubicBezTo>
                      <a:pt x="39833" y="1192921"/>
                      <a:pt x="361897" y="512227"/>
                      <a:pt x="863276" y="10847"/>
                    </a:cubicBezTo>
                    <a:lnTo>
                      <a:pt x="875211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77A063E-9A3A-4740-A453-C86703834FEB}"/>
                  </a:ext>
                </a:extLst>
              </p:cNvPr>
              <p:cNvSpPr/>
              <p:nvPr/>
            </p:nvSpPr>
            <p:spPr>
              <a:xfrm>
                <a:off x="141303" y="1390981"/>
                <a:ext cx="2811688" cy="1912964"/>
              </a:xfrm>
              <a:custGeom>
                <a:avLst/>
                <a:gdLst>
                  <a:gd name="connsiteX0" fmla="*/ 2025950 w 2811688"/>
                  <a:gd name="connsiteY0" fmla="*/ 0 h 1912964"/>
                  <a:gd name="connsiteX1" fmla="*/ 2139153 w 2811688"/>
                  <a:gd name="connsiteY1" fmla="*/ 124555 h 1912964"/>
                  <a:gd name="connsiteX2" fmla="*/ 2810155 w 2811688"/>
                  <a:gd name="connsiteY2" fmla="*/ 1852322 h 1912964"/>
                  <a:gd name="connsiteX3" fmla="*/ 2811688 w 2811688"/>
                  <a:gd name="connsiteY3" fmla="*/ 1912964 h 1912964"/>
                  <a:gd name="connsiteX4" fmla="*/ 0 w 2811688"/>
                  <a:gd name="connsiteY4" fmla="*/ 1912964 h 1912964"/>
                  <a:gd name="connsiteX5" fmla="*/ 2025950 w 2811688"/>
                  <a:gd name="connsiteY5" fmla="*/ 0 h 191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688" h="1912964">
                    <a:moveTo>
                      <a:pt x="2025950" y="0"/>
                    </a:moveTo>
                    <a:lnTo>
                      <a:pt x="2139153" y="124555"/>
                    </a:lnTo>
                    <a:cubicBezTo>
                      <a:pt x="2530630" y="598916"/>
                      <a:pt x="2776962" y="1197503"/>
                      <a:pt x="2810155" y="1852322"/>
                    </a:cubicBezTo>
                    <a:lnTo>
                      <a:pt x="2811688" y="1912964"/>
                    </a:lnTo>
                    <a:lnTo>
                      <a:pt x="0" y="1912964"/>
                    </a:lnTo>
                    <a:lnTo>
                      <a:pt x="2025950" y="0"/>
                    </a:lnTo>
                    <a:close/>
                  </a:path>
                </a:pathLst>
              </a:custGeom>
              <a:solidFill>
                <a:srgbClr val="3245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141340C-06AB-4694-A6A4-12F62494B8A7}"/>
                  </a:ext>
                </a:extLst>
              </p:cNvPr>
              <p:cNvSpPr/>
              <p:nvPr/>
            </p:nvSpPr>
            <p:spPr>
              <a:xfrm>
                <a:off x="-2955302" y="3349664"/>
                <a:ext cx="2939313" cy="2061470"/>
              </a:xfrm>
              <a:custGeom>
                <a:avLst/>
                <a:gdLst>
                  <a:gd name="connsiteX0" fmla="*/ 1156 w 2939313"/>
                  <a:gd name="connsiteY0" fmla="*/ 0 h 2061470"/>
                  <a:gd name="connsiteX1" fmla="*/ 2900020 w 2939313"/>
                  <a:gd name="connsiteY1" fmla="*/ 0 h 2061470"/>
                  <a:gd name="connsiteX2" fmla="*/ 2939313 w 2939313"/>
                  <a:gd name="connsiteY2" fmla="*/ 39922 h 2061470"/>
                  <a:gd name="connsiteX3" fmla="*/ 798365 w 2939313"/>
                  <a:gd name="connsiteY3" fmla="*/ 2061470 h 2061470"/>
                  <a:gd name="connsiteX4" fmla="*/ 674847 w 2939313"/>
                  <a:gd name="connsiteY4" fmla="*/ 1925566 h 2061470"/>
                  <a:gd name="connsiteX5" fmla="*/ 0 w 2939313"/>
                  <a:gd name="connsiteY5" fmla="*/ 45719 h 2061470"/>
                  <a:gd name="connsiteX6" fmla="*/ 1156 w 2939313"/>
                  <a:gd name="connsiteY6" fmla="*/ 0 h 206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9313" h="2061470">
                    <a:moveTo>
                      <a:pt x="1156" y="0"/>
                    </a:moveTo>
                    <a:lnTo>
                      <a:pt x="2900020" y="0"/>
                    </a:lnTo>
                    <a:lnTo>
                      <a:pt x="2939313" y="39922"/>
                    </a:lnTo>
                    <a:lnTo>
                      <a:pt x="798365" y="2061470"/>
                    </a:lnTo>
                    <a:lnTo>
                      <a:pt x="674847" y="1925566"/>
                    </a:lnTo>
                    <a:cubicBezTo>
                      <a:pt x="253256" y="1414716"/>
                      <a:pt x="0" y="759793"/>
                      <a:pt x="0" y="45719"/>
                    </a:cubicBezTo>
                    <a:lnTo>
                      <a:pt x="1156" y="0"/>
                    </a:lnTo>
                    <a:close/>
                  </a:path>
                </a:pathLst>
              </a:custGeom>
              <a:solidFill>
                <a:srgbClr val="FF75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4FD0BE8-287E-4395-B709-A33973CE5DFE}"/>
                  </a:ext>
                </a:extLst>
              </p:cNvPr>
              <p:cNvSpPr/>
              <p:nvPr/>
            </p:nvSpPr>
            <p:spPr>
              <a:xfrm>
                <a:off x="49337" y="3349665"/>
                <a:ext cx="2905966" cy="2124357"/>
              </a:xfrm>
              <a:custGeom>
                <a:avLst/>
                <a:gdLst>
                  <a:gd name="connsiteX0" fmla="*/ 43546 w 2905966"/>
                  <a:gd name="connsiteY0" fmla="*/ 0 h 2124357"/>
                  <a:gd name="connsiteX1" fmla="*/ 2904810 w 2905966"/>
                  <a:gd name="connsiteY1" fmla="*/ 0 h 2124357"/>
                  <a:gd name="connsiteX2" fmla="*/ 2905966 w 2905966"/>
                  <a:gd name="connsiteY2" fmla="*/ 45719 h 2124357"/>
                  <a:gd name="connsiteX3" fmla="*/ 2231119 w 2905966"/>
                  <a:gd name="connsiteY3" fmla="*/ 1925566 h 2124357"/>
                  <a:gd name="connsiteX4" fmla="*/ 2050446 w 2905966"/>
                  <a:gd name="connsiteY4" fmla="*/ 2124357 h 2124357"/>
                  <a:gd name="connsiteX5" fmla="*/ 0 w 2905966"/>
                  <a:gd name="connsiteY5" fmla="*/ 41118 h 2124357"/>
                  <a:gd name="connsiteX6" fmla="*/ 43546 w 2905966"/>
                  <a:gd name="connsiteY6" fmla="*/ 0 h 2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05966" h="2124357">
                    <a:moveTo>
                      <a:pt x="43546" y="0"/>
                    </a:moveTo>
                    <a:lnTo>
                      <a:pt x="2904810" y="0"/>
                    </a:lnTo>
                    <a:lnTo>
                      <a:pt x="2905966" y="45719"/>
                    </a:lnTo>
                    <a:cubicBezTo>
                      <a:pt x="2905966" y="759793"/>
                      <a:pt x="2652710" y="1414716"/>
                      <a:pt x="2231119" y="1925566"/>
                    </a:cubicBezTo>
                    <a:lnTo>
                      <a:pt x="2050446" y="2124357"/>
                    </a:lnTo>
                    <a:lnTo>
                      <a:pt x="0" y="41118"/>
                    </a:lnTo>
                    <a:lnTo>
                      <a:pt x="43546" y="0"/>
                    </a:lnTo>
                    <a:close/>
                  </a:path>
                </a:pathLst>
              </a:custGeom>
              <a:solidFill>
                <a:srgbClr val="FFAA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22C7D4A-A747-43D5-A41D-D8662B8262C3}"/>
                  </a:ext>
                </a:extLst>
              </p:cNvPr>
              <p:cNvSpPr/>
              <p:nvPr/>
            </p:nvSpPr>
            <p:spPr>
              <a:xfrm>
                <a:off x="-2126183" y="3437368"/>
                <a:ext cx="2126182" cy="2913318"/>
              </a:xfrm>
              <a:custGeom>
                <a:avLst/>
                <a:gdLst>
                  <a:gd name="connsiteX0" fmla="*/ 2126182 w 2126182"/>
                  <a:gd name="connsiteY0" fmla="*/ 0 h 2913318"/>
                  <a:gd name="connsiteX1" fmla="*/ 2126182 w 2126182"/>
                  <a:gd name="connsiteY1" fmla="*/ 2913318 h 2913318"/>
                  <a:gd name="connsiteX2" fmla="*/ 1974103 w 2126182"/>
                  <a:gd name="connsiteY2" fmla="*/ 2909473 h 2913318"/>
                  <a:gd name="connsiteX3" fmla="*/ 36468 w 2126182"/>
                  <a:gd name="connsiteY3" fmla="*/ 2047730 h 2913318"/>
                  <a:gd name="connsiteX4" fmla="*/ 0 w 2126182"/>
                  <a:gd name="connsiteY4" fmla="*/ 2007606 h 2913318"/>
                  <a:gd name="connsiteX5" fmla="*/ 2126182 w 2126182"/>
                  <a:gd name="connsiteY5" fmla="*/ 0 h 291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6182" h="2913318">
                    <a:moveTo>
                      <a:pt x="2126182" y="0"/>
                    </a:moveTo>
                    <a:lnTo>
                      <a:pt x="2126182" y="2913318"/>
                    </a:lnTo>
                    <a:lnTo>
                      <a:pt x="1974103" y="2909473"/>
                    </a:lnTo>
                    <a:cubicBezTo>
                      <a:pt x="1218542" y="2871173"/>
                      <a:pt x="537848" y="2549109"/>
                      <a:pt x="36468" y="2047730"/>
                    </a:cubicBezTo>
                    <a:lnTo>
                      <a:pt x="0" y="2007606"/>
                    </a:lnTo>
                    <a:lnTo>
                      <a:pt x="2126182" y="0"/>
                    </a:lnTo>
                    <a:close/>
                  </a:path>
                </a:pathLst>
              </a:custGeom>
              <a:solidFill>
                <a:srgbClr val="ED55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A14F4B-8680-4C3D-970D-FA58C7DD7627}"/>
                  </a:ext>
                </a:extLst>
              </p:cNvPr>
              <p:cNvSpPr/>
              <p:nvPr/>
            </p:nvSpPr>
            <p:spPr>
              <a:xfrm>
                <a:off x="45718" y="3452280"/>
                <a:ext cx="2021206" cy="2897250"/>
              </a:xfrm>
              <a:custGeom>
                <a:avLst/>
                <a:gdLst>
                  <a:gd name="connsiteX0" fmla="*/ 0 w 2021206"/>
                  <a:gd name="connsiteY0" fmla="*/ 0 h 2897250"/>
                  <a:gd name="connsiteX1" fmla="*/ 2021206 w 2021206"/>
                  <a:gd name="connsiteY1" fmla="*/ 2053532 h 2897250"/>
                  <a:gd name="connsiteX2" fmla="*/ 1834129 w 2021206"/>
                  <a:gd name="connsiteY2" fmla="*/ 2223559 h 2897250"/>
                  <a:gd name="connsiteX3" fmla="*/ 106362 w 2021206"/>
                  <a:gd name="connsiteY3" fmla="*/ 2894561 h 2897250"/>
                  <a:gd name="connsiteX4" fmla="*/ 0 w 2021206"/>
                  <a:gd name="connsiteY4" fmla="*/ 2897250 h 2897250"/>
                  <a:gd name="connsiteX5" fmla="*/ 0 w 2021206"/>
                  <a:gd name="connsiteY5" fmla="*/ 0 h 28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1206" h="2897250">
                    <a:moveTo>
                      <a:pt x="0" y="0"/>
                    </a:moveTo>
                    <a:lnTo>
                      <a:pt x="2021206" y="2053532"/>
                    </a:lnTo>
                    <a:lnTo>
                      <a:pt x="1834129" y="2223559"/>
                    </a:lnTo>
                    <a:cubicBezTo>
                      <a:pt x="1359768" y="2615036"/>
                      <a:pt x="761181" y="2861368"/>
                      <a:pt x="106362" y="2894561"/>
                    </a:cubicBezTo>
                    <a:lnTo>
                      <a:pt x="0" y="2897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8DF3F5-991C-49E3-9A58-365987B23F00}"/>
                  </a:ext>
                </a:extLst>
              </p:cNvPr>
              <p:cNvSpPr txBox="1"/>
              <p:nvPr/>
            </p:nvSpPr>
            <p:spPr>
              <a:xfrm rot="1770957">
                <a:off x="188377" y="1294483"/>
                <a:ext cx="1388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6085A5-7CE1-416A-ADFC-FDC0DE58C0DD}"/>
                  </a:ext>
                </a:extLst>
              </p:cNvPr>
              <p:cNvSpPr txBox="1"/>
              <p:nvPr/>
            </p:nvSpPr>
            <p:spPr>
              <a:xfrm rot="7040843">
                <a:off x="1168776" y="3836351"/>
                <a:ext cx="1388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500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7DBD4B-DE50-49AC-8A73-51F5BD211F7A}"/>
                  </a:ext>
                </a:extLst>
              </p:cNvPr>
              <p:cNvSpPr txBox="1"/>
              <p:nvPr/>
            </p:nvSpPr>
            <p:spPr>
              <a:xfrm rot="12815323">
                <a:off x="-1464554" y="4974605"/>
                <a:ext cx="1388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4C134B8-7897-4A06-8439-9EDF9F2A0578}"/>
                  </a:ext>
                </a:extLst>
              </p:cNvPr>
              <p:cNvSpPr txBox="1"/>
              <p:nvPr/>
            </p:nvSpPr>
            <p:spPr>
              <a:xfrm rot="19797004">
                <a:off x="-1388286" y="1335051"/>
                <a:ext cx="1388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5763F5E-EAAE-4D68-9168-4313FC82F75B}"/>
                  </a:ext>
                </a:extLst>
              </p:cNvPr>
              <p:cNvSpPr txBox="1"/>
              <p:nvPr/>
            </p:nvSpPr>
            <p:spPr>
              <a:xfrm rot="15220374">
                <a:off x="-2422438" y="3836350"/>
                <a:ext cx="1388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5C6F6B-29A2-4B6E-9051-9D3F2309AA03}"/>
                  </a:ext>
                </a:extLst>
              </p:cNvPr>
              <p:cNvSpPr txBox="1"/>
              <p:nvPr/>
            </p:nvSpPr>
            <p:spPr>
              <a:xfrm rot="17703821">
                <a:off x="-2593790" y="2129186"/>
                <a:ext cx="1720110" cy="97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Mất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lượt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008522-DF6E-423B-B74D-8DE9E80862D7}"/>
                  </a:ext>
                </a:extLst>
              </p:cNvPr>
              <p:cNvSpPr txBox="1"/>
              <p:nvPr/>
            </p:nvSpPr>
            <p:spPr>
              <a:xfrm rot="4349293">
                <a:off x="1100216" y="2161848"/>
                <a:ext cx="172011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lượt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7434E07-BEA6-4B3E-BBC7-AE07F9494952}"/>
                  </a:ext>
                </a:extLst>
              </p:cNvPr>
              <p:cNvSpPr txBox="1"/>
              <p:nvPr/>
            </p:nvSpPr>
            <p:spPr>
              <a:xfrm rot="9815840">
                <a:off x="151488" y="4792511"/>
                <a:ext cx="12468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May </a:t>
                </a:r>
              </a:p>
              <a:p>
                <a:pPr algn="ctr"/>
                <a:r>
                  <a:rPr lang="en-US" sz="28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mắn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A37CB373-95D8-4C0A-B742-2931CE78CC49}"/>
              </a:ext>
            </a:extLst>
          </p:cNvPr>
          <p:cNvSpPr/>
          <p:nvPr userDrawn="1"/>
        </p:nvSpPr>
        <p:spPr>
          <a:xfrm>
            <a:off x="-366996" y="3077993"/>
            <a:ext cx="702012" cy="70201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01214411-3DE9-4123-AF20-6C611959F5C7}"/>
              </a:ext>
            </a:extLst>
          </p:cNvPr>
          <p:cNvSpPr/>
          <p:nvPr userDrawn="1"/>
        </p:nvSpPr>
        <p:spPr>
          <a:xfrm rot="5400000">
            <a:off x="2890420" y="1889148"/>
            <a:ext cx="676428" cy="1373780"/>
          </a:xfrm>
          <a:prstGeom prst="downArrow">
            <a:avLst/>
          </a:prstGeom>
          <a:gradFill>
            <a:gsLst>
              <a:gs pos="0">
                <a:srgbClr val="F8B6BA"/>
              </a:gs>
              <a:gs pos="51000">
                <a:srgbClr val="A7DBED"/>
              </a:gs>
              <a:gs pos="100000">
                <a:srgbClr val="58C5E4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close up of a clock&#10;&#10;Description automatically generated">
            <a:extLst>
              <a:ext uri="{FF2B5EF4-FFF2-40B4-BE49-F238E27FC236}">
                <a16:creationId xmlns:a16="http://schemas.microsoft.com/office/drawing/2014/main" id="{018018EB-9105-4387-888A-5F7B32FC5B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1779889"/>
            <a:ext cx="1350645" cy="116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45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364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4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91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7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37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3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4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7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68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92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0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113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03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581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96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0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36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930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62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235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9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3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03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4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38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0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565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71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FDC06-AB7E-4B9D-8C7B-AA069164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22A0-6CDD-4C79-A7AA-A6ED95100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2A1B2-DEEC-4717-ACD5-4AF963161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F93BF-C749-44C5-9609-0A1FC428E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1E36-A564-45C5-AB76-A28C63F56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6B080-1920-432A-A43E-01BFFE47E83C}"/>
              </a:ext>
            </a:extLst>
          </p:cNvPr>
          <p:cNvSpPr txBox="1"/>
          <p:nvPr userDrawn="1"/>
        </p:nvSpPr>
        <p:spPr>
          <a:xfrm>
            <a:off x="-394503" y="-531664"/>
            <a:ext cx="631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Youtube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- </a:t>
            </a:r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Blasky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Volder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– Remember me ^^</a:t>
            </a:r>
          </a:p>
        </p:txBody>
      </p:sp>
    </p:spTree>
    <p:extLst>
      <p:ext uri="{BB962C8B-B14F-4D97-AF65-F5344CB8AC3E}">
        <p14:creationId xmlns:p14="http://schemas.microsoft.com/office/powerpoint/2010/main" val="350877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9" r:id="rId3"/>
    <p:sldLayoutId id="2147483748" r:id="rId4"/>
    <p:sldLayoutId id="2147483747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CA2DB-0279-460A-A721-8B09EAC8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7C25-8183-4BBC-BC65-310F4EA0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353AD-56E2-40D2-996B-4D7CF2ED0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0C497-12A6-4651-BA30-A877D596EE39}" type="datetimeFigureOut">
              <a:rPr lang="vi-VN" smtClean="0"/>
              <a:t>06/06/2023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C34D-D977-4C0A-9B8D-9F9B30116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ACEE1-D80F-4910-BA90-DCD4FF060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3BC6C-329F-464A-A16B-82F0DBF1092A}"/>
              </a:ext>
            </a:extLst>
          </p:cNvPr>
          <p:cNvSpPr txBox="1"/>
          <p:nvPr userDrawn="1"/>
        </p:nvSpPr>
        <p:spPr>
          <a:xfrm>
            <a:off x="-394503" y="-531664"/>
            <a:ext cx="631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Youtube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- </a:t>
            </a:r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Blasky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SVN-Ready" panose="02040603050506020204" pitchFamily="18" charset="0"/>
              </a:rPr>
              <a:t>Volder</a:t>
            </a:r>
            <a:r>
              <a:rPr lang="en-US" sz="2400" dirty="0">
                <a:solidFill>
                  <a:srgbClr val="FFC000"/>
                </a:solidFill>
                <a:latin typeface="SVN-Ready" panose="02040603050506020204" pitchFamily="18" charset="0"/>
              </a:rPr>
              <a:t> </a:t>
            </a:r>
            <a:r>
              <a:rPr lang="en-US" sz="2400">
                <a:solidFill>
                  <a:srgbClr val="FFC000"/>
                </a:solidFill>
                <a:latin typeface="SVN-Ready" panose="02040603050506020204" pitchFamily="18" charset="0"/>
              </a:rPr>
              <a:t>– Good luck ^^</a:t>
            </a:r>
            <a:endParaRPr lang="en-US" sz="2400" dirty="0">
              <a:solidFill>
                <a:srgbClr val="FFC000"/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48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44" r:id="rId5"/>
    <p:sldLayoutId id="2147483743" r:id="rId6"/>
    <p:sldLayoutId id="2147483742" r:id="rId7"/>
    <p:sldLayoutId id="2147483741" r:id="rId8"/>
    <p:sldLayoutId id="2147483726" r:id="rId9"/>
    <p:sldLayoutId id="2147483727" r:id="rId10"/>
    <p:sldLayoutId id="2147483728" r:id="rId11"/>
    <p:sldLayoutId id="2147483746" r:id="rId12"/>
    <p:sldLayoutId id="2147483745" r:id="rId13"/>
    <p:sldLayoutId id="2147483740" r:id="rId14"/>
    <p:sldLayoutId id="2147483739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11" Type="http://schemas.openxmlformats.org/officeDocument/2006/relationships/audio" Target="../media/audio1.wav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35.gif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11" Type="http://schemas.openxmlformats.org/officeDocument/2006/relationships/audio" Target="../media/audio1.wav"/><Relationship Id="rId5" Type="http://schemas.openxmlformats.org/officeDocument/2006/relationships/image" Target="../media/image48.png"/><Relationship Id="rId10" Type="http://schemas.openxmlformats.org/officeDocument/2006/relationships/image" Target="../media/image8.png"/><Relationship Id="rId4" Type="http://schemas.openxmlformats.org/officeDocument/2006/relationships/image" Target="../media/image35.gif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11" Type="http://schemas.openxmlformats.org/officeDocument/2006/relationships/audio" Target="../media/audio1.wav"/><Relationship Id="rId5" Type="http://schemas.openxmlformats.org/officeDocument/2006/relationships/image" Target="../media/image51.png"/><Relationship Id="rId10" Type="http://schemas.openxmlformats.org/officeDocument/2006/relationships/image" Target="../media/image9.png"/><Relationship Id="rId4" Type="http://schemas.openxmlformats.org/officeDocument/2006/relationships/image" Target="../media/image35.gif"/><Relationship Id="rId9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ornreprehensible.deviantart.com/art/A-Bowling-Ball-41520615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bornreprehensible.deviantart.com/art/A-Bowling-Ball-415206155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bornreprehensible.deviantart.com/art/Gumball-413524329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eviantart.com/winnetito/art/Gumball-hugs-Darwin-642495495" TargetMode="External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openxmlformats.org/officeDocument/2006/relationships/hyperlink" Target="http://bornreprehensible.deviantart.com/art/A-Bowling-Ball-41520615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ornreprehensible.deviantart.com/art/Sly-HD-Ratio-41356114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9DRqtVDEiPTI"/><Relationship Id="rId3" Type="http://schemas.openxmlformats.org/officeDocument/2006/relationships/hyperlink" Target="https://bornreprehensible.deviantart.com/art/Aye-Aye-Cap-n-417572757" TargetMode="External"/><Relationship Id="rId7" Type="http://schemas.openxmlformats.org/officeDocument/2006/relationships/hyperlink" Target="https://bornreprehensible.deviantart.com/art/Running-Embrace-413769688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hyperlink" Target="http://bornreprehensible.deviantart.com/art/t-414080256" TargetMode="External"/><Relationship Id="rId5" Type="http://schemas.openxmlformats.org/officeDocument/2006/relationships/hyperlink" Target="https://animatedmusclewomen.miraheze.org/wiki/Nicole_Watterson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hyperlink" Target="https://www.deviantart.com/fathulexe/art/Sleeping-Gumball-Vector-78501316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http://bornreprehensible.deviantart.com/art/Gumball-41352432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hyperlink" Target="https://www.deviantart.com/winnetito/art/Gumball-hugs-Darwin-642495495" TargetMode="Externa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4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customXml" Target="../ink/ink4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control" Target="../activeX/activeX1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1.xml"/><Relationship Id="rId11" Type="http://schemas.openxmlformats.org/officeDocument/2006/relationships/image" Target="../media/image23.png"/><Relationship Id="rId24" Type="http://schemas.openxmlformats.org/officeDocument/2006/relationships/customXml" Target="../ink/ink10.xml"/><Relationship Id="rId5" Type="http://schemas.openxmlformats.org/officeDocument/2006/relationships/image" Target="../media/image20.jpe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image" Target="../media/image19.wmf"/><Relationship Id="rId10" Type="http://schemas.openxmlformats.org/officeDocument/2006/relationships/customXml" Target="../ink/ink3.xml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slide" Target="slide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slide" Target="slide6.xml"/><Relationship Id="rId10" Type="http://schemas.openxmlformats.org/officeDocument/2006/relationships/image" Target="../media/image39.png"/><Relationship Id="rId4" Type="http://schemas.openxmlformats.org/officeDocument/2006/relationships/image" Target="../media/image35.gif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3.gif"/><Relationship Id="rId5" Type="http://schemas.openxmlformats.org/officeDocument/2006/relationships/image" Target="../media/image35.gif"/><Relationship Id="rId10" Type="http://schemas.openxmlformats.org/officeDocument/2006/relationships/slide" Target="slide6.xml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" panose="00000500000000000000" pitchFamily="2" charset="0"/>
              </a:rPr>
              <a:t>Danh sách thành viên</a:t>
            </a:r>
            <a:endParaRPr lang="vi-VN" sz="6600" b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5433274" y="-4184907"/>
            <a:ext cx="72151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NHÓM A</a:t>
            </a:r>
            <a:endParaRPr lang="vi-VN" sz="13800">
              <a:solidFill>
                <a:srgbClr val="9B5DE6">
                  <a:alpha val="44000"/>
                </a:srgbClr>
              </a:solidFill>
              <a:latin typeface="SVN-Caprica Script" pitchFamily="2" charset="0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0" y="0"/>
            <a:ext cx="12382500" cy="6858000"/>
          </a:xfrm>
          <a:prstGeom prst="triangle">
            <a:avLst>
              <a:gd name="adj" fmla="val 0"/>
            </a:avLst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-190500" y="0"/>
            <a:ext cx="12382500" cy="6858000"/>
          </a:xfrm>
          <a:prstGeom prst="triangle">
            <a:avLst>
              <a:gd name="adj" fmla="val 0"/>
            </a:avLst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rgbClr val="E6489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rgbClr val="FEE9B9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782568" y="1399587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E171A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7760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0" y="3561252"/>
            <a:ext cx="12192000" cy="3296749"/>
          </a:xfrm>
          <a:prstGeom prst="rect">
            <a:avLst/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AEAEEC99-43B7-4210-A487-6689624B2956}"/>
              </a:ext>
            </a:extLst>
          </p:cNvPr>
          <p:cNvSpPr/>
          <p:nvPr/>
        </p:nvSpPr>
        <p:spPr>
          <a:xfrm rot="11178787">
            <a:off x="2533640" y="3103617"/>
            <a:ext cx="2441265" cy="158703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4110490" y="1509574"/>
            <a:ext cx="386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LT Fall For You" panose="02000506000000020003" pitchFamily="2" charset="0"/>
              </a:rPr>
              <a:t>TẬP LÀM VĂN</a:t>
            </a:r>
            <a:endParaRPr lang="vi-VN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aprica Script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25471B5-8B1D-4B09-BC1D-58F0EE4502FE}"/>
              </a:ext>
            </a:extLst>
          </p:cNvPr>
          <p:cNvSpPr txBox="1"/>
          <p:nvPr/>
        </p:nvSpPr>
        <p:spPr>
          <a:xfrm>
            <a:off x="2404263" y="2565706"/>
            <a:ext cx="694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D41966"/>
                </a:solidFill>
                <a:latin typeface="SVN-Poky's" panose="020B0606040200020203" pitchFamily="34" charset="0"/>
              </a:rPr>
              <a:t>Trả</a:t>
            </a:r>
            <a:r>
              <a:rPr lang="en-US" sz="44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4400" dirty="0" err="1">
                <a:solidFill>
                  <a:srgbClr val="D41966"/>
                </a:solidFill>
                <a:latin typeface="SVN-Poky's" panose="020B0606040200020203" pitchFamily="34" charset="0"/>
              </a:rPr>
              <a:t>bài</a:t>
            </a:r>
            <a:r>
              <a:rPr lang="en-US" sz="44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4400" dirty="0" err="1">
                <a:solidFill>
                  <a:srgbClr val="D41966"/>
                </a:solidFill>
                <a:latin typeface="SVN-Poky's" panose="020B0606040200020203" pitchFamily="34" charset="0"/>
              </a:rPr>
              <a:t>văn</a:t>
            </a:r>
            <a:r>
              <a:rPr lang="en-US" sz="44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4400" dirty="0" err="1">
                <a:solidFill>
                  <a:srgbClr val="D41966"/>
                </a:solidFill>
                <a:latin typeface="SVN-Poky's" panose="020B0606040200020203" pitchFamily="34" charset="0"/>
              </a:rPr>
              <a:t>tả</a:t>
            </a:r>
            <a:r>
              <a:rPr lang="en-US" sz="44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4400" dirty="0" err="1">
                <a:solidFill>
                  <a:srgbClr val="D41966"/>
                </a:solidFill>
                <a:latin typeface="SVN-Poky's" panose="020B0606040200020203" pitchFamily="34" charset="0"/>
              </a:rPr>
              <a:t>người</a:t>
            </a:r>
            <a:endParaRPr lang="vi-VN" sz="4400" dirty="0">
              <a:solidFill>
                <a:srgbClr val="00B0F0"/>
              </a:solidFill>
              <a:latin typeface="SVN-Caprica Script" pitchFamily="2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EF772D3-B191-4362-A6E8-91E1FA390912}"/>
              </a:ext>
            </a:extLst>
          </p:cNvPr>
          <p:cNvGrpSpPr/>
          <p:nvPr/>
        </p:nvGrpSpPr>
        <p:grpSpPr>
          <a:xfrm>
            <a:off x="4568196" y="4414587"/>
            <a:ext cx="2752344" cy="4033626"/>
            <a:chOff x="4568196" y="4414587"/>
            <a:chExt cx="2752344" cy="4033626"/>
          </a:xfrm>
        </p:grpSpPr>
        <p:pic>
          <p:nvPicPr>
            <p:cNvPr id="93" name="Picture 6" descr="Transparent Gumball Machine Clipart - Amazing World Of Gumball Png , Free  Transparent Clipart - ClipartKey">
              <a:extLst>
                <a:ext uri="{FF2B5EF4-FFF2-40B4-BE49-F238E27FC236}">
                  <a16:creationId xmlns:a16="http://schemas.microsoft.com/office/drawing/2014/main" id="{4F4EA1D9-A903-4C34-9A28-D225A4127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38" b="93058" l="9000" r="90889">
                          <a14:foregroundMark x1="18889" y1="25406" x2="29778" y2="20532"/>
                          <a14:foregroundMark x1="24556" y1="14032" x2="30111" y2="27770"/>
                          <a14:foregroundMark x1="30111" y1="27770" x2="30444" y2="29394"/>
                          <a14:foregroundMark x1="28778" y1="16544" x2="30444" y2="25997"/>
                          <a14:foregroundMark x1="19222" y1="24668" x2="21556" y2="25849"/>
                          <a14:foregroundMark x1="18222" y1="23634" x2="22556" y2="25111"/>
                          <a14:foregroundMark x1="17444" y1="22452" x2="19667" y2="31610"/>
                          <a14:foregroundMark x1="19667" y1="31610" x2="23111" y2="28951"/>
                          <a14:foregroundMark x1="10556" y1="25406" x2="9222" y2="26883"/>
                          <a14:foregroundMark x1="31111" y1="43722" x2="24778" y2="51551"/>
                          <a14:foregroundMark x1="23889" y1="48006" x2="23889" y2="54801"/>
                          <a14:foregroundMark x1="36222" y1="64993" x2="48222" y2="62186"/>
                          <a14:foregroundMark x1="50556" y1="18316" x2="58556" y2="22895"/>
                          <a14:foregroundMark x1="58556" y1="22895" x2="53111" y2="36928"/>
                          <a14:foregroundMark x1="50556" y1="8272" x2="59333" y2="7238"/>
                          <a14:foregroundMark x1="59333" y1="7238" x2="61444" y2="7238"/>
                          <a14:foregroundMark x1="54222" y1="12112" x2="51667" y2="20089"/>
                          <a14:foregroundMark x1="51667" y1="20089" x2="51000" y2="32644"/>
                          <a14:foregroundMark x1="51000" y1="32644" x2="59444" y2="22157"/>
                          <a14:foregroundMark x1="59444" y1="22157" x2="58889" y2="18907"/>
                          <a14:foregroundMark x1="58778" y1="13589" x2="60444" y2="12260"/>
                          <a14:foregroundMark x1="59889" y1="14328" x2="62111" y2="17578"/>
                          <a14:foregroundMark x1="58889" y1="15657" x2="60444" y2="16691"/>
                          <a14:foregroundMark x1="59556" y1="16100" x2="57556" y2="17430"/>
                          <a14:foregroundMark x1="16222" y1="26736" x2="19111" y2="32644"/>
                          <a14:foregroundMark x1="59111" y1="71640" x2="59889" y2="72526"/>
                          <a14:foregroundMark x1="58222" y1="76071" x2="58222" y2="76071"/>
                          <a14:foregroundMark x1="60222" y1="73412" x2="59222" y2="76809"/>
                          <a14:foregroundMark x1="57778" y1="71640" x2="58111" y2="75923"/>
                          <a14:foregroundMark x1="65222" y1="67947" x2="65444" y2="66322"/>
                          <a14:foregroundMark x1="51556" y1="75923" x2="51556" y2="75923"/>
                          <a14:foregroundMark x1="58556" y1="72526" x2="58889" y2="73708"/>
                          <a14:foregroundMark x1="55556" y1="73412" x2="57222" y2="74298"/>
                          <a14:foregroundMark x1="61778" y1="70753" x2="66222" y2="70606"/>
                          <a14:foregroundMark x1="66111" y1="71492" x2="67889" y2="70310"/>
                          <a14:foregroundMark x1="36556" y1="69276" x2="39000" y2="58936"/>
                          <a14:foregroundMark x1="39000" y1="58936" x2="39556" y2="64845"/>
                          <a14:foregroundMark x1="43556" y1="61300" x2="45444" y2="68833"/>
                          <a14:foregroundMark x1="45444" y1="68833" x2="45778" y2="68390"/>
                          <a14:foregroundMark x1="46556" y1="56869" x2="49778" y2="69276"/>
                          <a14:foregroundMark x1="49778" y1="69276" x2="49778" y2="69276"/>
                          <a14:foregroundMark x1="45111" y1="58789" x2="45111" y2="65436"/>
                          <a14:foregroundMark x1="37222" y1="61004" x2="36444" y2="68538"/>
                          <a14:foregroundMark x1="36444" y1="68538" x2="36444" y2="68538"/>
                          <a14:foregroundMark x1="36444" y1="59675" x2="36444" y2="67061"/>
                          <a14:foregroundMark x1="27889" y1="45790" x2="30444" y2="50222"/>
                          <a14:foregroundMark x1="30222" y1="44904" x2="31444" y2="49483"/>
                          <a14:foregroundMark x1="22444" y1="49926" x2="23778" y2="52142"/>
                          <a14:foregroundMark x1="34222" y1="90251" x2="34222" y2="90251"/>
                          <a14:foregroundMark x1="35444" y1="91433" x2="35444" y2="91433"/>
                          <a14:foregroundMark x1="25556" y1="40620" x2="25556" y2="40620"/>
                          <a14:foregroundMark x1="18444" y1="60118" x2="18444" y2="60857"/>
                          <a14:foregroundMark x1="25556" y1="65436" x2="25556" y2="65436"/>
                          <a14:foregroundMark x1="59556" y1="93205" x2="59556" y2="93205"/>
                          <a14:foregroundMark x1="61778" y1="92910" x2="61778" y2="92910"/>
                          <a14:foregroundMark x1="17222" y1="59084" x2="17222" y2="59084"/>
                          <a14:foregroundMark x1="90889" y1="36041" x2="90889" y2="36041"/>
                          <a14:foregroundMark x1="32778" y1="92762" x2="32778" y2="92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42"/>
            <a:stretch/>
          </p:blipFill>
          <p:spPr bwMode="auto">
            <a:xfrm>
              <a:off x="4572464" y="4414587"/>
              <a:ext cx="2748076" cy="193398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C1CBFCE-D5C3-416F-8449-8FAE498F1BDD}"/>
                </a:ext>
              </a:extLst>
            </p:cNvPr>
            <p:cNvSpPr/>
            <p:nvPr/>
          </p:nvSpPr>
          <p:spPr>
            <a:xfrm>
              <a:off x="4568196" y="6381669"/>
              <a:ext cx="2752344" cy="2066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697338" y="479406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993785" y="1463319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05FDEC6C-875F-407B-9EFC-4AB7F3211A8B}"/>
              </a:ext>
            </a:extLst>
          </p:cNvPr>
          <p:cNvSpPr/>
          <p:nvPr/>
        </p:nvSpPr>
        <p:spPr>
          <a:xfrm>
            <a:off x="7247576" y="469583"/>
            <a:ext cx="1158175" cy="662186"/>
          </a:xfrm>
          <a:custGeom>
            <a:avLst/>
            <a:gdLst>
              <a:gd name="connsiteX0" fmla="*/ 1223135 w 2361559"/>
              <a:gd name="connsiteY0" fmla="*/ 0 h 1283643"/>
              <a:gd name="connsiteX1" fmla="*/ 1426380 w 2361559"/>
              <a:gd name="connsiteY1" fmla="*/ 51464 h 1283643"/>
              <a:gd name="connsiteX2" fmla="*/ 1497847 w 2361559"/>
              <a:gd name="connsiteY2" fmla="*/ 102252 h 1283643"/>
              <a:gd name="connsiteX3" fmla="*/ 1523363 w 2361559"/>
              <a:gd name="connsiteY3" fmla="*/ 100316 h 1283643"/>
              <a:gd name="connsiteX4" fmla="*/ 1790025 w 2361559"/>
              <a:gd name="connsiteY4" fmla="*/ 183446 h 1283643"/>
              <a:gd name="connsiteX5" fmla="*/ 1862681 w 2361559"/>
              <a:gd name="connsiteY5" fmla="*/ 264550 h 1283643"/>
              <a:gd name="connsiteX6" fmla="*/ 1883578 w 2361559"/>
              <a:gd name="connsiteY6" fmla="*/ 258248 h 1283643"/>
              <a:gd name="connsiteX7" fmla="*/ 1942461 w 2361559"/>
              <a:gd name="connsiteY7" fmla="*/ 252482 h 1283643"/>
              <a:gd name="connsiteX8" fmla="*/ 2234637 w 2361559"/>
              <a:gd name="connsiteY8" fmla="*/ 536306 h 1283643"/>
              <a:gd name="connsiteX9" fmla="*/ 2232954 w 2361559"/>
              <a:gd name="connsiteY9" fmla="*/ 544405 h 1283643"/>
              <a:gd name="connsiteX10" fmla="*/ 2274333 w 2361559"/>
              <a:gd name="connsiteY10" fmla="*/ 578546 h 1283643"/>
              <a:gd name="connsiteX11" fmla="*/ 2361559 w 2361559"/>
              <a:gd name="connsiteY11" fmla="*/ 789128 h 1283643"/>
              <a:gd name="connsiteX12" fmla="*/ 2063751 w 2361559"/>
              <a:gd name="connsiteY12" fmla="*/ 1086936 h 1283643"/>
              <a:gd name="connsiteX13" fmla="*/ 2003733 w 2361559"/>
              <a:gd name="connsiteY13" fmla="*/ 1080886 h 1283643"/>
              <a:gd name="connsiteX14" fmla="*/ 1975798 w 2361559"/>
              <a:gd name="connsiteY14" fmla="*/ 1072214 h 1283643"/>
              <a:gd name="connsiteX15" fmla="*/ 1960091 w 2361559"/>
              <a:gd name="connsiteY15" fmla="*/ 1110296 h 1283643"/>
              <a:gd name="connsiteX16" fmla="*/ 1612609 w 2361559"/>
              <a:gd name="connsiteY16" fmla="*/ 1283643 h 1283643"/>
              <a:gd name="connsiteX17" fmla="*/ 1345947 w 2361559"/>
              <a:gd name="connsiteY17" fmla="*/ 1200513 h 1283643"/>
              <a:gd name="connsiteX18" fmla="*/ 1341627 w 2361559"/>
              <a:gd name="connsiteY18" fmla="*/ 1195691 h 1283643"/>
              <a:gd name="connsiteX19" fmla="*/ 1278490 w 2361559"/>
              <a:gd name="connsiteY19" fmla="*/ 1203644 h 1283643"/>
              <a:gd name="connsiteX20" fmla="*/ 1162570 w 2361559"/>
              <a:gd name="connsiteY20" fmla="*/ 1180241 h 1283643"/>
              <a:gd name="connsiteX21" fmla="*/ 1139445 w 2361559"/>
              <a:gd name="connsiteY21" fmla="*/ 1167689 h 1283643"/>
              <a:gd name="connsiteX22" fmla="*/ 1110432 w 2361559"/>
              <a:gd name="connsiteY22" fmla="*/ 1169273 h 1283643"/>
              <a:gd name="connsiteX23" fmla="*/ 713539 w 2361559"/>
              <a:gd name="connsiteY23" fmla="*/ 1080250 h 1283643"/>
              <a:gd name="connsiteX24" fmla="*/ 682269 w 2361559"/>
              <a:gd name="connsiteY24" fmla="*/ 1059728 h 1283643"/>
              <a:gd name="connsiteX25" fmla="*/ 665336 w 2361559"/>
              <a:gd name="connsiteY25" fmla="*/ 1080250 h 1283643"/>
              <a:gd name="connsiteX26" fmla="*/ 450416 w 2361559"/>
              <a:gd name="connsiteY26" fmla="*/ 1169273 h 1283643"/>
              <a:gd name="connsiteX27" fmla="*/ 152648 w 2361559"/>
              <a:gd name="connsiteY27" fmla="*/ 926585 h 1283643"/>
              <a:gd name="connsiteX28" fmla="*/ 149715 w 2361559"/>
              <a:gd name="connsiteY28" fmla="*/ 897490 h 1283643"/>
              <a:gd name="connsiteX29" fmla="*/ 134006 w 2361559"/>
              <a:gd name="connsiteY29" fmla="*/ 888963 h 1283643"/>
              <a:gd name="connsiteX30" fmla="*/ 0 w 2361559"/>
              <a:gd name="connsiteY30" fmla="*/ 636929 h 1283643"/>
              <a:gd name="connsiteX31" fmla="*/ 303943 w 2361559"/>
              <a:gd name="connsiteY31" fmla="*/ 332986 h 1283643"/>
              <a:gd name="connsiteX32" fmla="*/ 365198 w 2361559"/>
              <a:gd name="connsiteY32" fmla="*/ 339161 h 1283643"/>
              <a:gd name="connsiteX33" fmla="*/ 395251 w 2361559"/>
              <a:gd name="connsiteY33" fmla="*/ 348490 h 1283643"/>
              <a:gd name="connsiteX34" fmla="*/ 393546 w 2361559"/>
              <a:gd name="connsiteY34" fmla="*/ 340287 h 1283643"/>
              <a:gd name="connsiteX35" fmla="*/ 685722 w 2361559"/>
              <a:gd name="connsiteY35" fmla="*/ 56463 h 1283643"/>
              <a:gd name="connsiteX36" fmla="*/ 892321 w 2361559"/>
              <a:gd name="connsiteY36" fmla="*/ 139593 h 1283643"/>
              <a:gd name="connsiteX37" fmla="*/ 899642 w 2361559"/>
              <a:gd name="connsiteY37" fmla="*/ 150140 h 1283643"/>
              <a:gd name="connsiteX38" fmla="*/ 984734 w 2361559"/>
              <a:gd name="connsiteY38" fmla="*/ 72822 h 1283643"/>
              <a:gd name="connsiteX39" fmla="*/ 1223135 w 2361559"/>
              <a:gd name="connsiteY39" fmla="*/ 0 h 12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61559" h="1283643">
                <a:moveTo>
                  <a:pt x="1223135" y="0"/>
                </a:moveTo>
                <a:cubicBezTo>
                  <a:pt x="1296726" y="0"/>
                  <a:pt x="1365963" y="18643"/>
                  <a:pt x="1426380" y="51464"/>
                </a:cubicBezTo>
                <a:lnTo>
                  <a:pt x="1497847" y="102252"/>
                </a:lnTo>
                <a:lnTo>
                  <a:pt x="1523363" y="100316"/>
                </a:lnTo>
                <a:cubicBezTo>
                  <a:pt x="1627501" y="100316"/>
                  <a:pt x="1721781" y="132084"/>
                  <a:pt x="1790025" y="183446"/>
                </a:cubicBezTo>
                <a:lnTo>
                  <a:pt x="1862681" y="264550"/>
                </a:lnTo>
                <a:lnTo>
                  <a:pt x="1883578" y="258248"/>
                </a:lnTo>
                <a:cubicBezTo>
                  <a:pt x="1902598" y="254467"/>
                  <a:pt x="1922291" y="252482"/>
                  <a:pt x="1942461" y="252482"/>
                </a:cubicBezTo>
                <a:cubicBezTo>
                  <a:pt x="2103825" y="252482"/>
                  <a:pt x="2234637" y="379554"/>
                  <a:pt x="2234637" y="536306"/>
                </a:cubicBezTo>
                <a:lnTo>
                  <a:pt x="2232954" y="544405"/>
                </a:lnTo>
                <a:lnTo>
                  <a:pt x="2274333" y="578546"/>
                </a:lnTo>
                <a:cubicBezTo>
                  <a:pt x="2328226" y="632438"/>
                  <a:pt x="2361559" y="706890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2043192" y="1086936"/>
                  <a:pt x="2023119" y="1084853"/>
                  <a:pt x="2003733" y="1080886"/>
                </a:cubicBezTo>
                <a:lnTo>
                  <a:pt x="1975798" y="1072214"/>
                </a:lnTo>
                <a:lnTo>
                  <a:pt x="1960091" y="1110296"/>
                </a:lnTo>
                <a:cubicBezTo>
                  <a:pt x="1902841" y="1212165"/>
                  <a:pt x="1768816" y="1283643"/>
                  <a:pt x="1612609" y="1283643"/>
                </a:cubicBezTo>
                <a:cubicBezTo>
                  <a:pt x="1508471" y="1283643"/>
                  <a:pt x="1414192" y="1251875"/>
                  <a:pt x="1345947" y="1200513"/>
                </a:cubicBezTo>
                <a:lnTo>
                  <a:pt x="1341627" y="1195691"/>
                </a:lnTo>
                <a:lnTo>
                  <a:pt x="1278490" y="1203644"/>
                </a:ln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24926" y="332986"/>
                  <a:pt x="345412" y="335112"/>
                  <a:pt x="365198" y="339161"/>
                </a:cubicBezTo>
                <a:lnTo>
                  <a:pt x="395251" y="348490"/>
                </a:lnTo>
                <a:lnTo>
                  <a:pt x="393546" y="340287"/>
                </a:lnTo>
                <a:cubicBezTo>
                  <a:pt x="393546" y="183535"/>
                  <a:pt x="524358" y="56463"/>
                  <a:pt x="685722" y="56463"/>
                </a:cubicBezTo>
                <a:cubicBezTo>
                  <a:pt x="766404" y="56463"/>
                  <a:pt x="839448" y="88231"/>
                  <a:pt x="892321" y="139593"/>
                </a:cubicBezTo>
                <a:lnTo>
                  <a:pt x="899642" y="150140"/>
                </a:lnTo>
                <a:lnTo>
                  <a:pt x="984734" y="72822"/>
                </a:lnTo>
                <a:cubicBezTo>
                  <a:pt x="1052787" y="26846"/>
                  <a:pt x="1134826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3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33333E-6 L -0.35495 3.33333E-6 " pathEditMode="relative" rAng="0" ptsTypes="AA">
                                          <p:cBhvr>
                                            <p:cTn id="41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11111E-6 L 0.36862 1.11111E-6 " pathEditMode="relative" rAng="0" ptsTypes="AA">
                                          <p:cBhvr>
                                            <p:cTn id="43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59259E-6 L -0.3655 2.59259E-6 " pathEditMode="relative" rAng="0" ptsTypes="AA">
                                          <p:cBhvr>
                                            <p:cTn id="45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9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300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5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6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36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9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9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124" decel="50000">
                                              <p:stCondLst>
                                                <p:cond delay="1003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9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9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7" grpId="0" animBg="1"/>
          <p:bldP spid="89" grpId="0" animBg="1"/>
          <p:bldP spid="88" grpId="0"/>
          <p:bldP spid="91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33333E-6 L -0.35495 3.33333E-6 " pathEditMode="relative" rAng="0" ptsTypes="AA">
                                          <p:cBhvr>
                                            <p:cTn id="41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1.11111E-6 L 0.36862 1.11111E-6 " pathEditMode="relative" rAng="0" ptsTypes="AA">
                                          <p:cBhvr>
                                            <p:cTn id="43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59259E-6 L -0.3655 2.59259E-6 " pathEditMode="relative" rAng="0" ptsTypes="AA">
                                          <p:cBhvr>
                                            <p:cTn id="45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300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36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9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9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124" decel="50000">
                                              <p:stCondLst>
                                                <p:cond delay="1003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9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9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7" grpId="0" animBg="1"/>
          <p:bldP spid="89" grpId="0" animBg="1"/>
          <p:bldP spid="88" grpId="0"/>
          <p:bldP spid="91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82794899-E82D-4910-BF07-533BF14E1EBB}"/>
              </a:ext>
            </a:extLst>
          </p:cNvPr>
          <p:cNvGrpSpPr/>
          <p:nvPr/>
        </p:nvGrpSpPr>
        <p:grpSpPr>
          <a:xfrm>
            <a:off x="636608" y="3770394"/>
            <a:ext cx="3298784" cy="2044619"/>
            <a:chOff x="636608" y="3770394"/>
            <a:chExt cx="3298784" cy="20446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28923-0F6D-4F2B-A133-782B42B48604}"/>
                </a:ext>
              </a:extLst>
            </p:cNvPr>
            <p:cNvSpPr/>
            <p:nvPr/>
          </p:nvSpPr>
          <p:spPr>
            <a:xfrm>
              <a:off x="636608" y="3770394"/>
              <a:ext cx="3298784" cy="20446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CE55A8C-52BC-4852-AA85-98D0F77E4E6C}"/>
                </a:ext>
              </a:extLst>
            </p:cNvPr>
            <p:cNvSpPr/>
            <p:nvPr/>
          </p:nvSpPr>
          <p:spPr>
            <a:xfrm rot="5400000">
              <a:off x="1972619" y="4338185"/>
              <a:ext cx="993571" cy="856527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ngo" descr="Gumball Watterson | Amazing World Of Gumball. Amino">
            <a:extLst>
              <a:ext uri="{FF2B5EF4-FFF2-40B4-BE49-F238E27FC236}">
                <a16:creationId xmlns:a16="http://schemas.microsoft.com/office/drawing/2014/main" id="{CDC809D4-2418-4C35-9F5E-A64D290E9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2" y="3779746"/>
            <a:ext cx="3634878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0FEC1A0-EB1D-4267-95D2-B3CB4ED8E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2" y="3736714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FBD59-8878-4957-8FD1-46E3E656D424}"/>
              </a:ext>
            </a:extLst>
          </p:cNvPr>
          <p:cNvGrpSpPr/>
          <p:nvPr/>
        </p:nvGrpSpPr>
        <p:grpSpPr>
          <a:xfrm>
            <a:off x="1148672" y="711845"/>
            <a:ext cx="9824127" cy="1169043"/>
            <a:chOff x="1148672" y="711845"/>
            <a:chExt cx="9824127" cy="11690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26189-9867-4C1E-9B64-3BC23250EEAB}"/>
                </a:ext>
              </a:extLst>
            </p:cNvPr>
            <p:cNvSpPr/>
            <p:nvPr/>
          </p:nvSpPr>
          <p:spPr>
            <a:xfrm>
              <a:off x="1148672" y="711845"/>
              <a:ext cx="9824127" cy="1169043"/>
            </a:xfrm>
            <a:custGeom>
              <a:avLst/>
              <a:gdLst>
                <a:gd name="connsiteX0" fmla="*/ 0 w 9824127"/>
                <a:gd name="connsiteY0" fmla="*/ 136977 h 1169043"/>
                <a:gd name="connsiteX1" fmla="*/ 136977 w 9824127"/>
                <a:gd name="connsiteY1" fmla="*/ 0 h 1169043"/>
                <a:gd name="connsiteX2" fmla="*/ 447358 w 9824127"/>
                <a:gd name="connsiteY2" fmla="*/ 0 h 1169043"/>
                <a:gd name="connsiteX3" fmla="*/ 757738 w 9824127"/>
                <a:gd name="connsiteY3" fmla="*/ 0 h 1169043"/>
                <a:gd name="connsiteX4" fmla="*/ 1259122 w 9824127"/>
                <a:gd name="connsiteY4" fmla="*/ 0 h 1169043"/>
                <a:gd name="connsiteX5" fmla="*/ 1569503 w 9824127"/>
                <a:gd name="connsiteY5" fmla="*/ 0 h 1169043"/>
                <a:gd name="connsiteX6" fmla="*/ 1975385 w 9824127"/>
                <a:gd name="connsiteY6" fmla="*/ 0 h 1169043"/>
                <a:gd name="connsiteX7" fmla="*/ 2572271 w 9824127"/>
                <a:gd name="connsiteY7" fmla="*/ 0 h 1169043"/>
                <a:gd name="connsiteX8" fmla="*/ 2882652 w 9824127"/>
                <a:gd name="connsiteY8" fmla="*/ 0 h 1169043"/>
                <a:gd name="connsiteX9" fmla="*/ 3575039 w 9824127"/>
                <a:gd name="connsiteY9" fmla="*/ 0 h 1169043"/>
                <a:gd name="connsiteX10" fmla="*/ 3980922 w 9824127"/>
                <a:gd name="connsiteY10" fmla="*/ 0 h 1169043"/>
                <a:gd name="connsiteX11" fmla="*/ 4291302 w 9824127"/>
                <a:gd name="connsiteY11" fmla="*/ 0 h 1169043"/>
                <a:gd name="connsiteX12" fmla="*/ 4697185 w 9824127"/>
                <a:gd name="connsiteY12" fmla="*/ 0 h 1169043"/>
                <a:gd name="connsiteX13" fmla="*/ 5198569 w 9824127"/>
                <a:gd name="connsiteY13" fmla="*/ 0 h 1169043"/>
                <a:gd name="connsiteX14" fmla="*/ 5604451 w 9824127"/>
                <a:gd name="connsiteY14" fmla="*/ 0 h 1169043"/>
                <a:gd name="connsiteX15" fmla="*/ 6105835 w 9824127"/>
                <a:gd name="connsiteY15" fmla="*/ 0 h 1169043"/>
                <a:gd name="connsiteX16" fmla="*/ 6416216 w 9824127"/>
                <a:gd name="connsiteY16" fmla="*/ 0 h 1169043"/>
                <a:gd name="connsiteX17" fmla="*/ 6917600 w 9824127"/>
                <a:gd name="connsiteY17" fmla="*/ 0 h 1169043"/>
                <a:gd name="connsiteX18" fmla="*/ 7514486 w 9824127"/>
                <a:gd name="connsiteY18" fmla="*/ 0 h 1169043"/>
                <a:gd name="connsiteX19" fmla="*/ 7824866 w 9824127"/>
                <a:gd name="connsiteY19" fmla="*/ 0 h 1169043"/>
                <a:gd name="connsiteX20" fmla="*/ 8517254 w 9824127"/>
                <a:gd name="connsiteY20" fmla="*/ 0 h 1169043"/>
                <a:gd name="connsiteX21" fmla="*/ 9114140 w 9824127"/>
                <a:gd name="connsiteY21" fmla="*/ 0 h 1169043"/>
                <a:gd name="connsiteX22" fmla="*/ 9687150 w 9824127"/>
                <a:gd name="connsiteY22" fmla="*/ 0 h 1169043"/>
                <a:gd name="connsiteX23" fmla="*/ 9824127 w 9824127"/>
                <a:gd name="connsiteY23" fmla="*/ 136977 h 1169043"/>
                <a:gd name="connsiteX24" fmla="*/ 9824127 w 9824127"/>
                <a:gd name="connsiteY24" fmla="*/ 566620 h 1169043"/>
                <a:gd name="connsiteX25" fmla="*/ 9824127 w 9824127"/>
                <a:gd name="connsiteY25" fmla="*/ 1032066 h 1169043"/>
                <a:gd name="connsiteX26" fmla="*/ 9687150 w 9824127"/>
                <a:gd name="connsiteY26" fmla="*/ 1169043 h 1169043"/>
                <a:gd name="connsiteX27" fmla="*/ 9281268 w 9824127"/>
                <a:gd name="connsiteY27" fmla="*/ 1169043 h 1169043"/>
                <a:gd name="connsiteX28" fmla="*/ 8779884 w 9824127"/>
                <a:gd name="connsiteY28" fmla="*/ 1169043 h 1169043"/>
                <a:gd name="connsiteX29" fmla="*/ 8469503 w 9824127"/>
                <a:gd name="connsiteY29" fmla="*/ 1169043 h 1169043"/>
                <a:gd name="connsiteX30" fmla="*/ 7777115 w 9824127"/>
                <a:gd name="connsiteY30" fmla="*/ 1169043 h 1169043"/>
                <a:gd name="connsiteX31" fmla="*/ 7371233 w 9824127"/>
                <a:gd name="connsiteY31" fmla="*/ 1169043 h 1169043"/>
                <a:gd name="connsiteX32" fmla="*/ 6869849 w 9824127"/>
                <a:gd name="connsiteY32" fmla="*/ 1169043 h 1169043"/>
                <a:gd name="connsiteX33" fmla="*/ 6272963 w 9824127"/>
                <a:gd name="connsiteY33" fmla="*/ 1169043 h 1169043"/>
                <a:gd name="connsiteX34" fmla="*/ 5771579 w 9824127"/>
                <a:gd name="connsiteY34" fmla="*/ 1169043 h 1169043"/>
                <a:gd name="connsiteX35" fmla="*/ 5079192 w 9824127"/>
                <a:gd name="connsiteY35" fmla="*/ 1169043 h 1169043"/>
                <a:gd name="connsiteX36" fmla="*/ 4768811 w 9824127"/>
                <a:gd name="connsiteY36" fmla="*/ 1169043 h 1169043"/>
                <a:gd name="connsiteX37" fmla="*/ 4267427 w 9824127"/>
                <a:gd name="connsiteY37" fmla="*/ 1169043 h 1169043"/>
                <a:gd name="connsiteX38" fmla="*/ 3766043 w 9824127"/>
                <a:gd name="connsiteY38" fmla="*/ 1169043 h 1169043"/>
                <a:gd name="connsiteX39" fmla="*/ 3264659 w 9824127"/>
                <a:gd name="connsiteY39" fmla="*/ 1169043 h 1169043"/>
                <a:gd name="connsiteX40" fmla="*/ 2954278 w 9824127"/>
                <a:gd name="connsiteY40" fmla="*/ 1169043 h 1169043"/>
                <a:gd name="connsiteX41" fmla="*/ 2261890 w 9824127"/>
                <a:gd name="connsiteY41" fmla="*/ 1169043 h 1169043"/>
                <a:gd name="connsiteX42" fmla="*/ 1760506 w 9824127"/>
                <a:gd name="connsiteY42" fmla="*/ 1169043 h 1169043"/>
                <a:gd name="connsiteX43" fmla="*/ 1450126 w 9824127"/>
                <a:gd name="connsiteY43" fmla="*/ 1169043 h 1169043"/>
                <a:gd name="connsiteX44" fmla="*/ 853240 w 9824127"/>
                <a:gd name="connsiteY44" fmla="*/ 1169043 h 1169043"/>
                <a:gd name="connsiteX45" fmla="*/ 136977 w 9824127"/>
                <a:gd name="connsiteY45" fmla="*/ 1169043 h 1169043"/>
                <a:gd name="connsiteX46" fmla="*/ 0 w 9824127"/>
                <a:gd name="connsiteY46" fmla="*/ 1032066 h 1169043"/>
                <a:gd name="connsiteX47" fmla="*/ 0 w 9824127"/>
                <a:gd name="connsiteY47" fmla="*/ 593472 h 1169043"/>
                <a:gd name="connsiteX48" fmla="*/ 0 w 9824127"/>
                <a:gd name="connsiteY48" fmla="*/ 136977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824127" h="1169043" fill="none" extrusionOk="0">
                  <a:moveTo>
                    <a:pt x="0" y="136977"/>
                  </a:moveTo>
                  <a:cubicBezTo>
                    <a:pt x="5979" y="71179"/>
                    <a:pt x="49001" y="-4904"/>
                    <a:pt x="136977" y="0"/>
                  </a:cubicBezTo>
                  <a:cubicBezTo>
                    <a:pt x="289272" y="-23521"/>
                    <a:pt x="378674" y="1145"/>
                    <a:pt x="447358" y="0"/>
                  </a:cubicBezTo>
                  <a:cubicBezTo>
                    <a:pt x="516042" y="-1145"/>
                    <a:pt x="678919" y="8811"/>
                    <a:pt x="757738" y="0"/>
                  </a:cubicBezTo>
                  <a:cubicBezTo>
                    <a:pt x="836557" y="-8811"/>
                    <a:pt x="1090582" y="53385"/>
                    <a:pt x="1259122" y="0"/>
                  </a:cubicBezTo>
                  <a:cubicBezTo>
                    <a:pt x="1427662" y="-53385"/>
                    <a:pt x="1486643" y="22139"/>
                    <a:pt x="1569503" y="0"/>
                  </a:cubicBezTo>
                  <a:cubicBezTo>
                    <a:pt x="1652363" y="-22139"/>
                    <a:pt x="1852663" y="4787"/>
                    <a:pt x="1975385" y="0"/>
                  </a:cubicBezTo>
                  <a:cubicBezTo>
                    <a:pt x="2098107" y="-4787"/>
                    <a:pt x="2336388" y="17734"/>
                    <a:pt x="2572271" y="0"/>
                  </a:cubicBezTo>
                  <a:cubicBezTo>
                    <a:pt x="2808154" y="-17734"/>
                    <a:pt x="2816127" y="20951"/>
                    <a:pt x="2882652" y="0"/>
                  </a:cubicBezTo>
                  <a:cubicBezTo>
                    <a:pt x="2949177" y="-20951"/>
                    <a:pt x="3328991" y="1016"/>
                    <a:pt x="3575039" y="0"/>
                  </a:cubicBezTo>
                  <a:cubicBezTo>
                    <a:pt x="3821087" y="-1016"/>
                    <a:pt x="3802949" y="16511"/>
                    <a:pt x="3980922" y="0"/>
                  </a:cubicBezTo>
                  <a:cubicBezTo>
                    <a:pt x="4158895" y="-16511"/>
                    <a:pt x="4217447" y="21234"/>
                    <a:pt x="4291302" y="0"/>
                  </a:cubicBezTo>
                  <a:cubicBezTo>
                    <a:pt x="4365157" y="-21234"/>
                    <a:pt x="4613008" y="40680"/>
                    <a:pt x="4697185" y="0"/>
                  </a:cubicBezTo>
                  <a:cubicBezTo>
                    <a:pt x="4781362" y="-40680"/>
                    <a:pt x="5059464" y="51209"/>
                    <a:pt x="5198569" y="0"/>
                  </a:cubicBezTo>
                  <a:cubicBezTo>
                    <a:pt x="5337674" y="-51209"/>
                    <a:pt x="5485005" y="24934"/>
                    <a:pt x="5604451" y="0"/>
                  </a:cubicBezTo>
                  <a:cubicBezTo>
                    <a:pt x="5723897" y="-24934"/>
                    <a:pt x="5975148" y="36566"/>
                    <a:pt x="6105835" y="0"/>
                  </a:cubicBezTo>
                  <a:cubicBezTo>
                    <a:pt x="6236522" y="-36566"/>
                    <a:pt x="6346600" y="16305"/>
                    <a:pt x="6416216" y="0"/>
                  </a:cubicBezTo>
                  <a:cubicBezTo>
                    <a:pt x="6485832" y="-16305"/>
                    <a:pt x="6749465" y="49764"/>
                    <a:pt x="6917600" y="0"/>
                  </a:cubicBezTo>
                  <a:cubicBezTo>
                    <a:pt x="7085735" y="-49764"/>
                    <a:pt x="7273162" y="40250"/>
                    <a:pt x="7514486" y="0"/>
                  </a:cubicBezTo>
                  <a:cubicBezTo>
                    <a:pt x="7755810" y="-40250"/>
                    <a:pt x="7697402" y="21016"/>
                    <a:pt x="7824866" y="0"/>
                  </a:cubicBezTo>
                  <a:cubicBezTo>
                    <a:pt x="7952330" y="-21016"/>
                    <a:pt x="8373305" y="23972"/>
                    <a:pt x="8517254" y="0"/>
                  </a:cubicBezTo>
                  <a:cubicBezTo>
                    <a:pt x="8661203" y="-23972"/>
                    <a:pt x="8914352" y="27987"/>
                    <a:pt x="9114140" y="0"/>
                  </a:cubicBezTo>
                  <a:cubicBezTo>
                    <a:pt x="9313928" y="-27987"/>
                    <a:pt x="9440025" y="60070"/>
                    <a:pt x="9687150" y="0"/>
                  </a:cubicBezTo>
                  <a:cubicBezTo>
                    <a:pt x="9774216" y="3931"/>
                    <a:pt x="9811366" y="58401"/>
                    <a:pt x="9824127" y="136977"/>
                  </a:cubicBezTo>
                  <a:cubicBezTo>
                    <a:pt x="9830818" y="315079"/>
                    <a:pt x="9786798" y="440130"/>
                    <a:pt x="9824127" y="566620"/>
                  </a:cubicBezTo>
                  <a:cubicBezTo>
                    <a:pt x="9861456" y="693110"/>
                    <a:pt x="9806835" y="911797"/>
                    <a:pt x="9824127" y="1032066"/>
                  </a:cubicBezTo>
                  <a:cubicBezTo>
                    <a:pt x="9828344" y="1129228"/>
                    <a:pt x="9747313" y="1166080"/>
                    <a:pt x="9687150" y="1169043"/>
                  </a:cubicBezTo>
                  <a:cubicBezTo>
                    <a:pt x="9553690" y="1183203"/>
                    <a:pt x="9374647" y="1123721"/>
                    <a:pt x="9281268" y="1169043"/>
                  </a:cubicBezTo>
                  <a:cubicBezTo>
                    <a:pt x="9187889" y="1214365"/>
                    <a:pt x="9007778" y="1145994"/>
                    <a:pt x="8779884" y="1169043"/>
                  </a:cubicBezTo>
                  <a:cubicBezTo>
                    <a:pt x="8551990" y="1192092"/>
                    <a:pt x="8608985" y="1139565"/>
                    <a:pt x="8469503" y="1169043"/>
                  </a:cubicBezTo>
                  <a:cubicBezTo>
                    <a:pt x="8330021" y="1198521"/>
                    <a:pt x="8100289" y="1164295"/>
                    <a:pt x="7777115" y="1169043"/>
                  </a:cubicBezTo>
                  <a:cubicBezTo>
                    <a:pt x="7453941" y="1173791"/>
                    <a:pt x="7507469" y="1158878"/>
                    <a:pt x="7371233" y="1169043"/>
                  </a:cubicBezTo>
                  <a:cubicBezTo>
                    <a:pt x="7234997" y="1179208"/>
                    <a:pt x="7109783" y="1112103"/>
                    <a:pt x="6869849" y="1169043"/>
                  </a:cubicBezTo>
                  <a:cubicBezTo>
                    <a:pt x="6629915" y="1225983"/>
                    <a:pt x="6488832" y="1156829"/>
                    <a:pt x="6272963" y="1169043"/>
                  </a:cubicBezTo>
                  <a:cubicBezTo>
                    <a:pt x="6057094" y="1181257"/>
                    <a:pt x="5921877" y="1129734"/>
                    <a:pt x="5771579" y="1169043"/>
                  </a:cubicBezTo>
                  <a:cubicBezTo>
                    <a:pt x="5621281" y="1208352"/>
                    <a:pt x="5317303" y="1150775"/>
                    <a:pt x="5079192" y="1169043"/>
                  </a:cubicBezTo>
                  <a:cubicBezTo>
                    <a:pt x="4841081" y="1187311"/>
                    <a:pt x="4853746" y="1146438"/>
                    <a:pt x="4768811" y="1169043"/>
                  </a:cubicBezTo>
                  <a:cubicBezTo>
                    <a:pt x="4683876" y="1191648"/>
                    <a:pt x="4386336" y="1132145"/>
                    <a:pt x="4267427" y="1169043"/>
                  </a:cubicBezTo>
                  <a:cubicBezTo>
                    <a:pt x="4148518" y="1205941"/>
                    <a:pt x="3996484" y="1158524"/>
                    <a:pt x="3766043" y="1169043"/>
                  </a:cubicBezTo>
                  <a:cubicBezTo>
                    <a:pt x="3535602" y="1179562"/>
                    <a:pt x="3455580" y="1111007"/>
                    <a:pt x="3264659" y="1169043"/>
                  </a:cubicBezTo>
                  <a:cubicBezTo>
                    <a:pt x="3073738" y="1227079"/>
                    <a:pt x="3072174" y="1159032"/>
                    <a:pt x="2954278" y="1169043"/>
                  </a:cubicBezTo>
                  <a:cubicBezTo>
                    <a:pt x="2836382" y="1179054"/>
                    <a:pt x="2518038" y="1133547"/>
                    <a:pt x="2261890" y="1169043"/>
                  </a:cubicBezTo>
                  <a:cubicBezTo>
                    <a:pt x="2005742" y="1204539"/>
                    <a:pt x="1997232" y="1137730"/>
                    <a:pt x="1760506" y="1169043"/>
                  </a:cubicBezTo>
                  <a:cubicBezTo>
                    <a:pt x="1523780" y="1200356"/>
                    <a:pt x="1534300" y="1142956"/>
                    <a:pt x="1450126" y="1169043"/>
                  </a:cubicBezTo>
                  <a:cubicBezTo>
                    <a:pt x="1365952" y="1195130"/>
                    <a:pt x="973151" y="1101196"/>
                    <a:pt x="853240" y="1169043"/>
                  </a:cubicBezTo>
                  <a:cubicBezTo>
                    <a:pt x="733329" y="1236890"/>
                    <a:pt x="399105" y="1095764"/>
                    <a:pt x="136977" y="1169043"/>
                  </a:cubicBezTo>
                  <a:cubicBezTo>
                    <a:pt x="79401" y="1164039"/>
                    <a:pt x="14295" y="1096680"/>
                    <a:pt x="0" y="1032066"/>
                  </a:cubicBezTo>
                  <a:cubicBezTo>
                    <a:pt x="-35649" y="867893"/>
                    <a:pt x="7296" y="741089"/>
                    <a:pt x="0" y="593472"/>
                  </a:cubicBezTo>
                  <a:cubicBezTo>
                    <a:pt x="-7296" y="445855"/>
                    <a:pt x="14674" y="301187"/>
                    <a:pt x="0" y="136977"/>
                  </a:cubicBezTo>
                  <a:close/>
                </a:path>
                <a:path w="9824127" h="1169043" stroke="0" extrusionOk="0">
                  <a:moveTo>
                    <a:pt x="0" y="136977"/>
                  </a:moveTo>
                  <a:cubicBezTo>
                    <a:pt x="-5480" y="57707"/>
                    <a:pt x="50715" y="5337"/>
                    <a:pt x="136977" y="0"/>
                  </a:cubicBezTo>
                  <a:cubicBezTo>
                    <a:pt x="255815" y="-3192"/>
                    <a:pt x="423484" y="28742"/>
                    <a:pt x="542859" y="0"/>
                  </a:cubicBezTo>
                  <a:cubicBezTo>
                    <a:pt x="662234" y="-28742"/>
                    <a:pt x="990052" y="74173"/>
                    <a:pt x="1235247" y="0"/>
                  </a:cubicBezTo>
                  <a:cubicBezTo>
                    <a:pt x="1480442" y="-74173"/>
                    <a:pt x="1459144" y="11143"/>
                    <a:pt x="1641129" y="0"/>
                  </a:cubicBezTo>
                  <a:cubicBezTo>
                    <a:pt x="1823114" y="-11143"/>
                    <a:pt x="1832621" y="22846"/>
                    <a:pt x="1951510" y="0"/>
                  </a:cubicBezTo>
                  <a:cubicBezTo>
                    <a:pt x="2070399" y="-22846"/>
                    <a:pt x="2175958" y="47782"/>
                    <a:pt x="2357392" y="0"/>
                  </a:cubicBezTo>
                  <a:cubicBezTo>
                    <a:pt x="2538826" y="-47782"/>
                    <a:pt x="2665316" y="9056"/>
                    <a:pt x="2858776" y="0"/>
                  </a:cubicBezTo>
                  <a:cubicBezTo>
                    <a:pt x="3052236" y="-9056"/>
                    <a:pt x="3109436" y="34991"/>
                    <a:pt x="3264659" y="0"/>
                  </a:cubicBezTo>
                  <a:cubicBezTo>
                    <a:pt x="3419882" y="-34991"/>
                    <a:pt x="3698292" y="38897"/>
                    <a:pt x="3861544" y="0"/>
                  </a:cubicBezTo>
                  <a:cubicBezTo>
                    <a:pt x="4024797" y="-38897"/>
                    <a:pt x="4268001" y="24109"/>
                    <a:pt x="4649434" y="0"/>
                  </a:cubicBezTo>
                  <a:cubicBezTo>
                    <a:pt x="5030867" y="-24109"/>
                    <a:pt x="4908625" y="327"/>
                    <a:pt x="5150818" y="0"/>
                  </a:cubicBezTo>
                  <a:cubicBezTo>
                    <a:pt x="5393011" y="-327"/>
                    <a:pt x="5575779" y="55407"/>
                    <a:pt x="5938707" y="0"/>
                  </a:cubicBezTo>
                  <a:cubicBezTo>
                    <a:pt x="6301635" y="-55407"/>
                    <a:pt x="6398631" y="64939"/>
                    <a:pt x="6631095" y="0"/>
                  </a:cubicBezTo>
                  <a:cubicBezTo>
                    <a:pt x="6863559" y="-64939"/>
                    <a:pt x="7030189" y="67150"/>
                    <a:pt x="7418984" y="0"/>
                  </a:cubicBezTo>
                  <a:cubicBezTo>
                    <a:pt x="7807779" y="-67150"/>
                    <a:pt x="7683685" y="36297"/>
                    <a:pt x="7920368" y="0"/>
                  </a:cubicBezTo>
                  <a:cubicBezTo>
                    <a:pt x="8157051" y="-36297"/>
                    <a:pt x="8148065" y="26586"/>
                    <a:pt x="8326250" y="0"/>
                  </a:cubicBezTo>
                  <a:cubicBezTo>
                    <a:pt x="8504435" y="-26586"/>
                    <a:pt x="8560069" y="19274"/>
                    <a:pt x="8732133" y="0"/>
                  </a:cubicBezTo>
                  <a:cubicBezTo>
                    <a:pt x="8904197" y="-19274"/>
                    <a:pt x="9372511" y="21382"/>
                    <a:pt x="9687150" y="0"/>
                  </a:cubicBezTo>
                  <a:cubicBezTo>
                    <a:pt x="9748937" y="7320"/>
                    <a:pt x="9819245" y="43174"/>
                    <a:pt x="9824127" y="136977"/>
                  </a:cubicBezTo>
                  <a:cubicBezTo>
                    <a:pt x="9862271" y="287943"/>
                    <a:pt x="9776790" y="435495"/>
                    <a:pt x="9824127" y="575571"/>
                  </a:cubicBezTo>
                  <a:cubicBezTo>
                    <a:pt x="9871464" y="715647"/>
                    <a:pt x="9789286" y="917066"/>
                    <a:pt x="9824127" y="1032066"/>
                  </a:cubicBezTo>
                  <a:cubicBezTo>
                    <a:pt x="9820367" y="1111200"/>
                    <a:pt x="9756997" y="1174874"/>
                    <a:pt x="9687150" y="1169043"/>
                  </a:cubicBezTo>
                  <a:cubicBezTo>
                    <a:pt x="9615564" y="1171408"/>
                    <a:pt x="9463480" y="1150415"/>
                    <a:pt x="9376769" y="1169043"/>
                  </a:cubicBezTo>
                  <a:cubicBezTo>
                    <a:pt x="9290058" y="1187671"/>
                    <a:pt x="9059875" y="1140850"/>
                    <a:pt x="8970887" y="1169043"/>
                  </a:cubicBezTo>
                  <a:cubicBezTo>
                    <a:pt x="8881899" y="1197236"/>
                    <a:pt x="8442570" y="1130993"/>
                    <a:pt x="8278499" y="1169043"/>
                  </a:cubicBezTo>
                  <a:cubicBezTo>
                    <a:pt x="8114428" y="1207093"/>
                    <a:pt x="7983067" y="1165262"/>
                    <a:pt x="7872617" y="1169043"/>
                  </a:cubicBezTo>
                  <a:cubicBezTo>
                    <a:pt x="7762167" y="1172824"/>
                    <a:pt x="7633985" y="1138850"/>
                    <a:pt x="7466735" y="1169043"/>
                  </a:cubicBezTo>
                  <a:cubicBezTo>
                    <a:pt x="7299485" y="1199236"/>
                    <a:pt x="6985927" y="1152421"/>
                    <a:pt x="6774347" y="1169043"/>
                  </a:cubicBezTo>
                  <a:cubicBezTo>
                    <a:pt x="6562767" y="1185665"/>
                    <a:pt x="6464636" y="1146123"/>
                    <a:pt x="6368465" y="1169043"/>
                  </a:cubicBezTo>
                  <a:cubicBezTo>
                    <a:pt x="6272294" y="1191963"/>
                    <a:pt x="5964871" y="1105053"/>
                    <a:pt x="5580576" y="1169043"/>
                  </a:cubicBezTo>
                  <a:cubicBezTo>
                    <a:pt x="5196281" y="1233033"/>
                    <a:pt x="5203115" y="1107963"/>
                    <a:pt x="4888188" y="1169043"/>
                  </a:cubicBezTo>
                  <a:cubicBezTo>
                    <a:pt x="4573261" y="1230123"/>
                    <a:pt x="4724019" y="1156772"/>
                    <a:pt x="4577807" y="1169043"/>
                  </a:cubicBezTo>
                  <a:cubicBezTo>
                    <a:pt x="4431595" y="1181314"/>
                    <a:pt x="4139813" y="1158737"/>
                    <a:pt x="3885420" y="1169043"/>
                  </a:cubicBezTo>
                  <a:cubicBezTo>
                    <a:pt x="3631027" y="1179349"/>
                    <a:pt x="3524886" y="1145658"/>
                    <a:pt x="3288534" y="1169043"/>
                  </a:cubicBezTo>
                  <a:cubicBezTo>
                    <a:pt x="3052182" y="1192428"/>
                    <a:pt x="2877911" y="1164316"/>
                    <a:pt x="2691648" y="1169043"/>
                  </a:cubicBezTo>
                  <a:cubicBezTo>
                    <a:pt x="2505385" y="1173770"/>
                    <a:pt x="2302300" y="1133689"/>
                    <a:pt x="2190264" y="1169043"/>
                  </a:cubicBezTo>
                  <a:cubicBezTo>
                    <a:pt x="2078228" y="1204397"/>
                    <a:pt x="1662072" y="1164854"/>
                    <a:pt x="1402375" y="1169043"/>
                  </a:cubicBezTo>
                  <a:cubicBezTo>
                    <a:pt x="1142678" y="1173232"/>
                    <a:pt x="1221820" y="1163798"/>
                    <a:pt x="1091994" y="1169043"/>
                  </a:cubicBezTo>
                  <a:cubicBezTo>
                    <a:pt x="962168" y="1174288"/>
                    <a:pt x="541292" y="1075417"/>
                    <a:pt x="136977" y="1169043"/>
                  </a:cubicBezTo>
                  <a:cubicBezTo>
                    <a:pt x="51667" y="1162316"/>
                    <a:pt x="-3540" y="1102560"/>
                    <a:pt x="0" y="1032066"/>
                  </a:cubicBezTo>
                  <a:cubicBezTo>
                    <a:pt x="-40749" y="900995"/>
                    <a:pt x="48170" y="807538"/>
                    <a:pt x="0" y="584522"/>
                  </a:cubicBezTo>
                  <a:cubicBezTo>
                    <a:pt x="-48170" y="361506"/>
                    <a:pt x="10626" y="248095"/>
                    <a:pt x="0" y="136977"/>
                  </a:cubicBezTo>
                  <a:close/>
                </a:path>
              </a:pathLst>
            </a:custGeom>
            <a:solidFill>
              <a:srgbClr val="A7DBED"/>
            </a:solidFill>
            <a:ln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352043586">
                    <a:prstGeom prst="roundRect">
                      <a:avLst>
                        <a:gd name="adj" fmla="val 1171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B1F897-D5BC-46CB-854B-6E8AA485ED45}"/>
                </a:ext>
              </a:extLst>
            </p:cNvPr>
            <p:cNvSpPr txBox="1"/>
            <p:nvPr/>
          </p:nvSpPr>
          <p:spPr>
            <a:xfrm>
              <a:off x="1360887" y="908311"/>
              <a:ext cx="924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7" name="A">
            <a:extLst>
              <a:ext uri="{FF2B5EF4-FFF2-40B4-BE49-F238E27FC236}">
                <a16:creationId xmlns:a16="http://schemas.microsoft.com/office/drawing/2014/main" id="{C6F433FB-4487-4FCD-9DF2-2D974BD96186}"/>
              </a:ext>
            </a:extLst>
          </p:cNvPr>
          <p:cNvGrpSpPr/>
          <p:nvPr/>
        </p:nvGrpSpPr>
        <p:grpSpPr>
          <a:xfrm>
            <a:off x="5502503" y="3743847"/>
            <a:ext cx="6713243" cy="1338069"/>
            <a:chOff x="5516756" y="2474965"/>
            <a:chExt cx="6713243" cy="133806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2D3B00-CCCF-438F-92C7-FA381C37D4CA}"/>
                </a:ext>
              </a:extLst>
            </p:cNvPr>
            <p:cNvGrpSpPr/>
            <p:nvPr/>
          </p:nvGrpSpPr>
          <p:grpSpPr>
            <a:xfrm>
              <a:off x="5516756" y="2759912"/>
              <a:ext cx="5860900" cy="1040379"/>
              <a:chOff x="475996" y="550656"/>
              <a:chExt cx="10750212" cy="1175315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11F7AA5-8700-43D3-B6A2-7819F2221D56}"/>
                  </a:ext>
                </a:extLst>
              </p:cNvPr>
              <p:cNvSpPr/>
              <p:nvPr/>
            </p:nvSpPr>
            <p:spPr>
              <a:xfrm>
                <a:off x="475996" y="550656"/>
                <a:ext cx="10496803" cy="1175315"/>
              </a:xfrm>
              <a:custGeom>
                <a:avLst/>
                <a:gdLst>
                  <a:gd name="connsiteX0" fmla="*/ 0 w 10133623"/>
                  <a:gd name="connsiteY0" fmla="*/ 137712 h 1175315"/>
                  <a:gd name="connsiteX1" fmla="*/ 137712 w 10133623"/>
                  <a:gd name="connsiteY1" fmla="*/ 0 h 1175315"/>
                  <a:gd name="connsiteX2" fmla="*/ 421860 w 10133623"/>
                  <a:gd name="connsiteY2" fmla="*/ 0 h 1175315"/>
                  <a:gd name="connsiteX3" fmla="*/ 706008 w 10133623"/>
                  <a:gd name="connsiteY3" fmla="*/ 0 h 1175315"/>
                  <a:gd name="connsiteX4" fmla="*/ 1088738 w 10133623"/>
                  <a:gd name="connsiteY4" fmla="*/ 0 h 1175315"/>
                  <a:gd name="connsiteX5" fmla="*/ 1668632 w 10133623"/>
                  <a:gd name="connsiteY5" fmla="*/ 0 h 1175315"/>
                  <a:gd name="connsiteX6" fmla="*/ 1952780 w 10133623"/>
                  <a:gd name="connsiteY6" fmla="*/ 0 h 1175315"/>
                  <a:gd name="connsiteX7" fmla="*/ 2631256 w 10133623"/>
                  <a:gd name="connsiteY7" fmla="*/ 0 h 1175315"/>
                  <a:gd name="connsiteX8" fmla="*/ 3013987 w 10133623"/>
                  <a:gd name="connsiteY8" fmla="*/ 0 h 1175315"/>
                  <a:gd name="connsiteX9" fmla="*/ 3298135 w 10133623"/>
                  <a:gd name="connsiteY9" fmla="*/ 0 h 1175315"/>
                  <a:gd name="connsiteX10" fmla="*/ 3680865 w 10133623"/>
                  <a:gd name="connsiteY10" fmla="*/ 0 h 1175315"/>
                  <a:gd name="connsiteX11" fmla="*/ 4162177 w 10133623"/>
                  <a:gd name="connsiteY11" fmla="*/ 0 h 1175315"/>
                  <a:gd name="connsiteX12" fmla="*/ 4544907 w 10133623"/>
                  <a:gd name="connsiteY12" fmla="*/ 0 h 1175315"/>
                  <a:gd name="connsiteX13" fmla="*/ 5026219 w 10133623"/>
                  <a:gd name="connsiteY13" fmla="*/ 0 h 1175315"/>
                  <a:gd name="connsiteX14" fmla="*/ 5310367 w 10133623"/>
                  <a:gd name="connsiteY14" fmla="*/ 0 h 1175315"/>
                  <a:gd name="connsiteX15" fmla="*/ 5791679 w 10133623"/>
                  <a:gd name="connsiteY15" fmla="*/ 0 h 1175315"/>
                  <a:gd name="connsiteX16" fmla="*/ 6371573 w 10133623"/>
                  <a:gd name="connsiteY16" fmla="*/ 0 h 1175315"/>
                  <a:gd name="connsiteX17" fmla="*/ 6655721 w 10133623"/>
                  <a:gd name="connsiteY17" fmla="*/ 0 h 1175315"/>
                  <a:gd name="connsiteX18" fmla="*/ 7334197 w 10133623"/>
                  <a:gd name="connsiteY18" fmla="*/ 0 h 1175315"/>
                  <a:gd name="connsiteX19" fmla="*/ 7914091 w 10133623"/>
                  <a:gd name="connsiteY19" fmla="*/ 0 h 1175315"/>
                  <a:gd name="connsiteX20" fmla="*/ 8493985 w 10133623"/>
                  <a:gd name="connsiteY20" fmla="*/ 0 h 1175315"/>
                  <a:gd name="connsiteX21" fmla="*/ 8778133 w 10133623"/>
                  <a:gd name="connsiteY21" fmla="*/ 0 h 1175315"/>
                  <a:gd name="connsiteX22" fmla="*/ 9062282 w 10133623"/>
                  <a:gd name="connsiteY22" fmla="*/ 0 h 1175315"/>
                  <a:gd name="connsiteX23" fmla="*/ 9995911 w 10133623"/>
                  <a:gd name="connsiteY23" fmla="*/ 0 h 1175315"/>
                  <a:gd name="connsiteX24" fmla="*/ 10133623 w 10133623"/>
                  <a:gd name="connsiteY24" fmla="*/ 137712 h 1175315"/>
                  <a:gd name="connsiteX25" fmla="*/ 10133623 w 10133623"/>
                  <a:gd name="connsiteY25" fmla="*/ 605655 h 1175315"/>
                  <a:gd name="connsiteX26" fmla="*/ 10133623 w 10133623"/>
                  <a:gd name="connsiteY26" fmla="*/ 1037603 h 1175315"/>
                  <a:gd name="connsiteX27" fmla="*/ 9995911 w 10133623"/>
                  <a:gd name="connsiteY27" fmla="*/ 1175315 h 1175315"/>
                  <a:gd name="connsiteX28" fmla="*/ 9317435 w 10133623"/>
                  <a:gd name="connsiteY28" fmla="*/ 1175315 h 1175315"/>
                  <a:gd name="connsiteX29" fmla="*/ 8934705 w 10133623"/>
                  <a:gd name="connsiteY29" fmla="*/ 1175315 h 1175315"/>
                  <a:gd name="connsiteX30" fmla="*/ 8453393 w 10133623"/>
                  <a:gd name="connsiteY30" fmla="*/ 1175315 h 1175315"/>
                  <a:gd name="connsiteX31" fmla="*/ 7873499 w 10133623"/>
                  <a:gd name="connsiteY31" fmla="*/ 1175315 h 1175315"/>
                  <a:gd name="connsiteX32" fmla="*/ 7392187 w 10133623"/>
                  <a:gd name="connsiteY32" fmla="*/ 1175315 h 1175315"/>
                  <a:gd name="connsiteX33" fmla="*/ 6713711 w 10133623"/>
                  <a:gd name="connsiteY33" fmla="*/ 1175315 h 1175315"/>
                  <a:gd name="connsiteX34" fmla="*/ 6429563 w 10133623"/>
                  <a:gd name="connsiteY34" fmla="*/ 1175315 h 1175315"/>
                  <a:gd name="connsiteX35" fmla="*/ 5948250 w 10133623"/>
                  <a:gd name="connsiteY35" fmla="*/ 1175315 h 1175315"/>
                  <a:gd name="connsiteX36" fmla="*/ 5466938 w 10133623"/>
                  <a:gd name="connsiteY36" fmla="*/ 1175315 h 1175315"/>
                  <a:gd name="connsiteX37" fmla="*/ 4985626 w 10133623"/>
                  <a:gd name="connsiteY37" fmla="*/ 1175315 h 1175315"/>
                  <a:gd name="connsiteX38" fmla="*/ 4701478 w 10133623"/>
                  <a:gd name="connsiteY38" fmla="*/ 1175315 h 1175315"/>
                  <a:gd name="connsiteX39" fmla="*/ 4023002 w 10133623"/>
                  <a:gd name="connsiteY39" fmla="*/ 1175315 h 1175315"/>
                  <a:gd name="connsiteX40" fmla="*/ 3541690 w 10133623"/>
                  <a:gd name="connsiteY40" fmla="*/ 1175315 h 1175315"/>
                  <a:gd name="connsiteX41" fmla="*/ 3257542 w 10133623"/>
                  <a:gd name="connsiteY41" fmla="*/ 1175315 h 1175315"/>
                  <a:gd name="connsiteX42" fmla="*/ 2677648 w 10133623"/>
                  <a:gd name="connsiteY42" fmla="*/ 1175315 h 1175315"/>
                  <a:gd name="connsiteX43" fmla="*/ 1999172 w 10133623"/>
                  <a:gd name="connsiteY43" fmla="*/ 1175315 h 1175315"/>
                  <a:gd name="connsiteX44" fmla="*/ 1222114 w 10133623"/>
                  <a:gd name="connsiteY44" fmla="*/ 1175315 h 1175315"/>
                  <a:gd name="connsiteX45" fmla="*/ 839384 w 10133623"/>
                  <a:gd name="connsiteY45" fmla="*/ 1175315 h 1175315"/>
                  <a:gd name="connsiteX46" fmla="*/ 137712 w 10133623"/>
                  <a:gd name="connsiteY46" fmla="*/ 1175315 h 1175315"/>
                  <a:gd name="connsiteX47" fmla="*/ 0 w 10133623"/>
                  <a:gd name="connsiteY47" fmla="*/ 1037603 h 1175315"/>
                  <a:gd name="connsiteX48" fmla="*/ 0 w 10133623"/>
                  <a:gd name="connsiteY48" fmla="*/ 596656 h 1175315"/>
                  <a:gd name="connsiteX49" fmla="*/ 0 w 10133623"/>
                  <a:gd name="connsiteY49" fmla="*/ 137712 h 117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133623" h="1175315" fill="none" extrusionOk="0">
                    <a:moveTo>
                      <a:pt x="0" y="137712"/>
                    </a:moveTo>
                    <a:cubicBezTo>
                      <a:pt x="2276" y="42750"/>
                      <a:pt x="69806" y="-20091"/>
                      <a:pt x="137712" y="0"/>
                    </a:cubicBezTo>
                    <a:cubicBezTo>
                      <a:pt x="227487" y="-4589"/>
                      <a:pt x="283945" y="20137"/>
                      <a:pt x="421860" y="0"/>
                    </a:cubicBezTo>
                    <a:cubicBezTo>
                      <a:pt x="559775" y="-20137"/>
                      <a:pt x="608992" y="21438"/>
                      <a:pt x="706008" y="0"/>
                    </a:cubicBezTo>
                    <a:cubicBezTo>
                      <a:pt x="803024" y="-21438"/>
                      <a:pt x="931645" y="19567"/>
                      <a:pt x="1088738" y="0"/>
                    </a:cubicBezTo>
                    <a:cubicBezTo>
                      <a:pt x="1245831" y="-19567"/>
                      <a:pt x="1414228" y="26816"/>
                      <a:pt x="1668632" y="0"/>
                    </a:cubicBezTo>
                    <a:cubicBezTo>
                      <a:pt x="1923036" y="-26816"/>
                      <a:pt x="1869748" y="19645"/>
                      <a:pt x="1952780" y="0"/>
                    </a:cubicBezTo>
                    <a:cubicBezTo>
                      <a:pt x="2035812" y="-19645"/>
                      <a:pt x="2456112" y="72842"/>
                      <a:pt x="2631256" y="0"/>
                    </a:cubicBezTo>
                    <a:cubicBezTo>
                      <a:pt x="2806400" y="-72842"/>
                      <a:pt x="2895040" y="18287"/>
                      <a:pt x="3013987" y="0"/>
                    </a:cubicBezTo>
                    <a:cubicBezTo>
                      <a:pt x="3132934" y="-18287"/>
                      <a:pt x="3205646" y="5397"/>
                      <a:pt x="3298135" y="0"/>
                    </a:cubicBezTo>
                    <a:cubicBezTo>
                      <a:pt x="3390624" y="-5397"/>
                      <a:pt x="3526309" y="38429"/>
                      <a:pt x="3680865" y="0"/>
                    </a:cubicBezTo>
                    <a:cubicBezTo>
                      <a:pt x="3835421" y="-38429"/>
                      <a:pt x="4030340" y="10974"/>
                      <a:pt x="4162177" y="0"/>
                    </a:cubicBezTo>
                    <a:cubicBezTo>
                      <a:pt x="4294014" y="-10974"/>
                      <a:pt x="4459122" y="18078"/>
                      <a:pt x="4544907" y="0"/>
                    </a:cubicBezTo>
                    <a:cubicBezTo>
                      <a:pt x="4630692" y="-18078"/>
                      <a:pt x="4877476" y="28953"/>
                      <a:pt x="5026219" y="0"/>
                    </a:cubicBezTo>
                    <a:cubicBezTo>
                      <a:pt x="5174962" y="-28953"/>
                      <a:pt x="5194612" y="27971"/>
                      <a:pt x="5310367" y="0"/>
                    </a:cubicBezTo>
                    <a:cubicBezTo>
                      <a:pt x="5426122" y="-27971"/>
                      <a:pt x="5573329" y="3052"/>
                      <a:pt x="5791679" y="0"/>
                    </a:cubicBezTo>
                    <a:cubicBezTo>
                      <a:pt x="6010029" y="-3052"/>
                      <a:pt x="6170735" y="50971"/>
                      <a:pt x="6371573" y="0"/>
                    </a:cubicBezTo>
                    <a:cubicBezTo>
                      <a:pt x="6572411" y="-50971"/>
                      <a:pt x="6545112" y="14970"/>
                      <a:pt x="6655721" y="0"/>
                    </a:cubicBezTo>
                    <a:cubicBezTo>
                      <a:pt x="6766330" y="-14970"/>
                      <a:pt x="7057726" y="41234"/>
                      <a:pt x="7334197" y="0"/>
                    </a:cubicBezTo>
                    <a:cubicBezTo>
                      <a:pt x="7610668" y="-41234"/>
                      <a:pt x="7696217" y="51633"/>
                      <a:pt x="7914091" y="0"/>
                    </a:cubicBezTo>
                    <a:cubicBezTo>
                      <a:pt x="8131965" y="-51633"/>
                      <a:pt x="8358573" y="34967"/>
                      <a:pt x="8493985" y="0"/>
                    </a:cubicBezTo>
                    <a:cubicBezTo>
                      <a:pt x="8629397" y="-34967"/>
                      <a:pt x="8644398" y="1094"/>
                      <a:pt x="8778133" y="0"/>
                    </a:cubicBezTo>
                    <a:cubicBezTo>
                      <a:pt x="8911868" y="-1094"/>
                      <a:pt x="8964296" y="30149"/>
                      <a:pt x="9062282" y="0"/>
                    </a:cubicBezTo>
                    <a:cubicBezTo>
                      <a:pt x="9160268" y="-30149"/>
                      <a:pt x="9552115" y="5604"/>
                      <a:pt x="9995911" y="0"/>
                    </a:cubicBezTo>
                    <a:cubicBezTo>
                      <a:pt x="10074555" y="1716"/>
                      <a:pt x="10136022" y="66122"/>
                      <a:pt x="10133623" y="137712"/>
                    </a:cubicBezTo>
                    <a:cubicBezTo>
                      <a:pt x="10147688" y="249331"/>
                      <a:pt x="10132166" y="411153"/>
                      <a:pt x="10133623" y="605655"/>
                    </a:cubicBezTo>
                    <a:cubicBezTo>
                      <a:pt x="10135080" y="800157"/>
                      <a:pt x="10123337" y="900003"/>
                      <a:pt x="10133623" y="1037603"/>
                    </a:cubicBezTo>
                    <a:cubicBezTo>
                      <a:pt x="10136252" y="1109037"/>
                      <a:pt x="10072536" y="1169460"/>
                      <a:pt x="9995911" y="1175315"/>
                    </a:cubicBezTo>
                    <a:cubicBezTo>
                      <a:pt x="9662455" y="1252130"/>
                      <a:pt x="9583759" y="1129293"/>
                      <a:pt x="9317435" y="1175315"/>
                    </a:cubicBezTo>
                    <a:cubicBezTo>
                      <a:pt x="9051111" y="1221337"/>
                      <a:pt x="9026866" y="1147947"/>
                      <a:pt x="8934705" y="1175315"/>
                    </a:cubicBezTo>
                    <a:cubicBezTo>
                      <a:pt x="8842544" y="1202683"/>
                      <a:pt x="8679829" y="1144221"/>
                      <a:pt x="8453393" y="1175315"/>
                    </a:cubicBezTo>
                    <a:cubicBezTo>
                      <a:pt x="8226957" y="1206409"/>
                      <a:pt x="8107770" y="1141342"/>
                      <a:pt x="7873499" y="1175315"/>
                    </a:cubicBezTo>
                    <a:cubicBezTo>
                      <a:pt x="7639228" y="1209288"/>
                      <a:pt x="7572386" y="1174982"/>
                      <a:pt x="7392187" y="1175315"/>
                    </a:cubicBezTo>
                    <a:cubicBezTo>
                      <a:pt x="7211988" y="1175648"/>
                      <a:pt x="6956406" y="1160967"/>
                      <a:pt x="6713711" y="1175315"/>
                    </a:cubicBezTo>
                    <a:cubicBezTo>
                      <a:pt x="6471016" y="1189663"/>
                      <a:pt x="6537248" y="1156817"/>
                      <a:pt x="6429563" y="1175315"/>
                    </a:cubicBezTo>
                    <a:cubicBezTo>
                      <a:pt x="6321878" y="1193813"/>
                      <a:pt x="6064165" y="1152601"/>
                      <a:pt x="5948250" y="1175315"/>
                    </a:cubicBezTo>
                    <a:cubicBezTo>
                      <a:pt x="5832335" y="1198029"/>
                      <a:pt x="5586594" y="1128342"/>
                      <a:pt x="5466938" y="1175315"/>
                    </a:cubicBezTo>
                    <a:cubicBezTo>
                      <a:pt x="5347282" y="1222288"/>
                      <a:pt x="5211123" y="1158937"/>
                      <a:pt x="4985626" y="1175315"/>
                    </a:cubicBezTo>
                    <a:cubicBezTo>
                      <a:pt x="4760129" y="1191693"/>
                      <a:pt x="4794832" y="1163416"/>
                      <a:pt x="4701478" y="1175315"/>
                    </a:cubicBezTo>
                    <a:cubicBezTo>
                      <a:pt x="4608124" y="1187214"/>
                      <a:pt x="4162914" y="1146340"/>
                      <a:pt x="4023002" y="1175315"/>
                    </a:cubicBezTo>
                    <a:cubicBezTo>
                      <a:pt x="3883090" y="1204290"/>
                      <a:pt x="3681799" y="1165617"/>
                      <a:pt x="3541690" y="1175315"/>
                    </a:cubicBezTo>
                    <a:cubicBezTo>
                      <a:pt x="3401581" y="1185013"/>
                      <a:pt x="3397550" y="1155359"/>
                      <a:pt x="3257542" y="1175315"/>
                    </a:cubicBezTo>
                    <a:cubicBezTo>
                      <a:pt x="3117534" y="1195271"/>
                      <a:pt x="2895037" y="1162453"/>
                      <a:pt x="2677648" y="1175315"/>
                    </a:cubicBezTo>
                    <a:cubicBezTo>
                      <a:pt x="2460259" y="1188177"/>
                      <a:pt x="2225211" y="1119840"/>
                      <a:pt x="1999172" y="1175315"/>
                    </a:cubicBezTo>
                    <a:cubicBezTo>
                      <a:pt x="1773133" y="1230790"/>
                      <a:pt x="1542814" y="1116200"/>
                      <a:pt x="1222114" y="1175315"/>
                    </a:cubicBezTo>
                    <a:cubicBezTo>
                      <a:pt x="901414" y="1234430"/>
                      <a:pt x="1013879" y="1143888"/>
                      <a:pt x="839384" y="1175315"/>
                    </a:cubicBezTo>
                    <a:cubicBezTo>
                      <a:pt x="664889" y="1206742"/>
                      <a:pt x="366601" y="1157359"/>
                      <a:pt x="137712" y="1175315"/>
                    </a:cubicBezTo>
                    <a:cubicBezTo>
                      <a:pt x="64439" y="1170675"/>
                      <a:pt x="2463" y="1123641"/>
                      <a:pt x="0" y="1037603"/>
                    </a:cubicBezTo>
                    <a:cubicBezTo>
                      <a:pt x="-30232" y="838198"/>
                      <a:pt x="8336" y="734251"/>
                      <a:pt x="0" y="596656"/>
                    </a:cubicBezTo>
                    <a:cubicBezTo>
                      <a:pt x="-8336" y="459061"/>
                      <a:pt x="15517" y="232292"/>
                      <a:pt x="0" y="137712"/>
                    </a:cubicBezTo>
                    <a:close/>
                  </a:path>
                  <a:path w="10133623" h="1175315" stroke="0" extrusionOk="0">
                    <a:moveTo>
                      <a:pt x="0" y="137712"/>
                    </a:moveTo>
                    <a:cubicBezTo>
                      <a:pt x="-12551" y="53365"/>
                      <a:pt x="43130" y="9317"/>
                      <a:pt x="137712" y="0"/>
                    </a:cubicBezTo>
                    <a:cubicBezTo>
                      <a:pt x="231392" y="-27016"/>
                      <a:pt x="413931" y="13127"/>
                      <a:pt x="520442" y="0"/>
                    </a:cubicBezTo>
                    <a:cubicBezTo>
                      <a:pt x="626953" y="-13127"/>
                      <a:pt x="1008339" y="55055"/>
                      <a:pt x="1198918" y="0"/>
                    </a:cubicBezTo>
                    <a:cubicBezTo>
                      <a:pt x="1389497" y="-55055"/>
                      <a:pt x="1456352" y="29155"/>
                      <a:pt x="1581648" y="0"/>
                    </a:cubicBezTo>
                    <a:cubicBezTo>
                      <a:pt x="1706944" y="-29155"/>
                      <a:pt x="1767112" y="7911"/>
                      <a:pt x="1865796" y="0"/>
                    </a:cubicBezTo>
                    <a:cubicBezTo>
                      <a:pt x="1964480" y="-7911"/>
                      <a:pt x="2064974" y="20504"/>
                      <a:pt x="2248526" y="0"/>
                    </a:cubicBezTo>
                    <a:cubicBezTo>
                      <a:pt x="2432078" y="-20504"/>
                      <a:pt x="2569362" y="39482"/>
                      <a:pt x="2729838" y="0"/>
                    </a:cubicBezTo>
                    <a:cubicBezTo>
                      <a:pt x="2890314" y="-39482"/>
                      <a:pt x="2930708" y="21993"/>
                      <a:pt x="3112569" y="0"/>
                    </a:cubicBezTo>
                    <a:cubicBezTo>
                      <a:pt x="3294430" y="-21993"/>
                      <a:pt x="3405634" y="44511"/>
                      <a:pt x="3692463" y="0"/>
                    </a:cubicBezTo>
                    <a:cubicBezTo>
                      <a:pt x="3979292" y="-44511"/>
                      <a:pt x="4149960" y="37317"/>
                      <a:pt x="4469521" y="0"/>
                    </a:cubicBezTo>
                    <a:cubicBezTo>
                      <a:pt x="4789082" y="-37317"/>
                      <a:pt x="4795655" y="12845"/>
                      <a:pt x="4950833" y="0"/>
                    </a:cubicBezTo>
                    <a:cubicBezTo>
                      <a:pt x="5106011" y="-12845"/>
                      <a:pt x="5464381" y="12085"/>
                      <a:pt x="5727891" y="0"/>
                    </a:cubicBezTo>
                    <a:cubicBezTo>
                      <a:pt x="5991401" y="-12085"/>
                      <a:pt x="6160602" y="68290"/>
                      <a:pt x="6406367" y="0"/>
                    </a:cubicBezTo>
                    <a:cubicBezTo>
                      <a:pt x="6652132" y="-68290"/>
                      <a:pt x="6834198" y="11259"/>
                      <a:pt x="7183425" y="0"/>
                    </a:cubicBezTo>
                    <a:cubicBezTo>
                      <a:pt x="7532652" y="-11259"/>
                      <a:pt x="7544246" y="13858"/>
                      <a:pt x="7664737" y="0"/>
                    </a:cubicBezTo>
                    <a:cubicBezTo>
                      <a:pt x="7785228" y="-13858"/>
                      <a:pt x="7953859" y="14457"/>
                      <a:pt x="8047467" y="0"/>
                    </a:cubicBezTo>
                    <a:cubicBezTo>
                      <a:pt x="8141075" y="-14457"/>
                      <a:pt x="8317900" y="10444"/>
                      <a:pt x="8430197" y="0"/>
                    </a:cubicBezTo>
                    <a:cubicBezTo>
                      <a:pt x="8542494" y="-10444"/>
                      <a:pt x="8825036" y="14497"/>
                      <a:pt x="9010091" y="0"/>
                    </a:cubicBezTo>
                    <a:cubicBezTo>
                      <a:pt x="9195146" y="-14497"/>
                      <a:pt x="9791340" y="60161"/>
                      <a:pt x="9995911" y="0"/>
                    </a:cubicBezTo>
                    <a:cubicBezTo>
                      <a:pt x="10068451" y="1531"/>
                      <a:pt x="10140095" y="68219"/>
                      <a:pt x="10133623" y="137712"/>
                    </a:cubicBezTo>
                    <a:cubicBezTo>
                      <a:pt x="10177116" y="288982"/>
                      <a:pt x="10120635" y="389190"/>
                      <a:pt x="10133623" y="569660"/>
                    </a:cubicBezTo>
                    <a:cubicBezTo>
                      <a:pt x="10146611" y="750130"/>
                      <a:pt x="10124377" y="824370"/>
                      <a:pt x="10133623" y="1037603"/>
                    </a:cubicBezTo>
                    <a:cubicBezTo>
                      <a:pt x="10132690" y="1106450"/>
                      <a:pt x="10067206" y="1180007"/>
                      <a:pt x="9995911" y="1175315"/>
                    </a:cubicBezTo>
                    <a:cubicBezTo>
                      <a:pt x="9859260" y="1194850"/>
                      <a:pt x="9799466" y="1168203"/>
                      <a:pt x="9613181" y="1175315"/>
                    </a:cubicBezTo>
                    <a:cubicBezTo>
                      <a:pt x="9426896" y="1182427"/>
                      <a:pt x="9145963" y="1101246"/>
                      <a:pt x="8934705" y="1175315"/>
                    </a:cubicBezTo>
                    <a:cubicBezTo>
                      <a:pt x="8723447" y="1249384"/>
                      <a:pt x="8664204" y="1164825"/>
                      <a:pt x="8551975" y="1175315"/>
                    </a:cubicBezTo>
                    <a:cubicBezTo>
                      <a:pt x="8439746" y="1185805"/>
                      <a:pt x="8318049" y="1169149"/>
                      <a:pt x="8169245" y="1175315"/>
                    </a:cubicBezTo>
                    <a:cubicBezTo>
                      <a:pt x="8020441" y="1181481"/>
                      <a:pt x="7811776" y="1159698"/>
                      <a:pt x="7490769" y="1175315"/>
                    </a:cubicBezTo>
                    <a:cubicBezTo>
                      <a:pt x="7169762" y="1190932"/>
                      <a:pt x="7186063" y="1167558"/>
                      <a:pt x="7108039" y="1175315"/>
                    </a:cubicBezTo>
                    <a:cubicBezTo>
                      <a:pt x="7030015" y="1183072"/>
                      <a:pt x="6707218" y="1160851"/>
                      <a:pt x="6330981" y="1175315"/>
                    </a:cubicBezTo>
                    <a:cubicBezTo>
                      <a:pt x="5954744" y="1189779"/>
                      <a:pt x="5966709" y="1115339"/>
                      <a:pt x="5652504" y="1175315"/>
                    </a:cubicBezTo>
                    <a:cubicBezTo>
                      <a:pt x="5338299" y="1235291"/>
                      <a:pt x="5486826" y="1161436"/>
                      <a:pt x="5368356" y="1175315"/>
                    </a:cubicBezTo>
                    <a:cubicBezTo>
                      <a:pt x="5249886" y="1189194"/>
                      <a:pt x="4826171" y="1105285"/>
                      <a:pt x="4689880" y="1175315"/>
                    </a:cubicBezTo>
                    <a:cubicBezTo>
                      <a:pt x="4553589" y="1245345"/>
                      <a:pt x="4381467" y="1158835"/>
                      <a:pt x="4109986" y="1175315"/>
                    </a:cubicBezTo>
                    <a:cubicBezTo>
                      <a:pt x="3838505" y="1191795"/>
                      <a:pt x="3766006" y="1127488"/>
                      <a:pt x="3530092" y="1175315"/>
                    </a:cubicBezTo>
                    <a:cubicBezTo>
                      <a:pt x="3294178" y="1223142"/>
                      <a:pt x="3248313" y="1163311"/>
                      <a:pt x="3048780" y="1175315"/>
                    </a:cubicBezTo>
                    <a:cubicBezTo>
                      <a:pt x="2849247" y="1187319"/>
                      <a:pt x="2579657" y="1134925"/>
                      <a:pt x="2271722" y="1175315"/>
                    </a:cubicBezTo>
                    <a:cubicBezTo>
                      <a:pt x="1963787" y="1215705"/>
                      <a:pt x="2118967" y="1166672"/>
                      <a:pt x="1987574" y="1175315"/>
                    </a:cubicBezTo>
                    <a:cubicBezTo>
                      <a:pt x="1856181" y="1183958"/>
                      <a:pt x="1567039" y="1119246"/>
                      <a:pt x="1210516" y="1175315"/>
                    </a:cubicBezTo>
                    <a:cubicBezTo>
                      <a:pt x="853993" y="1231384"/>
                      <a:pt x="1022338" y="1155179"/>
                      <a:pt x="926368" y="1175315"/>
                    </a:cubicBezTo>
                    <a:cubicBezTo>
                      <a:pt x="830398" y="1195451"/>
                      <a:pt x="519707" y="1160044"/>
                      <a:pt x="137712" y="1175315"/>
                    </a:cubicBezTo>
                    <a:cubicBezTo>
                      <a:pt x="60928" y="1183981"/>
                      <a:pt x="-11487" y="1111177"/>
                      <a:pt x="0" y="1037603"/>
                    </a:cubicBezTo>
                    <a:cubicBezTo>
                      <a:pt x="-8077" y="908366"/>
                      <a:pt x="50726" y="749612"/>
                      <a:pt x="0" y="605655"/>
                    </a:cubicBezTo>
                    <a:cubicBezTo>
                      <a:pt x="-50726" y="461698"/>
                      <a:pt x="8176" y="260506"/>
                      <a:pt x="0" y="137712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5DD64B9-358C-45E6-85CB-A32D998013EF}"/>
                  </a:ext>
                </a:extLst>
              </p:cNvPr>
              <p:cNvSpPr txBox="1"/>
              <p:nvPr/>
            </p:nvSpPr>
            <p:spPr>
              <a:xfrm>
                <a:off x="1010286" y="814924"/>
                <a:ext cx="10215922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Kể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lại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kỉ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niệm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BC946BA5-DF39-4B57-9358-77E1016E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0891930" y="2474965"/>
              <a:ext cx="1338069" cy="1338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F9ED151-F5B9-496B-95D6-A0E43842A99D}"/>
              </a:ext>
            </a:extLst>
          </p:cNvPr>
          <p:cNvGrpSpPr/>
          <p:nvPr/>
        </p:nvGrpSpPr>
        <p:grpSpPr>
          <a:xfrm>
            <a:off x="5000348" y="5048798"/>
            <a:ext cx="6934977" cy="1457071"/>
            <a:chOff x="4970125" y="3822435"/>
            <a:chExt cx="6934977" cy="145707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019EC46-EE20-4FEC-A06F-EA41A8AD7580}"/>
                </a:ext>
              </a:extLst>
            </p:cNvPr>
            <p:cNvGrpSpPr/>
            <p:nvPr/>
          </p:nvGrpSpPr>
          <p:grpSpPr>
            <a:xfrm>
              <a:off x="5521123" y="4118750"/>
              <a:ext cx="6383979" cy="1160756"/>
              <a:chOff x="484006" y="711845"/>
              <a:chExt cx="11709657" cy="1311305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AE64E4-A50E-49A8-A77D-11A92D64EF5F}"/>
                  </a:ext>
                </a:extLst>
              </p:cNvPr>
              <p:cNvSpPr/>
              <p:nvPr/>
            </p:nvSpPr>
            <p:spPr>
              <a:xfrm>
                <a:off x="484006" y="711845"/>
                <a:ext cx="11709657" cy="1311305"/>
              </a:xfrm>
              <a:custGeom>
                <a:avLst/>
                <a:gdLst>
                  <a:gd name="connsiteX0" fmla="*/ 0 w 11709657"/>
                  <a:gd name="connsiteY0" fmla="*/ 153646 h 1311305"/>
                  <a:gd name="connsiteX1" fmla="*/ 153646 w 11709657"/>
                  <a:gd name="connsiteY1" fmla="*/ 0 h 1311305"/>
                  <a:gd name="connsiteX2" fmla="*/ 495717 w 11709657"/>
                  <a:gd name="connsiteY2" fmla="*/ 0 h 1311305"/>
                  <a:gd name="connsiteX3" fmla="*/ 951812 w 11709657"/>
                  <a:gd name="connsiteY3" fmla="*/ 0 h 1311305"/>
                  <a:gd name="connsiteX4" fmla="*/ 1293883 w 11709657"/>
                  <a:gd name="connsiteY4" fmla="*/ 0 h 1311305"/>
                  <a:gd name="connsiteX5" fmla="*/ 1749977 w 11709657"/>
                  <a:gd name="connsiteY5" fmla="*/ 0 h 1311305"/>
                  <a:gd name="connsiteX6" fmla="*/ 1978024 w 11709657"/>
                  <a:gd name="connsiteY6" fmla="*/ 0 h 1311305"/>
                  <a:gd name="connsiteX7" fmla="*/ 2434119 w 11709657"/>
                  <a:gd name="connsiteY7" fmla="*/ 0 h 1311305"/>
                  <a:gd name="connsiteX8" fmla="*/ 3004237 w 11709657"/>
                  <a:gd name="connsiteY8" fmla="*/ 0 h 1311305"/>
                  <a:gd name="connsiteX9" fmla="*/ 3232285 w 11709657"/>
                  <a:gd name="connsiteY9" fmla="*/ 0 h 1311305"/>
                  <a:gd name="connsiteX10" fmla="*/ 3916426 w 11709657"/>
                  <a:gd name="connsiteY10" fmla="*/ 0 h 1311305"/>
                  <a:gd name="connsiteX11" fmla="*/ 4486545 w 11709657"/>
                  <a:gd name="connsiteY11" fmla="*/ 0 h 1311305"/>
                  <a:gd name="connsiteX12" fmla="*/ 5056663 w 11709657"/>
                  <a:gd name="connsiteY12" fmla="*/ 0 h 1311305"/>
                  <a:gd name="connsiteX13" fmla="*/ 5284710 w 11709657"/>
                  <a:gd name="connsiteY13" fmla="*/ 0 h 1311305"/>
                  <a:gd name="connsiteX14" fmla="*/ 5512758 w 11709657"/>
                  <a:gd name="connsiteY14" fmla="*/ 0 h 1311305"/>
                  <a:gd name="connsiteX15" fmla="*/ 6196899 w 11709657"/>
                  <a:gd name="connsiteY15" fmla="*/ 0 h 1311305"/>
                  <a:gd name="connsiteX16" fmla="*/ 6881041 w 11709657"/>
                  <a:gd name="connsiteY16" fmla="*/ 0 h 1311305"/>
                  <a:gd name="connsiteX17" fmla="*/ 7451160 w 11709657"/>
                  <a:gd name="connsiteY17" fmla="*/ 0 h 1311305"/>
                  <a:gd name="connsiteX18" fmla="*/ 7907254 w 11709657"/>
                  <a:gd name="connsiteY18" fmla="*/ 0 h 1311305"/>
                  <a:gd name="connsiteX19" fmla="*/ 8249325 w 11709657"/>
                  <a:gd name="connsiteY19" fmla="*/ 0 h 1311305"/>
                  <a:gd name="connsiteX20" fmla="*/ 8705420 w 11709657"/>
                  <a:gd name="connsiteY20" fmla="*/ 0 h 1311305"/>
                  <a:gd name="connsiteX21" fmla="*/ 8933467 w 11709657"/>
                  <a:gd name="connsiteY21" fmla="*/ 0 h 1311305"/>
                  <a:gd name="connsiteX22" fmla="*/ 9617609 w 11709657"/>
                  <a:gd name="connsiteY22" fmla="*/ 0 h 1311305"/>
                  <a:gd name="connsiteX23" fmla="*/ 9959680 w 11709657"/>
                  <a:gd name="connsiteY23" fmla="*/ 0 h 1311305"/>
                  <a:gd name="connsiteX24" fmla="*/ 10415775 w 11709657"/>
                  <a:gd name="connsiteY24" fmla="*/ 0 h 1311305"/>
                  <a:gd name="connsiteX25" fmla="*/ 10985893 w 11709657"/>
                  <a:gd name="connsiteY25" fmla="*/ 0 h 1311305"/>
                  <a:gd name="connsiteX26" fmla="*/ 11556011 w 11709657"/>
                  <a:gd name="connsiteY26" fmla="*/ 0 h 1311305"/>
                  <a:gd name="connsiteX27" fmla="*/ 11709657 w 11709657"/>
                  <a:gd name="connsiteY27" fmla="*/ 153646 h 1311305"/>
                  <a:gd name="connsiteX28" fmla="*/ 11709657 w 11709657"/>
                  <a:gd name="connsiteY28" fmla="*/ 635572 h 1311305"/>
                  <a:gd name="connsiteX29" fmla="*/ 11709657 w 11709657"/>
                  <a:gd name="connsiteY29" fmla="*/ 1157659 h 1311305"/>
                  <a:gd name="connsiteX30" fmla="*/ 11556011 w 11709657"/>
                  <a:gd name="connsiteY30" fmla="*/ 1311305 h 1311305"/>
                  <a:gd name="connsiteX31" fmla="*/ 11213940 w 11709657"/>
                  <a:gd name="connsiteY31" fmla="*/ 1311305 h 1311305"/>
                  <a:gd name="connsiteX32" fmla="*/ 10757845 w 11709657"/>
                  <a:gd name="connsiteY32" fmla="*/ 1311305 h 1311305"/>
                  <a:gd name="connsiteX33" fmla="*/ 10529798 w 11709657"/>
                  <a:gd name="connsiteY33" fmla="*/ 1311305 h 1311305"/>
                  <a:gd name="connsiteX34" fmla="*/ 9959680 w 11709657"/>
                  <a:gd name="connsiteY34" fmla="*/ 1311305 h 1311305"/>
                  <a:gd name="connsiteX35" fmla="*/ 9275538 w 11709657"/>
                  <a:gd name="connsiteY35" fmla="*/ 1311305 h 1311305"/>
                  <a:gd name="connsiteX36" fmla="*/ 8477372 w 11709657"/>
                  <a:gd name="connsiteY36" fmla="*/ 1311305 h 1311305"/>
                  <a:gd name="connsiteX37" fmla="*/ 8135301 w 11709657"/>
                  <a:gd name="connsiteY37" fmla="*/ 1311305 h 1311305"/>
                  <a:gd name="connsiteX38" fmla="*/ 7793231 w 11709657"/>
                  <a:gd name="connsiteY38" fmla="*/ 1311305 h 1311305"/>
                  <a:gd name="connsiteX39" fmla="*/ 7451160 w 11709657"/>
                  <a:gd name="connsiteY39" fmla="*/ 1311305 h 1311305"/>
                  <a:gd name="connsiteX40" fmla="*/ 7109089 w 11709657"/>
                  <a:gd name="connsiteY40" fmla="*/ 1311305 h 1311305"/>
                  <a:gd name="connsiteX41" fmla="*/ 6538970 w 11709657"/>
                  <a:gd name="connsiteY41" fmla="*/ 1311305 h 1311305"/>
                  <a:gd name="connsiteX42" fmla="*/ 6310923 w 11709657"/>
                  <a:gd name="connsiteY42" fmla="*/ 1311305 h 1311305"/>
                  <a:gd name="connsiteX43" fmla="*/ 5968852 w 11709657"/>
                  <a:gd name="connsiteY43" fmla="*/ 1311305 h 1311305"/>
                  <a:gd name="connsiteX44" fmla="*/ 5740805 w 11709657"/>
                  <a:gd name="connsiteY44" fmla="*/ 1311305 h 1311305"/>
                  <a:gd name="connsiteX45" fmla="*/ 5398734 w 11709657"/>
                  <a:gd name="connsiteY45" fmla="*/ 1311305 h 1311305"/>
                  <a:gd name="connsiteX46" fmla="*/ 4828616 w 11709657"/>
                  <a:gd name="connsiteY46" fmla="*/ 1311305 h 1311305"/>
                  <a:gd name="connsiteX47" fmla="*/ 4600568 w 11709657"/>
                  <a:gd name="connsiteY47" fmla="*/ 1311305 h 1311305"/>
                  <a:gd name="connsiteX48" fmla="*/ 4030450 w 11709657"/>
                  <a:gd name="connsiteY48" fmla="*/ 1311305 h 1311305"/>
                  <a:gd name="connsiteX49" fmla="*/ 3802403 w 11709657"/>
                  <a:gd name="connsiteY49" fmla="*/ 1311305 h 1311305"/>
                  <a:gd name="connsiteX50" fmla="*/ 3232285 w 11709657"/>
                  <a:gd name="connsiteY50" fmla="*/ 1311305 h 1311305"/>
                  <a:gd name="connsiteX51" fmla="*/ 2890214 w 11709657"/>
                  <a:gd name="connsiteY51" fmla="*/ 1311305 h 1311305"/>
                  <a:gd name="connsiteX52" fmla="*/ 2434119 w 11709657"/>
                  <a:gd name="connsiteY52" fmla="*/ 1311305 h 1311305"/>
                  <a:gd name="connsiteX53" fmla="*/ 2092048 w 11709657"/>
                  <a:gd name="connsiteY53" fmla="*/ 1311305 h 1311305"/>
                  <a:gd name="connsiteX54" fmla="*/ 1635953 w 11709657"/>
                  <a:gd name="connsiteY54" fmla="*/ 1311305 h 1311305"/>
                  <a:gd name="connsiteX55" fmla="*/ 1065835 w 11709657"/>
                  <a:gd name="connsiteY55" fmla="*/ 1311305 h 1311305"/>
                  <a:gd name="connsiteX56" fmla="*/ 153646 w 11709657"/>
                  <a:gd name="connsiteY56" fmla="*/ 1311305 h 1311305"/>
                  <a:gd name="connsiteX57" fmla="*/ 0 w 11709657"/>
                  <a:gd name="connsiteY57" fmla="*/ 1157659 h 1311305"/>
                  <a:gd name="connsiteX58" fmla="*/ 0 w 11709657"/>
                  <a:gd name="connsiteY58" fmla="*/ 675733 h 1311305"/>
                  <a:gd name="connsiteX59" fmla="*/ 0 w 11709657"/>
                  <a:gd name="connsiteY59" fmla="*/ 153646 h 1311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1709657" h="1311305" fill="none" extrusionOk="0">
                    <a:moveTo>
                      <a:pt x="0" y="153646"/>
                    </a:moveTo>
                    <a:cubicBezTo>
                      <a:pt x="-18731" y="55187"/>
                      <a:pt x="86832" y="12344"/>
                      <a:pt x="153646" y="0"/>
                    </a:cubicBezTo>
                    <a:cubicBezTo>
                      <a:pt x="296191" y="-21659"/>
                      <a:pt x="360736" y="18010"/>
                      <a:pt x="495717" y="0"/>
                    </a:cubicBezTo>
                    <a:cubicBezTo>
                      <a:pt x="630698" y="-18010"/>
                      <a:pt x="737740" y="47517"/>
                      <a:pt x="951812" y="0"/>
                    </a:cubicBezTo>
                    <a:cubicBezTo>
                      <a:pt x="1165884" y="-47517"/>
                      <a:pt x="1204937" y="5210"/>
                      <a:pt x="1293883" y="0"/>
                    </a:cubicBezTo>
                    <a:cubicBezTo>
                      <a:pt x="1382829" y="-5210"/>
                      <a:pt x="1522051" y="32898"/>
                      <a:pt x="1749977" y="0"/>
                    </a:cubicBezTo>
                    <a:cubicBezTo>
                      <a:pt x="1977903" y="-32898"/>
                      <a:pt x="1928805" y="22117"/>
                      <a:pt x="1978024" y="0"/>
                    </a:cubicBezTo>
                    <a:cubicBezTo>
                      <a:pt x="2027243" y="-22117"/>
                      <a:pt x="2284641" y="42130"/>
                      <a:pt x="2434119" y="0"/>
                    </a:cubicBezTo>
                    <a:cubicBezTo>
                      <a:pt x="2583598" y="-42130"/>
                      <a:pt x="2810754" y="22101"/>
                      <a:pt x="3004237" y="0"/>
                    </a:cubicBezTo>
                    <a:cubicBezTo>
                      <a:pt x="3197720" y="-22101"/>
                      <a:pt x="3159194" y="12554"/>
                      <a:pt x="3232285" y="0"/>
                    </a:cubicBezTo>
                    <a:cubicBezTo>
                      <a:pt x="3305376" y="-12554"/>
                      <a:pt x="3687013" y="68864"/>
                      <a:pt x="3916426" y="0"/>
                    </a:cubicBezTo>
                    <a:cubicBezTo>
                      <a:pt x="4145839" y="-68864"/>
                      <a:pt x="4276013" y="5853"/>
                      <a:pt x="4486545" y="0"/>
                    </a:cubicBezTo>
                    <a:cubicBezTo>
                      <a:pt x="4697077" y="-5853"/>
                      <a:pt x="4873148" y="39160"/>
                      <a:pt x="5056663" y="0"/>
                    </a:cubicBezTo>
                    <a:cubicBezTo>
                      <a:pt x="5240178" y="-39160"/>
                      <a:pt x="5176837" y="27119"/>
                      <a:pt x="5284710" y="0"/>
                    </a:cubicBezTo>
                    <a:cubicBezTo>
                      <a:pt x="5392583" y="-27119"/>
                      <a:pt x="5453951" y="9636"/>
                      <a:pt x="5512758" y="0"/>
                    </a:cubicBezTo>
                    <a:cubicBezTo>
                      <a:pt x="5571565" y="-9636"/>
                      <a:pt x="5928443" y="52034"/>
                      <a:pt x="6196899" y="0"/>
                    </a:cubicBezTo>
                    <a:cubicBezTo>
                      <a:pt x="6465355" y="-52034"/>
                      <a:pt x="6649931" y="62461"/>
                      <a:pt x="6881041" y="0"/>
                    </a:cubicBezTo>
                    <a:cubicBezTo>
                      <a:pt x="7112151" y="-62461"/>
                      <a:pt x="7286200" y="55093"/>
                      <a:pt x="7451160" y="0"/>
                    </a:cubicBezTo>
                    <a:cubicBezTo>
                      <a:pt x="7616120" y="-55093"/>
                      <a:pt x="7685642" y="47344"/>
                      <a:pt x="7907254" y="0"/>
                    </a:cubicBezTo>
                    <a:cubicBezTo>
                      <a:pt x="8128866" y="-47344"/>
                      <a:pt x="8175168" y="23173"/>
                      <a:pt x="8249325" y="0"/>
                    </a:cubicBezTo>
                    <a:cubicBezTo>
                      <a:pt x="8323482" y="-23173"/>
                      <a:pt x="8483825" y="47327"/>
                      <a:pt x="8705420" y="0"/>
                    </a:cubicBezTo>
                    <a:cubicBezTo>
                      <a:pt x="8927016" y="-47327"/>
                      <a:pt x="8874752" y="21702"/>
                      <a:pt x="8933467" y="0"/>
                    </a:cubicBezTo>
                    <a:cubicBezTo>
                      <a:pt x="8992182" y="-21702"/>
                      <a:pt x="9394570" y="48705"/>
                      <a:pt x="9617609" y="0"/>
                    </a:cubicBezTo>
                    <a:cubicBezTo>
                      <a:pt x="9840648" y="-48705"/>
                      <a:pt x="9830013" y="20355"/>
                      <a:pt x="9959680" y="0"/>
                    </a:cubicBezTo>
                    <a:cubicBezTo>
                      <a:pt x="10089347" y="-20355"/>
                      <a:pt x="10280992" y="11830"/>
                      <a:pt x="10415775" y="0"/>
                    </a:cubicBezTo>
                    <a:cubicBezTo>
                      <a:pt x="10550558" y="-11830"/>
                      <a:pt x="10745040" y="28243"/>
                      <a:pt x="10985893" y="0"/>
                    </a:cubicBezTo>
                    <a:cubicBezTo>
                      <a:pt x="11226746" y="-28243"/>
                      <a:pt x="11401342" y="60070"/>
                      <a:pt x="11556011" y="0"/>
                    </a:cubicBezTo>
                    <a:cubicBezTo>
                      <a:pt x="11636995" y="20296"/>
                      <a:pt x="11726836" y="60159"/>
                      <a:pt x="11709657" y="153646"/>
                    </a:cubicBezTo>
                    <a:cubicBezTo>
                      <a:pt x="11721194" y="327528"/>
                      <a:pt x="11698697" y="466604"/>
                      <a:pt x="11709657" y="635572"/>
                    </a:cubicBezTo>
                    <a:cubicBezTo>
                      <a:pt x="11720617" y="804540"/>
                      <a:pt x="11680477" y="956673"/>
                      <a:pt x="11709657" y="1157659"/>
                    </a:cubicBezTo>
                    <a:cubicBezTo>
                      <a:pt x="11715934" y="1236253"/>
                      <a:pt x="11659711" y="1310886"/>
                      <a:pt x="11556011" y="1311305"/>
                    </a:cubicBezTo>
                    <a:cubicBezTo>
                      <a:pt x="11430683" y="1332349"/>
                      <a:pt x="11339913" y="1292140"/>
                      <a:pt x="11213940" y="1311305"/>
                    </a:cubicBezTo>
                    <a:cubicBezTo>
                      <a:pt x="11087967" y="1330470"/>
                      <a:pt x="10907244" y="1278161"/>
                      <a:pt x="10757845" y="1311305"/>
                    </a:cubicBezTo>
                    <a:cubicBezTo>
                      <a:pt x="10608446" y="1344449"/>
                      <a:pt x="10632777" y="1309805"/>
                      <a:pt x="10529798" y="1311305"/>
                    </a:cubicBezTo>
                    <a:cubicBezTo>
                      <a:pt x="10426819" y="1312805"/>
                      <a:pt x="10118025" y="1270116"/>
                      <a:pt x="9959680" y="1311305"/>
                    </a:cubicBezTo>
                    <a:cubicBezTo>
                      <a:pt x="9801335" y="1352494"/>
                      <a:pt x="9490554" y="1278282"/>
                      <a:pt x="9275538" y="1311305"/>
                    </a:cubicBezTo>
                    <a:cubicBezTo>
                      <a:pt x="9060522" y="1344328"/>
                      <a:pt x="8766204" y="1282543"/>
                      <a:pt x="8477372" y="1311305"/>
                    </a:cubicBezTo>
                    <a:cubicBezTo>
                      <a:pt x="8188540" y="1340067"/>
                      <a:pt x="8247285" y="1304895"/>
                      <a:pt x="8135301" y="1311305"/>
                    </a:cubicBezTo>
                    <a:cubicBezTo>
                      <a:pt x="8023317" y="1317715"/>
                      <a:pt x="7956873" y="1283576"/>
                      <a:pt x="7793231" y="1311305"/>
                    </a:cubicBezTo>
                    <a:cubicBezTo>
                      <a:pt x="7629589" y="1339034"/>
                      <a:pt x="7584887" y="1305909"/>
                      <a:pt x="7451160" y="1311305"/>
                    </a:cubicBezTo>
                    <a:cubicBezTo>
                      <a:pt x="7317433" y="1316701"/>
                      <a:pt x="7192901" y="1302289"/>
                      <a:pt x="7109089" y="1311305"/>
                    </a:cubicBezTo>
                    <a:cubicBezTo>
                      <a:pt x="7025277" y="1320321"/>
                      <a:pt x="6813071" y="1250407"/>
                      <a:pt x="6538970" y="1311305"/>
                    </a:cubicBezTo>
                    <a:cubicBezTo>
                      <a:pt x="6264869" y="1372203"/>
                      <a:pt x="6418685" y="1298145"/>
                      <a:pt x="6310923" y="1311305"/>
                    </a:cubicBezTo>
                    <a:cubicBezTo>
                      <a:pt x="6203161" y="1324465"/>
                      <a:pt x="6074254" y="1309720"/>
                      <a:pt x="5968852" y="1311305"/>
                    </a:cubicBezTo>
                    <a:cubicBezTo>
                      <a:pt x="5863450" y="1312890"/>
                      <a:pt x="5852995" y="1293774"/>
                      <a:pt x="5740805" y="1311305"/>
                    </a:cubicBezTo>
                    <a:cubicBezTo>
                      <a:pt x="5628615" y="1328836"/>
                      <a:pt x="5520276" y="1302315"/>
                      <a:pt x="5398734" y="1311305"/>
                    </a:cubicBezTo>
                    <a:cubicBezTo>
                      <a:pt x="5277192" y="1320295"/>
                      <a:pt x="4956876" y="1264175"/>
                      <a:pt x="4828616" y="1311305"/>
                    </a:cubicBezTo>
                    <a:cubicBezTo>
                      <a:pt x="4700356" y="1358435"/>
                      <a:pt x="4649885" y="1305118"/>
                      <a:pt x="4600568" y="1311305"/>
                    </a:cubicBezTo>
                    <a:cubicBezTo>
                      <a:pt x="4551251" y="1317492"/>
                      <a:pt x="4307136" y="1247741"/>
                      <a:pt x="4030450" y="1311305"/>
                    </a:cubicBezTo>
                    <a:cubicBezTo>
                      <a:pt x="3753764" y="1374869"/>
                      <a:pt x="3915106" y="1298854"/>
                      <a:pt x="3802403" y="1311305"/>
                    </a:cubicBezTo>
                    <a:cubicBezTo>
                      <a:pt x="3689700" y="1323756"/>
                      <a:pt x="3438743" y="1264852"/>
                      <a:pt x="3232285" y="1311305"/>
                    </a:cubicBezTo>
                    <a:cubicBezTo>
                      <a:pt x="3025827" y="1357758"/>
                      <a:pt x="2982757" y="1280217"/>
                      <a:pt x="2890214" y="1311305"/>
                    </a:cubicBezTo>
                    <a:cubicBezTo>
                      <a:pt x="2797671" y="1342393"/>
                      <a:pt x="2642209" y="1296288"/>
                      <a:pt x="2434119" y="1311305"/>
                    </a:cubicBezTo>
                    <a:cubicBezTo>
                      <a:pt x="2226030" y="1326322"/>
                      <a:pt x="2246186" y="1295540"/>
                      <a:pt x="2092048" y="1311305"/>
                    </a:cubicBezTo>
                    <a:cubicBezTo>
                      <a:pt x="1937910" y="1327070"/>
                      <a:pt x="1829893" y="1285596"/>
                      <a:pt x="1635953" y="1311305"/>
                    </a:cubicBezTo>
                    <a:cubicBezTo>
                      <a:pt x="1442014" y="1337014"/>
                      <a:pt x="1279263" y="1257130"/>
                      <a:pt x="1065835" y="1311305"/>
                    </a:cubicBezTo>
                    <a:cubicBezTo>
                      <a:pt x="852407" y="1365480"/>
                      <a:pt x="419769" y="1297555"/>
                      <a:pt x="153646" y="1311305"/>
                    </a:cubicBezTo>
                    <a:cubicBezTo>
                      <a:pt x="82239" y="1320234"/>
                      <a:pt x="9920" y="1244983"/>
                      <a:pt x="0" y="1157659"/>
                    </a:cubicBezTo>
                    <a:cubicBezTo>
                      <a:pt x="-30939" y="999153"/>
                      <a:pt x="522" y="834851"/>
                      <a:pt x="0" y="675733"/>
                    </a:cubicBezTo>
                    <a:cubicBezTo>
                      <a:pt x="-522" y="516615"/>
                      <a:pt x="12977" y="287740"/>
                      <a:pt x="0" y="153646"/>
                    </a:cubicBezTo>
                    <a:close/>
                  </a:path>
                  <a:path w="11709657" h="1311305" stroke="0" extrusionOk="0">
                    <a:moveTo>
                      <a:pt x="0" y="153646"/>
                    </a:moveTo>
                    <a:cubicBezTo>
                      <a:pt x="-16976" y="57576"/>
                      <a:pt x="63836" y="2492"/>
                      <a:pt x="153646" y="0"/>
                    </a:cubicBezTo>
                    <a:cubicBezTo>
                      <a:pt x="308327" y="-28814"/>
                      <a:pt x="327460" y="26539"/>
                      <a:pt x="495717" y="0"/>
                    </a:cubicBezTo>
                    <a:cubicBezTo>
                      <a:pt x="663974" y="-26539"/>
                      <a:pt x="1011390" y="6662"/>
                      <a:pt x="1179859" y="0"/>
                    </a:cubicBezTo>
                    <a:cubicBezTo>
                      <a:pt x="1348328" y="-6662"/>
                      <a:pt x="1424479" y="13596"/>
                      <a:pt x="1521930" y="0"/>
                    </a:cubicBezTo>
                    <a:cubicBezTo>
                      <a:pt x="1619381" y="-13596"/>
                      <a:pt x="1649242" y="17801"/>
                      <a:pt x="1749977" y="0"/>
                    </a:cubicBezTo>
                    <a:cubicBezTo>
                      <a:pt x="1850712" y="-17801"/>
                      <a:pt x="1944790" y="25310"/>
                      <a:pt x="2092048" y="0"/>
                    </a:cubicBezTo>
                    <a:cubicBezTo>
                      <a:pt x="2239306" y="-25310"/>
                      <a:pt x="2452617" y="51397"/>
                      <a:pt x="2548143" y="0"/>
                    </a:cubicBezTo>
                    <a:cubicBezTo>
                      <a:pt x="2643670" y="-51397"/>
                      <a:pt x="2799219" y="32011"/>
                      <a:pt x="2890214" y="0"/>
                    </a:cubicBezTo>
                    <a:cubicBezTo>
                      <a:pt x="2981209" y="-32011"/>
                      <a:pt x="3229818" y="61001"/>
                      <a:pt x="3460332" y="0"/>
                    </a:cubicBezTo>
                    <a:cubicBezTo>
                      <a:pt x="3690846" y="-61001"/>
                      <a:pt x="4092020" y="60467"/>
                      <a:pt x="4258497" y="0"/>
                    </a:cubicBezTo>
                    <a:cubicBezTo>
                      <a:pt x="4424975" y="-60467"/>
                      <a:pt x="4618232" y="46365"/>
                      <a:pt x="4714592" y="0"/>
                    </a:cubicBezTo>
                    <a:cubicBezTo>
                      <a:pt x="4810952" y="-46365"/>
                      <a:pt x="5142541" y="48007"/>
                      <a:pt x="5512758" y="0"/>
                    </a:cubicBezTo>
                    <a:cubicBezTo>
                      <a:pt x="5882975" y="-48007"/>
                      <a:pt x="5855914" y="2297"/>
                      <a:pt x="6196899" y="0"/>
                    </a:cubicBezTo>
                    <a:cubicBezTo>
                      <a:pt x="6537884" y="-2297"/>
                      <a:pt x="6699128" y="70829"/>
                      <a:pt x="6995065" y="0"/>
                    </a:cubicBezTo>
                    <a:cubicBezTo>
                      <a:pt x="7291002" y="-70829"/>
                      <a:pt x="7342058" y="29113"/>
                      <a:pt x="7451160" y="0"/>
                    </a:cubicBezTo>
                    <a:cubicBezTo>
                      <a:pt x="7560262" y="-29113"/>
                      <a:pt x="7665098" y="40543"/>
                      <a:pt x="7793231" y="0"/>
                    </a:cubicBezTo>
                    <a:cubicBezTo>
                      <a:pt x="7921364" y="-40543"/>
                      <a:pt x="7991653" y="22168"/>
                      <a:pt x="8135302" y="0"/>
                    </a:cubicBezTo>
                    <a:cubicBezTo>
                      <a:pt x="8278951" y="-22168"/>
                      <a:pt x="8448235" y="51752"/>
                      <a:pt x="8705420" y="0"/>
                    </a:cubicBezTo>
                    <a:cubicBezTo>
                      <a:pt x="8962605" y="-51752"/>
                      <a:pt x="9188134" y="52211"/>
                      <a:pt x="9503585" y="0"/>
                    </a:cubicBezTo>
                    <a:cubicBezTo>
                      <a:pt x="9819037" y="-52211"/>
                      <a:pt x="9637283" y="3104"/>
                      <a:pt x="9731633" y="0"/>
                    </a:cubicBezTo>
                    <a:cubicBezTo>
                      <a:pt x="9825983" y="-3104"/>
                      <a:pt x="10148825" y="38434"/>
                      <a:pt x="10301751" y="0"/>
                    </a:cubicBezTo>
                    <a:cubicBezTo>
                      <a:pt x="10454677" y="-38434"/>
                      <a:pt x="10506923" y="12939"/>
                      <a:pt x="10643822" y="0"/>
                    </a:cubicBezTo>
                    <a:cubicBezTo>
                      <a:pt x="10780721" y="-12939"/>
                      <a:pt x="11373561" y="100862"/>
                      <a:pt x="11556011" y="0"/>
                    </a:cubicBezTo>
                    <a:cubicBezTo>
                      <a:pt x="11638489" y="-18371"/>
                      <a:pt x="11697932" y="80347"/>
                      <a:pt x="11709657" y="153646"/>
                    </a:cubicBezTo>
                    <a:cubicBezTo>
                      <a:pt x="11733396" y="305587"/>
                      <a:pt x="11668212" y="443932"/>
                      <a:pt x="11709657" y="635572"/>
                    </a:cubicBezTo>
                    <a:cubicBezTo>
                      <a:pt x="11751102" y="827212"/>
                      <a:pt x="11660905" y="968950"/>
                      <a:pt x="11709657" y="1157659"/>
                    </a:cubicBezTo>
                    <a:cubicBezTo>
                      <a:pt x="11704803" y="1234209"/>
                      <a:pt x="11635486" y="1313870"/>
                      <a:pt x="11556011" y="1311305"/>
                    </a:cubicBezTo>
                    <a:cubicBezTo>
                      <a:pt x="11179644" y="1366189"/>
                      <a:pt x="11050149" y="1283646"/>
                      <a:pt x="10757845" y="1311305"/>
                    </a:cubicBezTo>
                    <a:cubicBezTo>
                      <a:pt x="10465541" y="1338964"/>
                      <a:pt x="10540421" y="1303592"/>
                      <a:pt x="10415775" y="1311305"/>
                    </a:cubicBezTo>
                    <a:cubicBezTo>
                      <a:pt x="10291129" y="1319018"/>
                      <a:pt x="9848178" y="1247331"/>
                      <a:pt x="9617609" y="1311305"/>
                    </a:cubicBezTo>
                    <a:cubicBezTo>
                      <a:pt x="9387040" y="1375279"/>
                      <a:pt x="9266939" y="1243506"/>
                      <a:pt x="8933467" y="1311305"/>
                    </a:cubicBezTo>
                    <a:cubicBezTo>
                      <a:pt x="8599995" y="1379104"/>
                      <a:pt x="8767204" y="1286824"/>
                      <a:pt x="8705420" y="1311305"/>
                    </a:cubicBezTo>
                    <a:cubicBezTo>
                      <a:pt x="8643636" y="1335786"/>
                      <a:pt x="8274497" y="1243034"/>
                      <a:pt x="8021278" y="1311305"/>
                    </a:cubicBezTo>
                    <a:cubicBezTo>
                      <a:pt x="7768059" y="1379576"/>
                      <a:pt x="7611533" y="1242950"/>
                      <a:pt x="7451160" y="1311305"/>
                    </a:cubicBezTo>
                    <a:cubicBezTo>
                      <a:pt x="7290787" y="1379660"/>
                      <a:pt x="7065494" y="1251238"/>
                      <a:pt x="6881041" y="1311305"/>
                    </a:cubicBezTo>
                    <a:cubicBezTo>
                      <a:pt x="6696588" y="1371372"/>
                      <a:pt x="6540594" y="1273277"/>
                      <a:pt x="6424947" y="1311305"/>
                    </a:cubicBezTo>
                    <a:cubicBezTo>
                      <a:pt x="6309300" y="1349333"/>
                      <a:pt x="5916667" y="1254613"/>
                      <a:pt x="5626781" y="1311305"/>
                    </a:cubicBezTo>
                    <a:cubicBezTo>
                      <a:pt x="5336895" y="1367997"/>
                      <a:pt x="5492876" y="1299181"/>
                      <a:pt x="5398734" y="1311305"/>
                    </a:cubicBezTo>
                    <a:cubicBezTo>
                      <a:pt x="5304592" y="1323429"/>
                      <a:pt x="4840391" y="1275555"/>
                      <a:pt x="4600568" y="1311305"/>
                    </a:cubicBezTo>
                    <a:cubicBezTo>
                      <a:pt x="4360745" y="1347055"/>
                      <a:pt x="4454393" y="1291504"/>
                      <a:pt x="4372521" y="1311305"/>
                    </a:cubicBezTo>
                    <a:cubicBezTo>
                      <a:pt x="4290649" y="1331106"/>
                      <a:pt x="4180449" y="1302994"/>
                      <a:pt x="4030450" y="1311305"/>
                    </a:cubicBezTo>
                    <a:cubicBezTo>
                      <a:pt x="3880451" y="1319616"/>
                      <a:pt x="3484827" y="1236404"/>
                      <a:pt x="3346308" y="1311305"/>
                    </a:cubicBezTo>
                    <a:cubicBezTo>
                      <a:pt x="3207789" y="1386206"/>
                      <a:pt x="2926493" y="1285936"/>
                      <a:pt x="2548143" y="1311305"/>
                    </a:cubicBezTo>
                    <a:cubicBezTo>
                      <a:pt x="2169794" y="1336674"/>
                      <a:pt x="2365878" y="1286974"/>
                      <a:pt x="2320095" y="1311305"/>
                    </a:cubicBezTo>
                    <a:cubicBezTo>
                      <a:pt x="2274312" y="1335636"/>
                      <a:pt x="1921749" y="1305152"/>
                      <a:pt x="1749977" y="1311305"/>
                    </a:cubicBezTo>
                    <a:cubicBezTo>
                      <a:pt x="1578205" y="1317458"/>
                      <a:pt x="1614355" y="1295259"/>
                      <a:pt x="1521930" y="1311305"/>
                    </a:cubicBezTo>
                    <a:cubicBezTo>
                      <a:pt x="1429505" y="1327351"/>
                      <a:pt x="1352996" y="1307686"/>
                      <a:pt x="1293882" y="1311305"/>
                    </a:cubicBezTo>
                    <a:cubicBezTo>
                      <a:pt x="1234768" y="1314924"/>
                      <a:pt x="989290" y="1275310"/>
                      <a:pt x="837788" y="1311305"/>
                    </a:cubicBezTo>
                    <a:cubicBezTo>
                      <a:pt x="686286" y="1347300"/>
                      <a:pt x="307564" y="1244920"/>
                      <a:pt x="153646" y="1311305"/>
                    </a:cubicBezTo>
                    <a:cubicBezTo>
                      <a:pt x="70224" y="1321222"/>
                      <a:pt x="2863" y="1255856"/>
                      <a:pt x="0" y="1157659"/>
                    </a:cubicBezTo>
                    <a:cubicBezTo>
                      <a:pt x="-18581" y="965065"/>
                      <a:pt x="22785" y="895801"/>
                      <a:pt x="0" y="655653"/>
                    </a:cubicBezTo>
                    <a:cubicBezTo>
                      <a:pt x="-22785" y="415505"/>
                      <a:pt x="16136" y="341168"/>
                      <a:pt x="0" y="153646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9FBED1-08CA-4071-B440-BD83A97FC14D}"/>
                  </a:ext>
                </a:extLst>
              </p:cNvPr>
              <p:cNvSpPr txBox="1"/>
              <p:nvPr/>
            </p:nvSpPr>
            <p:spPr>
              <a:xfrm>
                <a:off x="1135501" y="783668"/>
                <a:ext cx="9525016" cy="1077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ngoại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hoạt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động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404B772-34AA-4459-A8E7-41985BC88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70125" y="3822435"/>
              <a:ext cx="985433" cy="117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id="{698BA1E2-5D25-45F1-B995-FDA16ACE6EF2}"/>
              </a:ext>
            </a:extLst>
          </p:cNvPr>
          <p:cNvGrpSpPr/>
          <p:nvPr/>
        </p:nvGrpSpPr>
        <p:grpSpPr>
          <a:xfrm>
            <a:off x="4840914" y="2660268"/>
            <a:ext cx="6415826" cy="1455961"/>
            <a:chOff x="4823674" y="4943829"/>
            <a:chExt cx="6415826" cy="145596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90EA74-9114-4D3A-983E-F458CC02AC75}"/>
                </a:ext>
              </a:extLst>
            </p:cNvPr>
            <p:cNvGrpSpPr/>
            <p:nvPr/>
          </p:nvGrpSpPr>
          <p:grpSpPr>
            <a:xfrm>
              <a:off x="5521124" y="5334905"/>
              <a:ext cx="5718376" cy="1064885"/>
              <a:chOff x="484008" y="711845"/>
              <a:chExt cx="10488791" cy="1203000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9708AC5-D1AB-48AB-AC85-D27B76E96B9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6B4F901-E189-4244-87FB-BDB8A6288F08}"/>
                  </a:ext>
                </a:extLst>
              </p:cNvPr>
              <p:cNvSpPr txBox="1"/>
              <p:nvPr/>
            </p:nvSpPr>
            <p:spPr>
              <a:xfrm>
                <a:off x="952521" y="836991"/>
                <a:ext cx="8878413" cy="1077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Giới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thiệu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định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tả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F6592A70-E6DA-43C9-9629-70E48ADD0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4823674" y="4943829"/>
              <a:ext cx="1065620" cy="123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322FB6-923C-4C28-A37E-1C664F8D98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142" y="3591728"/>
            <a:ext cx="3853006" cy="2914141"/>
          </a:xfrm>
          <a:custGeom>
            <a:avLst/>
            <a:gdLst>
              <a:gd name="connsiteX0" fmla="*/ 0 w 3853006"/>
              <a:gd name="connsiteY0" fmla="*/ 0 h 2914141"/>
              <a:gd name="connsiteX1" fmla="*/ 3853006 w 3853006"/>
              <a:gd name="connsiteY1" fmla="*/ 0 h 2914141"/>
              <a:gd name="connsiteX2" fmla="*/ 3853006 w 3853006"/>
              <a:gd name="connsiteY2" fmla="*/ 2914141 h 2914141"/>
              <a:gd name="connsiteX3" fmla="*/ 0 w 3853006"/>
              <a:gd name="connsiteY3" fmla="*/ 2914141 h 2914141"/>
              <a:gd name="connsiteX4" fmla="*/ 0 w 3853006"/>
              <a:gd name="connsiteY4" fmla="*/ 0 h 2914141"/>
              <a:gd name="connsiteX5" fmla="*/ 359637 w 3853006"/>
              <a:gd name="connsiteY5" fmla="*/ 241947 h 2914141"/>
              <a:gd name="connsiteX6" fmla="*/ 359637 w 3853006"/>
              <a:gd name="connsiteY6" fmla="*/ 2187348 h 2914141"/>
              <a:gd name="connsiteX7" fmla="*/ 3499694 w 3853006"/>
              <a:gd name="connsiteY7" fmla="*/ 2187348 h 2914141"/>
              <a:gd name="connsiteX8" fmla="*/ 3499694 w 3853006"/>
              <a:gd name="connsiteY8" fmla="*/ 241947 h 2914141"/>
              <a:gd name="connsiteX9" fmla="*/ 359637 w 3853006"/>
              <a:gd name="connsiteY9" fmla="*/ 241947 h 29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3006" h="2914141">
                <a:moveTo>
                  <a:pt x="0" y="0"/>
                </a:moveTo>
                <a:lnTo>
                  <a:pt x="3853006" y="0"/>
                </a:lnTo>
                <a:lnTo>
                  <a:pt x="3853006" y="2914141"/>
                </a:lnTo>
                <a:lnTo>
                  <a:pt x="0" y="2914141"/>
                </a:lnTo>
                <a:lnTo>
                  <a:pt x="0" y="0"/>
                </a:lnTo>
                <a:close/>
                <a:moveTo>
                  <a:pt x="359637" y="241947"/>
                </a:moveTo>
                <a:lnTo>
                  <a:pt x="359637" y="2187348"/>
                </a:lnTo>
                <a:lnTo>
                  <a:pt x="3499694" y="2187348"/>
                </a:lnTo>
                <a:lnTo>
                  <a:pt x="3499694" y="241947"/>
                </a:lnTo>
                <a:lnTo>
                  <a:pt x="359637" y="241947"/>
                </a:lnTo>
                <a:close/>
              </a:path>
            </a:pathLst>
          </a:custGeom>
        </p:spPr>
      </p:pic>
      <p:pic>
        <p:nvPicPr>
          <p:cNvPr id="99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7B585D0-F61D-4249-8B43-F6E3D35E4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2" y="3779746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29A7BB1-0A9E-4D32-99D8-B0DE88D3B1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497" y="-8109"/>
            <a:ext cx="1905804" cy="21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82794899-E82D-4910-BF07-533BF14E1EBB}"/>
              </a:ext>
            </a:extLst>
          </p:cNvPr>
          <p:cNvGrpSpPr/>
          <p:nvPr/>
        </p:nvGrpSpPr>
        <p:grpSpPr>
          <a:xfrm>
            <a:off x="636608" y="3770394"/>
            <a:ext cx="3298784" cy="2044619"/>
            <a:chOff x="636608" y="3770394"/>
            <a:chExt cx="3298784" cy="20446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28923-0F6D-4F2B-A133-782B42B48604}"/>
                </a:ext>
              </a:extLst>
            </p:cNvPr>
            <p:cNvSpPr/>
            <p:nvPr/>
          </p:nvSpPr>
          <p:spPr>
            <a:xfrm>
              <a:off x="636608" y="3770394"/>
              <a:ext cx="3298784" cy="20446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CE55A8C-52BC-4852-AA85-98D0F77E4E6C}"/>
                </a:ext>
              </a:extLst>
            </p:cNvPr>
            <p:cNvSpPr/>
            <p:nvPr/>
          </p:nvSpPr>
          <p:spPr>
            <a:xfrm rot="5400000">
              <a:off x="1972619" y="4338185"/>
              <a:ext cx="993571" cy="856527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ngo" descr="Gumball Watterson | Amazing World Of Gumball. Amino">
            <a:extLst>
              <a:ext uri="{FF2B5EF4-FFF2-40B4-BE49-F238E27FC236}">
                <a16:creationId xmlns:a16="http://schemas.microsoft.com/office/drawing/2014/main" id="{CDC809D4-2418-4C35-9F5E-A64D290E9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2" y="3779746"/>
            <a:ext cx="3634878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0FEC1A0-EB1D-4267-95D2-B3CB4ED8E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24190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FBD59-8878-4957-8FD1-46E3E656D424}"/>
              </a:ext>
            </a:extLst>
          </p:cNvPr>
          <p:cNvGrpSpPr/>
          <p:nvPr/>
        </p:nvGrpSpPr>
        <p:grpSpPr>
          <a:xfrm>
            <a:off x="484008" y="711845"/>
            <a:ext cx="10488791" cy="1169043"/>
            <a:chOff x="484008" y="711845"/>
            <a:chExt cx="10488791" cy="11690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26189-9867-4C1E-9B64-3BC23250EEAB}"/>
                </a:ext>
              </a:extLst>
            </p:cNvPr>
            <p:cNvSpPr/>
            <p:nvPr/>
          </p:nvSpPr>
          <p:spPr>
            <a:xfrm>
              <a:off x="484008" y="711845"/>
              <a:ext cx="10488791" cy="1169043"/>
            </a:xfrm>
            <a:custGeom>
              <a:avLst/>
              <a:gdLst>
                <a:gd name="connsiteX0" fmla="*/ 0 w 10488791"/>
                <a:gd name="connsiteY0" fmla="*/ 136977 h 1169043"/>
                <a:gd name="connsiteX1" fmla="*/ 136977 w 10488791"/>
                <a:gd name="connsiteY1" fmla="*/ 0 h 1169043"/>
                <a:gd name="connsiteX2" fmla="*/ 806616 w 10488791"/>
                <a:gd name="connsiteY2" fmla="*/ 0 h 1169043"/>
                <a:gd name="connsiteX3" fmla="*/ 1067662 w 10488791"/>
                <a:gd name="connsiteY3" fmla="*/ 0 h 1169043"/>
                <a:gd name="connsiteX4" fmla="*/ 1737301 w 10488791"/>
                <a:gd name="connsiteY4" fmla="*/ 0 h 1169043"/>
                <a:gd name="connsiteX5" fmla="*/ 2100496 w 10488791"/>
                <a:gd name="connsiteY5" fmla="*/ 0 h 1169043"/>
                <a:gd name="connsiteX6" fmla="*/ 2361542 w 10488791"/>
                <a:gd name="connsiteY6" fmla="*/ 0 h 1169043"/>
                <a:gd name="connsiteX7" fmla="*/ 2724736 w 10488791"/>
                <a:gd name="connsiteY7" fmla="*/ 0 h 1169043"/>
                <a:gd name="connsiteX8" fmla="*/ 3190078 w 10488791"/>
                <a:gd name="connsiteY8" fmla="*/ 0 h 1169043"/>
                <a:gd name="connsiteX9" fmla="*/ 3553272 w 10488791"/>
                <a:gd name="connsiteY9" fmla="*/ 0 h 1169043"/>
                <a:gd name="connsiteX10" fmla="*/ 4018615 w 10488791"/>
                <a:gd name="connsiteY10" fmla="*/ 0 h 1169043"/>
                <a:gd name="connsiteX11" fmla="*/ 4279661 w 10488791"/>
                <a:gd name="connsiteY11" fmla="*/ 0 h 1169043"/>
                <a:gd name="connsiteX12" fmla="*/ 4745003 w 10488791"/>
                <a:gd name="connsiteY12" fmla="*/ 0 h 1169043"/>
                <a:gd name="connsiteX13" fmla="*/ 5312494 w 10488791"/>
                <a:gd name="connsiteY13" fmla="*/ 0 h 1169043"/>
                <a:gd name="connsiteX14" fmla="*/ 5573540 w 10488791"/>
                <a:gd name="connsiteY14" fmla="*/ 0 h 1169043"/>
                <a:gd name="connsiteX15" fmla="*/ 6243180 w 10488791"/>
                <a:gd name="connsiteY15" fmla="*/ 0 h 1169043"/>
                <a:gd name="connsiteX16" fmla="*/ 6810671 w 10488791"/>
                <a:gd name="connsiteY16" fmla="*/ 0 h 1169043"/>
                <a:gd name="connsiteX17" fmla="*/ 7378161 w 10488791"/>
                <a:gd name="connsiteY17" fmla="*/ 0 h 1169043"/>
                <a:gd name="connsiteX18" fmla="*/ 7639207 w 10488791"/>
                <a:gd name="connsiteY18" fmla="*/ 0 h 1169043"/>
                <a:gd name="connsiteX19" fmla="*/ 7900253 w 10488791"/>
                <a:gd name="connsiteY19" fmla="*/ 0 h 1169043"/>
                <a:gd name="connsiteX20" fmla="*/ 8569892 w 10488791"/>
                <a:gd name="connsiteY20" fmla="*/ 0 h 1169043"/>
                <a:gd name="connsiteX21" fmla="*/ 9239532 w 10488791"/>
                <a:gd name="connsiteY21" fmla="*/ 0 h 1169043"/>
                <a:gd name="connsiteX22" fmla="*/ 9807023 w 10488791"/>
                <a:gd name="connsiteY22" fmla="*/ 0 h 1169043"/>
                <a:gd name="connsiteX23" fmla="*/ 10351814 w 10488791"/>
                <a:gd name="connsiteY23" fmla="*/ 0 h 1169043"/>
                <a:gd name="connsiteX24" fmla="*/ 10488791 w 10488791"/>
                <a:gd name="connsiteY24" fmla="*/ 136977 h 1169043"/>
                <a:gd name="connsiteX25" fmla="*/ 10488791 w 10488791"/>
                <a:gd name="connsiteY25" fmla="*/ 566620 h 1169043"/>
                <a:gd name="connsiteX26" fmla="*/ 10488791 w 10488791"/>
                <a:gd name="connsiteY26" fmla="*/ 1032066 h 1169043"/>
                <a:gd name="connsiteX27" fmla="*/ 10351814 w 10488791"/>
                <a:gd name="connsiteY27" fmla="*/ 1169043 h 1169043"/>
                <a:gd name="connsiteX28" fmla="*/ 9886471 w 10488791"/>
                <a:gd name="connsiteY28" fmla="*/ 1169043 h 1169043"/>
                <a:gd name="connsiteX29" fmla="*/ 9421129 w 10488791"/>
                <a:gd name="connsiteY29" fmla="*/ 1169043 h 1169043"/>
                <a:gd name="connsiteX30" fmla="*/ 8751490 w 10488791"/>
                <a:gd name="connsiteY30" fmla="*/ 1169043 h 1169043"/>
                <a:gd name="connsiteX31" fmla="*/ 8490444 w 10488791"/>
                <a:gd name="connsiteY31" fmla="*/ 1169043 h 1169043"/>
                <a:gd name="connsiteX32" fmla="*/ 8025101 w 10488791"/>
                <a:gd name="connsiteY32" fmla="*/ 1169043 h 1169043"/>
                <a:gd name="connsiteX33" fmla="*/ 7559759 w 10488791"/>
                <a:gd name="connsiteY33" fmla="*/ 1169043 h 1169043"/>
                <a:gd name="connsiteX34" fmla="*/ 7094416 w 10488791"/>
                <a:gd name="connsiteY34" fmla="*/ 1169043 h 1169043"/>
                <a:gd name="connsiteX35" fmla="*/ 6833370 w 10488791"/>
                <a:gd name="connsiteY35" fmla="*/ 1169043 h 1169043"/>
                <a:gd name="connsiteX36" fmla="*/ 6163731 w 10488791"/>
                <a:gd name="connsiteY36" fmla="*/ 1169043 h 1169043"/>
                <a:gd name="connsiteX37" fmla="*/ 5698388 w 10488791"/>
                <a:gd name="connsiteY37" fmla="*/ 1169043 h 1169043"/>
                <a:gd name="connsiteX38" fmla="*/ 5437342 w 10488791"/>
                <a:gd name="connsiteY38" fmla="*/ 1169043 h 1169043"/>
                <a:gd name="connsiteX39" fmla="*/ 4869851 w 10488791"/>
                <a:gd name="connsiteY39" fmla="*/ 1169043 h 1169043"/>
                <a:gd name="connsiteX40" fmla="*/ 4200212 w 10488791"/>
                <a:gd name="connsiteY40" fmla="*/ 1169043 h 1169043"/>
                <a:gd name="connsiteX41" fmla="*/ 3428424 w 10488791"/>
                <a:gd name="connsiteY41" fmla="*/ 1169043 h 1169043"/>
                <a:gd name="connsiteX42" fmla="*/ 3065230 w 10488791"/>
                <a:gd name="connsiteY42" fmla="*/ 1169043 h 1169043"/>
                <a:gd name="connsiteX43" fmla="*/ 2702036 w 10488791"/>
                <a:gd name="connsiteY43" fmla="*/ 1169043 h 1169043"/>
                <a:gd name="connsiteX44" fmla="*/ 2338842 w 10488791"/>
                <a:gd name="connsiteY44" fmla="*/ 1169043 h 1169043"/>
                <a:gd name="connsiteX45" fmla="*/ 1975648 w 10488791"/>
                <a:gd name="connsiteY45" fmla="*/ 1169043 h 1169043"/>
                <a:gd name="connsiteX46" fmla="*/ 1408157 w 10488791"/>
                <a:gd name="connsiteY46" fmla="*/ 1169043 h 1169043"/>
                <a:gd name="connsiteX47" fmla="*/ 1147111 w 10488791"/>
                <a:gd name="connsiteY47" fmla="*/ 1169043 h 1169043"/>
                <a:gd name="connsiteX48" fmla="*/ 783917 w 10488791"/>
                <a:gd name="connsiteY48" fmla="*/ 1169043 h 1169043"/>
                <a:gd name="connsiteX49" fmla="*/ 136977 w 10488791"/>
                <a:gd name="connsiteY49" fmla="*/ 1169043 h 1169043"/>
                <a:gd name="connsiteX50" fmla="*/ 0 w 10488791"/>
                <a:gd name="connsiteY50" fmla="*/ 1032066 h 1169043"/>
                <a:gd name="connsiteX51" fmla="*/ 0 w 10488791"/>
                <a:gd name="connsiteY51" fmla="*/ 602423 h 1169043"/>
                <a:gd name="connsiteX52" fmla="*/ 0 w 10488791"/>
                <a:gd name="connsiteY52" fmla="*/ 136977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488791" h="1169043" fill="none" extrusionOk="0">
                  <a:moveTo>
                    <a:pt x="0" y="136977"/>
                  </a:moveTo>
                  <a:cubicBezTo>
                    <a:pt x="-8134" y="68786"/>
                    <a:pt x="70178" y="-9343"/>
                    <a:pt x="136977" y="0"/>
                  </a:cubicBezTo>
                  <a:cubicBezTo>
                    <a:pt x="375512" y="-44849"/>
                    <a:pt x="636018" y="49042"/>
                    <a:pt x="806616" y="0"/>
                  </a:cubicBezTo>
                  <a:cubicBezTo>
                    <a:pt x="977214" y="-49042"/>
                    <a:pt x="1012678" y="24745"/>
                    <a:pt x="1067662" y="0"/>
                  </a:cubicBezTo>
                  <a:cubicBezTo>
                    <a:pt x="1122646" y="-24745"/>
                    <a:pt x="1566031" y="34011"/>
                    <a:pt x="1737301" y="0"/>
                  </a:cubicBezTo>
                  <a:cubicBezTo>
                    <a:pt x="1908571" y="-34011"/>
                    <a:pt x="1974884" y="40462"/>
                    <a:pt x="2100496" y="0"/>
                  </a:cubicBezTo>
                  <a:cubicBezTo>
                    <a:pt x="2226109" y="-40462"/>
                    <a:pt x="2266732" y="23817"/>
                    <a:pt x="2361542" y="0"/>
                  </a:cubicBezTo>
                  <a:cubicBezTo>
                    <a:pt x="2456352" y="-23817"/>
                    <a:pt x="2621974" y="16788"/>
                    <a:pt x="2724736" y="0"/>
                  </a:cubicBezTo>
                  <a:cubicBezTo>
                    <a:pt x="2827498" y="-16788"/>
                    <a:pt x="3002882" y="51795"/>
                    <a:pt x="3190078" y="0"/>
                  </a:cubicBezTo>
                  <a:cubicBezTo>
                    <a:pt x="3377274" y="-51795"/>
                    <a:pt x="3427962" y="6544"/>
                    <a:pt x="3553272" y="0"/>
                  </a:cubicBezTo>
                  <a:cubicBezTo>
                    <a:pt x="3678582" y="-6544"/>
                    <a:pt x="3845235" y="45285"/>
                    <a:pt x="4018615" y="0"/>
                  </a:cubicBezTo>
                  <a:cubicBezTo>
                    <a:pt x="4191995" y="-45285"/>
                    <a:pt x="4212815" y="8697"/>
                    <a:pt x="4279661" y="0"/>
                  </a:cubicBezTo>
                  <a:cubicBezTo>
                    <a:pt x="4346507" y="-8697"/>
                    <a:pt x="4647826" y="3563"/>
                    <a:pt x="4745003" y="0"/>
                  </a:cubicBezTo>
                  <a:cubicBezTo>
                    <a:pt x="4842180" y="-3563"/>
                    <a:pt x="5068687" y="45118"/>
                    <a:pt x="5312494" y="0"/>
                  </a:cubicBezTo>
                  <a:cubicBezTo>
                    <a:pt x="5556301" y="-45118"/>
                    <a:pt x="5463884" y="15779"/>
                    <a:pt x="5573540" y="0"/>
                  </a:cubicBezTo>
                  <a:cubicBezTo>
                    <a:pt x="5683196" y="-15779"/>
                    <a:pt x="5951206" y="10988"/>
                    <a:pt x="6243180" y="0"/>
                  </a:cubicBezTo>
                  <a:cubicBezTo>
                    <a:pt x="6535154" y="-10988"/>
                    <a:pt x="6693778" y="27959"/>
                    <a:pt x="6810671" y="0"/>
                  </a:cubicBezTo>
                  <a:cubicBezTo>
                    <a:pt x="6927564" y="-27959"/>
                    <a:pt x="7114340" y="29572"/>
                    <a:pt x="7378161" y="0"/>
                  </a:cubicBezTo>
                  <a:cubicBezTo>
                    <a:pt x="7641982" y="-29572"/>
                    <a:pt x="7543734" y="504"/>
                    <a:pt x="7639207" y="0"/>
                  </a:cubicBezTo>
                  <a:cubicBezTo>
                    <a:pt x="7734680" y="-504"/>
                    <a:pt x="7832541" y="6711"/>
                    <a:pt x="7900253" y="0"/>
                  </a:cubicBezTo>
                  <a:cubicBezTo>
                    <a:pt x="7967965" y="-6711"/>
                    <a:pt x="8339276" y="63032"/>
                    <a:pt x="8569892" y="0"/>
                  </a:cubicBezTo>
                  <a:cubicBezTo>
                    <a:pt x="8800508" y="-63032"/>
                    <a:pt x="8981630" y="61349"/>
                    <a:pt x="9239532" y="0"/>
                  </a:cubicBezTo>
                  <a:cubicBezTo>
                    <a:pt x="9497434" y="-61349"/>
                    <a:pt x="9539760" y="28634"/>
                    <a:pt x="9807023" y="0"/>
                  </a:cubicBezTo>
                  <a:cubicBezTo>
                    <a:pt x="10074286" y="-28634"/>
                    <a:pt x="10136655" y="64855"/>
                    <a:pt x="10351814" y="0"/>
                  </a:cubicBezTo>
                  <a:cubicBezTo>
                    <a:pt x="10437046" y="8661"/>
                    <a:pt x="10502278" y="54929"/>
                    <a:pt x="10488791" y="136977"/>
                  </a:cubicBezTo>
                  <a:cubicBezTo>
                    <a:pt x="10504047" y="286204"/>
                    <a:pt x="10446587" y="460195"/>
                    <a:pt x="10488791" y="566620"/>
                  </a:cubicBezTo>
                  <a:cubicBezTo>
                    <a:pt x="10530995" y="673045"/>
                    <a:pt x="10483392" y="847451"/>
                    <a:pt x="10488791" y="1032066"/>
                  </a:cubicBezTo>
                  <a:cubicBezTo>
                    <a:pt x="10477849" y="1102476"/>
                    <a:pt x="10410369" y="1165474"/>
                    <a:pt x="10351814" y="1169043"/>
                  </a:cubicBezTo>
                  <a:cubicBezTo>
                    <a:pt x="10188484" y="1218241"/>
                    <a:pt x="10039404" y="1162326"/>
                    <a:pt x="9886471" y="1169043"/>
                  </a:cubicBezTo>
                  <a:cubicBezTo>
                    <a:pt x="9733538" y="1175760"/>
                    <a:pt x="9638439" y="1143813"/>
                    <a:pt x="9421129" y="1169043"/>
                  </a:cubicBezTo>
                  <a:cubicBezTo>
                    <a:pt x="9203819" y="1194273"/>
                    <a:pt x="9002704" y="1096406"/>
                    <a:pt x="8751490" y="1169043"/>
                  </a:cubicBezTo>
                  <a:cubicBezTo>
                    <a:pt x="8500276" y="1241680"/>
                    <a:pt x="8552317" y="1152409"/>
                    <a:pt x="8490444" y="1169043"/>
                  </a:cubicBezTo>
                  <a:cubicBezTo>
                    <a:pt x="8428571" y="1185677"/>
                    <a:pt x="8157632" y="1144725"/>
                    <a:pt x="8025101" y="1169043"/>
                  </a:cubicBezTo>
                  <a:cubicBezTo>
                    <a:pt x="7892570" y="1193361"/>
                    <a:pt x="7713675" y="1154101"/>
                    <a:pt x="7559759" y="1169043"/>
                  </a:cubicBezTo>
                  <a:cubicBezTo>
                    <a:pt x="7405843" y="1183985"/>
                    <a:pt x="7240827" y="1148481"/>
                    <a:pt x="7094416" y="1169043"/>
                  </a:cubicBezTo>
                  <a:cubicBezTo>
                    <a:pt x="6948005" y="1189605"/>
                    <a:pt x="6895460" y="1149390"/>
                    <a:pt x="6833370" y="1169043"/>
                  </a:cubicBezTo>
                  <a:cubicBezTo>
                    <a:pt x="6771280" y="1188696"/>
                    <a:pt x="6485554" y="1157749"/>
                    <a:pt x="6163731" y="1169043"/>
                  </a:cubicBezTo>
                  <a:cubicBezTo>
                    <a:pt x="5841908" y="1180337"/>
                    <a:pt x="5874917" y="1132179"/>
                    <a:pt x="5698388" y="1169043"/>
                  </a:cubicBezTo>
                  <a:cubicBezTo>
                    <a:pt x="5521859" y="1205907"/>
                    <a:pt x="5554733" y="1157973"/>
                    <a:pt x="5437342" y="1169043"/>
                  </a:cubicBezTo>
                  <a:cubicBezTo>
                    <a:pt x="5319951" y="1180113"/>
                    <a:pt x="5144157" y="1154698"/>
                    <a:pt x="4869851" y="1169043"/>
                  </a:cubicBezTo>
                  <a:cubicBezTo>
                    <a:pt x="4595545" y="1183388"/>
                    <a:pt x="4513967" y="1110449"/>
                    <a:pt x="4200212" y="1169043"/>
                  </a:cubicBezTo>
                  <a:cubicBezTo>
                    <a:pt x="3886457" y="1227637"/>
                    <a:pt x="3693366" y="1146136"/>
                    <a:pt x="3428424" y="1169043"/>
                  </a:cubicBezTo>
                  <a:cubicBezTo>
                    <a:pt x="3163482" y="1191950"/>
                    <a:pt x="3208109" y="1141779"/>
                    <a:pt x="3065230" y="1169043"/>
                  </a:cubicBezTo>
                  <a:cubicBezTo>
                    <a:pt x="2922351" y="1196307"/>
                    <a:pt x="2825309" y="1163816"/>
                    <a:pt x="2702036" y="1169043"/>
                  </a:cubicBezTo>
                  <a:cubicBezTo>
                    <a:pt x="2578763" y="1174270"/>
                    <a:pt x="2414361" y="1160656"/>
                    <a:pt x="2338842" y="1169043"/>
                  </a:cubicBezTo>
                  <a:cubicBezTo>
                    <a:pt x="2263323" y="1177430"/>
                    <a:pt x="2115850" y="1152596"/>
                    <a:pt x="1975648" y="1169043"/>
                  </a:cubicBezTo>
                  <a:cubicBezTo>
                    <a:pt x="1835446" y="1185490"/>
                    <a:pt x="1579596" y="1151257"/>
                    <a:pt x="1408157" y="1169043"/>
                  </a:cubicBezTo>
                  <a:cubicBezTo>
                    <a:pt x="1236718" y="1186829"/>
                    <a:pt x="1271629" y="1155418"/>
                    <a:pt x="1147111" y="1169043"/>
                  </a:cubicBezTo>
                  <a:cubicBezTo>
                    <a:pt x="1022593" y="1182668"/>
                    <a:pt x="951463" y="1165397"/>
                    <a:pt x="783917" y="1169043"/>
                  </a:cubicBezTo>
                  <a:cubicBezTo>
                    <a:pt x="616371" y="1172689"/>
                    <a:pt x="457302" y="1158005"/>
                    <a:pt x="136977" y="1169043"/>
                  </a:cubicBezTo>
                  <a:cubicBezTo>
                    <a:pt x="60097" y="1176312"/>
                    <a:pt x="8480" y="1127604"/>
                    <a:pt x="0" y="1032066"/>
                  </a:cubicBezTo>
                  <a:cubicBezTo>
                    <a:pt x="-49135" y="904668"/>
                    <a:pt x="24779" y="809321"/>
                    <a:pt x="0" y="602423"/>
                  </a:cubicBezTo>
                  <a:cubicBezTo>
                    <a:pt x="-24779" y="395525"/>
                    <a:pt x="11369" y="276817"/>
                    <a:pt x="0" y="136977"/>
                  </a:cubicBezTo>
                  <a:close/>
                </a:path>
                <a:path w="10488791" h="1169043" stroke="0" extrusionOk="0">
                  <a:moveTo>
                    <a:pt x="0" y="136977"/>
                  </a:moveTo>
                  <a:cubicBezTo>
                    <a:pt x="-5480" y="57707"/>
                    <a:pt x="50715" y="5337"/>
                    <a:pt x="136977" y="0"/>
                  </a:cubicBezTo>
                  <a:cubicBezTo>
                    <a:pt x="274565" y="-22291"/>
                    <a:pt x="351973" y="30585"/>
                    <a:pt x="500171" y="0"/>
                  </a:cubicBezTo>
                  <a:cubicBezTo>
                    <a:pt x="648369" y="-30585"/>
                    <a:pt x="962584" y="78854"/>
                    <a:pt x="1169811" y="0"/>
                  </a:cubicBezTo>
                  <a:cubicBezTo>
                    <a:pt x="1377038" y="-78854"/>
                    <a:pt x="1458223" y="8325"/>
                    <a:pt x="1533005" y="0"/>
                  </a:cubicBezTo>
                  <a:cubicBezTo>
                    <a:pt x="1607787" y="-8325"/>
                    <a:pt x="1684763" y="28048"/>
                    <a:pt x="1794051" y="0"/>
                  </a:cubicBezTo>
                  <a:cubicBezTo>
                    <a:pt x="1903339" y="-28048"/>
                    <a:pt x="2016926" y="32340"/>
                    <a:pt x="2157245" y="0"/>
                  </a:cubicBezTo>
                  <a:cubicBezTo>
                    <a:pt x="2297564" y="-32340"/>
                    <a:pt x="2432331" y="49003"/>
                    <a:pt x="2622587" y="0"/>
                  </a:cubicBezTo>
                  <a:cubicBezTo>
                    <a:pt x="2812843" y="-49003"/>
                    <a:pt x="2899976" y="32743"/>
                    <a:pt x="2985782" y="0"/>
                  </a:cubicBezTo>
                  <a:cubicBezTo>
                    <a:pt x="3071588" y="-32743"/>
                    <a:pt x="3319017" y="11921"/>
                    <a:pt x="3553272" y="0"/>
                  </a:cubicBezTo>
                  <a:cubicBezTo>
                    <a:pt x="3787527" y="-11921"/>
                    <a:pt x="3988772" y="83865"/>
                    <a:pt x="4325060" y="0"/>
                  </a:cubicBezTo>
                  <a:cubicBezTo>
                    <a:pt x="4661348" y="-83865"/>
                    <a:pt x="4632050" y="13175"/>
                    <a:pt x="4790403" y="0"/>
                  </a:cubicBezTo>
                  <a:cubicBezTo>
                    <a:pt x="4948756" y="-13175"/>
                    <a:pt x="5208411" y="23287"/>
                    <a:pt x="5562190" y="0"/>
                  </a:cubicBezTo>
                  <a:cubicBezTo>
                    <a:pt x="5915969" y="-23287"/>
                    <a:pt x="6064508" y="45203"/>
                    <a:pt x="6231830" y="0"/>
                  </a:cubicBezTo>
                  <a:cubicBezTo>
                    <a:pt x="6399152" y="-45203"/>
                    <a:pt x="6629233" y="58813"/>
                    <a:pt x="7003617" y="0"/>
                  </a:cubicBezTo>
                  <a:cubicBezTo>
                    <a:pt x="7378001" y="-58813"/>
                    <a:pt x="7325654" y="45944"/>
                    <a:pt x="7468960" y="0"/>
                  </a:cubicBezTo>
                  <a:cubicBezTo>
                    <a:pt x="7612266" y="-45944"/>
                    <a:pt x="7697706" y="11316"/>
                    <a:pt x="7832154" y="0"/>
                  </a:cubicBezTo>
                  <a:cubicBezTo>
                    <a:pt x="7966602" y="-11316"/>
                    <a:pt x="8014656" y="11633"/>
                    <a:pt x="8195348" y="0"/>
                  </a:cubicBezTo>
                  <a:cubicBezTo>
                    <a:pt x="8376040" y="-11633"/>
                    <a:pt x="8507946" y="67426"/>
                    <a:pt x="8762839" y="0"/>
                  </a:cubicBezTo>
                  <a:cubicBezTo>
                    <a:pt x="9017732" y="-67426"/>
                    <a:pt x="9198139" y="5058"/>
                    <a:pt x="9534627" y="0"/>
                  </a:cubicBezTo>
                  <a:cubicBezTo>
                    <a:pt x="9871115" y="-5058"/>
                    <a:pt x="9708777" y="25995"/>
                    <a:pt x="9795673" y="0"/>
                  </a:cubicBezTo>
                  <a:cubicBezTo>
                    <a:pt x="9882569" y="-25995"/>
                    <a:pt x="10099419" y="34883"/>
                    <a:pt x="10351814" y="0"/>
                  </a:cubicBezTo>
                  <a:cubicBezTo>
                    <a:pt x="10410228" y="1864"/>
                    <a:pt x="10494654" y="55820"/>
                    <a:pt x="10488791" y="136977"/>
                  </a:cubicBezTo>
                  <a:cubicBezTo>
                    <a:pt x="10512758" y="325352"/>
                    <a:pt x="10438374" y="406254"/>
                    <a:pt x="10488791" y="575571"/>
                  </a:cubicBezTo>
                  <a:cubicBezTo>
                    <a:pt x="10539208" y="744888"/>
                    <a:pt x="10488697" y="812283"/>
                    <a:pt x="10488791" y="1032066"/>
                  </a:cubicBezTo>
                  <a:cubicBezTo>
                    <a:pt x="10492650" y="1098873"/>
                    <a:pt x="10433505" y="1150431"/>
                    <a:pt x="10351814" y="1169043"/>
                  </a:cubicBezTo>
                  <a:cubicBezTo>
                    <a:pt x="10281317" y="1190386"/>
                    <a:pt x="10145141" y="1138003"/>
                    <a:pt x="10090768" y="1169043"/>
                  </a:cubicBezTo>
                  <a:cubicBezTo>
                    <a:pt x="10036395" y="1200083"/>
                    <a:pt x="9837904" y="1144166"/>
                    <a:pt x="9727574" y="1169043"/>
                  </a:cubicBezTo>
                  <a:cubicBezTo>
                    <a:pt x="9617244" y="1193920"/>
                    <a:pt x="9315258" y="1159078"/>
                    <a:pt x="9057935" y="1169043"/>
                  </a:cubicBezTo>
                  <a:cubicBezTo>
                    <a:pt x="8800612" y="1179008"/>
                    <a:pt x="8853017" y="1144459"/>
                    <a:pt x="8694740" y="1169043"/>
                  </a:cubicBezTo>
                  <a:cubicBezTo>
                    <a:pt x="8536463" y="1193627"/>
                    <a:pt x="8167074" y="1119184"/>
                    <a:pt x="7922953" y="1169043"/>
                  </a:cubicBezTo>
                  <a:cubicBezTo>
                    <a:pt x="7678832" y="1218902"/>
                    <a:pt x="7425739" y="1154800"/>
                    <a:pt x="7253313" y="1169043"/>
                  </a:cubicBezTo>
                  <a:cubicBezTo>
                    <a:pt x="7080887" y="1183286"/>
                    <a:pt x="7047674" y="1152875"/>
                    <a:pt x="6992268" y="1169043"/>
                  </a:cubicBezTo>
                  <a:cubicBezTo>
                    <a:pt x="6936863" y="1185211"/>
                    <a:pt x="6554906" y="1122104"/>
                    <a:pt x="6322628" y="1169043"/>
                  </a:cubicBezTo>
                  <a:cubicBezTo>
                    <a:pt x="6090350" y="1215982"/>
                    <a:pt x="5990880" y="1119021"/>
                    <a:pt x="5755137" y="1169043"/>
                  </a:cubicBezTo>
                  <a:cubicBezTo>
                    <a:pt x="5519394" y="1219065"/>
                    <a:pt x="5468653" y="1138626"/>
                    <a:pt x="5187646" y="1169043"/>
                  </a:cubicBezTo>
                  <a:cubicBezTo>
                    <a:pt x="4906639" y="1199460"/>
                    <a:pt x="4820191" y="1119365"/>
                    <a:pt x="4722304" y="1169043"/>
                  </a:cubicBezTo>
                  <a:cubicBezTo>
                    <a:pt x="4624417" y="1218721"/>
                    <a:pt x="4262690" y="1151202"/>
                    <a:pt x="3950516" y="1169043"/>
                  </a:cubicBezTo>
                  <a:cubicBezTo>
                    <a:pt x="3638342" y="1186884"/>
                    <a:pt x="3818390" y="1162152"/>
                    <a:pt x="3689470" y="1169043"/>
                  </a:cubicBezTo>
                  <a:cubicBezTo>
                    <a:pt x="3560550" y="1175934"/>
                    <a:pt x="3162748" y="1134722"/>
                    <a:pt x="2917683" y="1169043"/>
                  </a:cubicBezTo>
                  <a:cubicBezTo>
                    <a:pt x="2672618" y="1203364"/>
                    <a:pt x="2786601" y="1159543"/>
                    <a:pt x="2656637" y="1169043"/>
                  </a:cubicBezTo>
                  <a:cubicBezTo>
                    <a:pt x="2526673" y="1178543"/>
                    <a:pt x="2439124" y="1145503"/>
                    <a:pt x="2293443" y="1169043"/>
                  </a:cubicBezTo>
                  <a:cubicBezTo>
                    <a:pt x="2147762" y="1192583"/>
                    <a:pt x="1924141" y="1141937"/>
                    <a:pt x="1623803" y="1169043"/>
                  </a:cubicBezTo>
                  <a:cubicBezTo>
                    <a:pt x="1323465" y="1196149"/>
                    <a:pt x="1229186" y="1080532"/>
                    <a:pt x="852016" y="1169043"/>
                  </a:cubicBezTo>
                  <a:cubicBezTo>
                    <a:pt x="474846" y="1257554"/>
                    <a:pt x="291573" y="1106671"/>
                    <a:pt x="136977" y="1169043"/>
                  </a:cubicBezTo>
                  <a:cubicBezTo>
                    <a:pt x="57319" y="1161238"/>
                    <a:pt x="15109" y="1123785"/>
                    <a:pt x="0" y="1032066"/>
                  </a:cubicBezTo>
                  <a:cubicBezTo>
                    <a:pt x="-26196" y="883072"/>
                    <a:pt x="12414" y="749476"/>
                    <a:pt x="0" y="584522"/>
                  </a:cubicBezTo>
                  <a:cubicBezTo>
                    <a:pt x="-12414" y="419568"/>
                    <a:pt x="34482" y="257843"/>
                    <a:pt x="0" y="136977"/>
                  </a:cubicBezTo>
                  <a:close/>
                </a:path>
              </a:pathLst>
            </a:custGeom>
            <a:solidFill>
              <a:srgbClr val="FBD9DB"/>
            </a:solidFill>
            <a:ln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352043586">
                    <a:prstGeom prst="roundRect">
                      <a:avLst>
                        <a:gd name="adj" fmla="val 1171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B1F897-D5BC-46CB-854B-6E8AA485ED45}"/>
                </a:ext>
              </a:extLst>
            </p:cNvPr>
            <p:cNvSpPr txBox="1"/>
            <p:nvPr/>
          </p:nvSpPr>
          <p:spPr>
            <a:xfrm>
              <a:off x="760611" y="967115"/>
              <a:ext cx="9249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bộc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rõ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7" name="A">
            <a:extLst>
              <a:ext uri="{FF2B5EF4-FFF2-40B4-BE49-F238E27FC236}">
                <a16:creationId xmlns:a16="http://schemas.microsoft.com/office/drawing/2014/main" id="{C6F433FB-4487-4FCD-9DF2-2D974BD96186}"/>
              </a:ext>
            </a:extLst>
          </p:cNvPr>
          <p:cNvGrpSpPr/>
          <p:nvPr/>
        </p:nvGrpSpPr>
        <p:grpSpPr>
          <a:xfrm>
            <a:off x="5521124" y="2622890"/>
            <a:ext cx="6055023" cy="1224170"/>
            <a:chOff x="5521124" y="2622890"/>
            <a:chExt cx="6055023" cy="122417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2D3B00-CCCF-438F-92C7-FA381C37D4CA}"/>
                </a:ext>
              </a:extLst>
            </p:cNvPr>
            <p:cNvGrpSpPr/>
            <p:nvPr/>
          </p:nvGrpSpPr>
          <p:grpSpPr>
            <a:xfrm>
              <a:off x="5521124" y="2902595"/>
              <a:ext cx="5718376" cy="729246"/>
              <a:chOff x="484008" y="711845"/>
              <a:chExt cx="10488791" cy="823829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11F7AA5-8700-43D3-B6A2-7819F2221D56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5DD64B9-358C-45E6-85CB-A32D998013EF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Ghi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chép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BC946BA5-DF39-4B57-9358-77E1016E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56006" y="2622890"/>
              <a:ext cx="1020141" cy="1224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F9ED151-F5B9-496B-95D6-A0E43842A99D}"/>
              </a:ext>
            </a:extLst>
          </p:cNvPr>
          <p:cNvGrpSpPr/>
          <p:nvPr/>
        </p:nvGrpSpPr>
        <p:grpSpPr>
          <a:xfrm>
            <a:off x="4709019" y="3911546"/>
            <a:ext cx="6530481" cy="1269053"/>
            <a:chOff x="4709019" y="3911546"/>
            <a:chExt cx="6530481" cy="126905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019EC46-EE20-4FEC-A06F-EA41A8AD7580}"/>
                </a:ext>
              </a:extLst>
            </p:cNvPr>
            <p:cNvGrpSpPr/>
            <p:nvPr/>
          </p:nvGrpSpPr>
          <p:grpSpPr>
            <a:xfrm>
              <a:off x="5521124" y="4118750"/>
              <a:ext cx="5718376" cy="729246"/>
              <a:chOff x="484008" y="711845"/>
              <a:chExt cx="10488791" cy="82382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AE64E4-A50E-49A8-A77D-11A92D64EF5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9FBED1-08CA-4071-B440-BD83A97FC14D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B. Quan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sát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404B772-34AA-4459-A8E7-41985BC88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09019" y="3911546"/>
              <a:ext cx="1686449" cy="126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id="{698BA1E2-5D25-45F1-B995-FDA16ACE6EF2}"/>
              </a:ext>
            </a:extLst>
          </p:cNvPr>
          <p:cNvGrpSpPr/>
          <p:nvPr/>
        </p:nvGrpSpPr>
        <p:grpSpPr>
          <a:xfrm>
            <a:off x="5521124" y="5119686"/>
            <a:ext cx="6123697" cy="1062865"/>
            <a:chOff x="5521124" y="5119686"/>
            <a:chExt cx="6123697" cy="106286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90EA74-9114-4D3A-983E-F458CC02AC75}"/>
                </a:ext>
              </a:extLst>
            </p:cNvPr>
            <p:cNvGrpSpPr/>
            <p:nvPr/>
          </p:nvGrpSpPr>
          <p:grpSpPr>
            <a:xfrm>
              <a:off x="5521124" y="5334905"/>
              <a:ext cx="5718376" cy="729246"/>
              <a:chOff x="484008" y="711845"/>
              <a:chExt cx="10488791" cy="823829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9708AC5-D1AB-48AB-AC85-D27B76E96B9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6B4F901-E189-4244-87FB-BDB8A6288F08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F6592A70-E6DA-43C9-9629-70E48ADD0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0834179" y="5119686"/>
              <a:ext cx="810642" cy="106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322FB6-923C-4C28-A37E-1C664F8D98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142" y="3591728"/>
            <a:ext cx="3853006" cy="2914141"/>
          </a:xfrm>
          <a:custGeom>
            <a:avLst/>
            <a:gdLst>
              <a:gd name="connsiteX0" fmla="*/ 0 w 3853006"/>
              <a:gd name="connsiteY0" fmla="*/ 0 h 2914141"/>
              <a:gd name="connsiteX1" fmla="*/ 3853006 w 3853006"/>
              <a:gd name="connsiteY1" fmla="*/ 0 h 2914141"/>
              <a:gd name="connsiteX2" fmla="*/ 3853006 w 3853006"/>
              <a:gd name="connsiteY2" fmla="*/ 2914141 h 2914141"/>
              <a:gd name="connsiteX3" fmla="*/ 0 w 3853006"/>
              <a:gd name="connsiteY3" fmla="*/ 2914141 h 2914141"/>
              <a:gd name="connsiteX4" fmla="*/ 0 w 3853006"/>
              <a:gd name="connsiteY4" fmla="*/ 0 h 2914141"/>
              <a:gd name="connsiteX5" fmla="*/ 359637 w 3853006"/>
              <a:gd name="connsiteY5" fmla="*/ 241947 h 2914141"/>
              <a:gd name="connsiteX6" fmla="*/ 359637 w 3853006"/>
              <a:gd name="connsiteY6" fmla="*/ 2187348 h 2914141"/>
              <a:gd name="connsiteX7" fmla="*/ 3499694 w 3853006"/>
              <a:gd name="connsiteY7" fmla="*/ 2187348 h 2914141"/>
              <a:gd name="connsiteX8" fmla="*/ 3499694 w 3853006"/>
              <a:gd name="connsiteY8" fmla="*/ 241947 h 2914141"/>
              <a:gd name="connsiteX9" fmla="*/ 359637 w 3853006"/>
              <a:gd name="connsiteY9" fmla="*/ 241947 h 29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3006" h="2914141">
                <a:moveTo>
                  <a:pt x="0" y="0"/>
                </a:moveTo>
                <a:lnTo>
                  <a:pt x="3853006" y="0"/>
                </a:lnTo>
                <a:lnTo>
                  <a:pt x="3853006" y="2914141"/>
                </a:lnTo>
                <a:lnTo>
                  <a:pt x="0" y="2914141"/>
                </a:lnTo>
                <a:lnTo>
                  <a:pt x="0" y="0"/>
                </a:lnTo>
                <a:close/>
                <a:moveTo>
                  <a:pt x="359637" y="241947"/>
                </a:moveTo>
                <a:lnTo>
                  <a:pt x="359637" y="2187348"/>
                </a:lnTo>
                <a:lnTo>
                  <a:pt x="3499694" y="2187348"/>
                </a:lnTo>
                <a:lnTo>
                  <a:pt x="3499694" y="241947"/>
                </a:lnTo>
                <a:lnTo>
                  <a:pt x="359637" y="241947"/>
                </a:lnTo>
                <a:close/>
              </a:path>
            </a:pathLst>
          </a:custGeom>
        </p:spPr>
      </p:pic>
      <p:pic>
        <p:nvPicPr>
          <p:cNvPr id="99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7B585D0-F61D-4249-8B43-F6E3D35E4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79746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he Amazing World of Gumball: The Wattersons / Characters - TV Tropes">
            <a:hlinkClick r:id="rId9" action="ppaction://hlinksldjump"/>
            <a:extLst>
              <a:ext uri="{FF2B5EF4-FFF2-40B4-BE49-F238E27FC236}">
                <a16:creationId xmlns:a16="http://schemas.microsoft.com/office/drawing/2014/main" id="{B4BE1893-3086-4409-AE90-73BA60EF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272" y="54768"/>
            <a:ext cx="1666875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82794899-E82D-4910-BF07-533BF14E1EBB}"/>
              </a:ext>
            </a:extLst>
          </p:cNvPr>
          <p:cNvGrpSpPr/>
          <p:nvPr/>
        </p:nvGrpSpPr>
        <p:grpSpPr>
          <a:xfrm>
            <a:off x="636608" y="3770394"/>
            <a:ext cx="3298784" cy="2044619"/>
            <a:chOff x="636608" y="3770394"/>
            <a:chExt cx="3298784" cy="20446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28923-0F6D-4F2B-A133-782B42B48604}"/>
                </a:ext>
              </a:extLst>
            </p:cNvPr>
            <p:cNvSpPr/>
            <p:nvPr/>
          </p:nvSpPr>
          <p:spPr>
            <a:xfrm>
              <a:off x="636608" y="3770394"/>
              <a:ext cx="3298784" cy="20446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CE55A8C-52BC-4852-AA85-98D0F77E4E6C}"/>
                </a:ext>
              </a:extLst>
            </p:cNvPr>
            <p:cNvSpPr/>
            <p:nvPr/>
          </p:nvSpPr>
          <p:spPr>
            <a:xfrm rot="5400000">
              <a:off x="1972619" y="4338185"/>
              <a:ext cx="993571" cy="856527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ngo" descr="Gumball Watterson | Amazing World Of Gumball. Amino">
            <a:extLst>
              <a:ext uri="{FF2B5EF4-FFF2-40B4-BE49-F238E27FC236}">
                <a16:creationId xmlns:a16="http://schemas.microsoft.com/office/drawing/2014/main" id="{CDC809D4-2418-4C35-9F5E-A64D290E9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2" y="3779746"/>
            <a:ext cx="3634878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0FEC1A0-EB1D-4267-95D2-B3CB4ED8E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24190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FBD59-8878-4957-8FD1-46E3E656D424}"/>
              </a:ext>
            </a:extLst>
          </p:cNvPr>
          <p:cNvGrpSpPr/>
          <p:nvPr/>
        </p:nvGrpSpPr>
        <p:grpSpPr>
          <a:xfrm>
            <a:off x="1148672" y="711845"/>
            <a:ext cx="9894656" cy="1169043"/>
            <a:chOff x="1148672" y="711845"/>
            <a:chExt cx="9894656" cy="11690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26189-9867-4C1E-9B64-3BC23250EEAB}"/>
                </a:ext>
              </a:extLst>
            </p:cNvPr>
            <p:cNvSpPr/>
            <p:nvPr/>
          </p:nvSpPr>
          <p:spPr>
            <a:xfrm>
              <a:off x="1148672" y="711845"/>
              <a:ext cx="9824127" cy="1169043"/>
            </a:xfrm>
            <a:custGeom>
              <a:avLst/>
              <a:gdLst>
                <a:gd name="connsiteX0" fmla="*/ 0 w 9824127"/>
                <a:gd name="connsiteY0" fmla="*/ 136977 h 1169043"/>
                <a:gd name="connsiteX1" fmla="*/ 136977 w 9824127"/>
                <a:gd name="connsiteY1" fmla="*/ 0 h 1169043"/>
                <a:gd name="connsiteX2" fmla="*/ 447358 w 9824127"/>
                <a:gd name="connsiteY2" fmla="*/ 0 h 1169043"/>
                <a:gd name="connsiteX3" fmla="*/ 757738 w 9824127"/>
                <a:gd name="connsiteY3" fmla="*/ 0 h 1169043"/>
                <a:gd name="connsiteX4" fmla="*/ 1259122 w 9824127"/>
                <a:gd name="connsiteY4" fmla="*/ 0 h 1169043"/>
                <a:gd name="connsiteX5" fmla="*/ 1569503 w 9824127"/>
                <a:gd name="connsiteY5" fmla="*/ 0 h 1169043"/>
                <a:gd name="connsiteX6" fmla="*/ 1975385 w 9824127"/>
                <a:gd name="connsiteY6" fmla="*/ 0 h 1169043"/>
                <a:gd name="connsiteX7" fmla="*/ 2572271 w 9824127"/>
                <a:gd name="connsiteY7" fmla="*/ 0 h 1169043"/>
                <a:gd name="connsiteX8" fmla="*/ 2882652 w 9824127"/>
                <a:gd name="connsiteY8" fmla="*/ 0 h 1169043"/>
                <a:gd name="connsiteX9" fmla="*/ 3575039 w 9824127"/>
                <a:gd name="connsiteY9" fmla="*/ 0 h 1169043"/>
                <a:gd name="connsiteX10" fmla="*/ 3980922 w 9824127"/>
                <a:gd name="connsiteY10" fmla="*/ 0 h 1169043"/>
                <a:gd name="connsiteX11" fmla="*/ 4291302 w 9824127"/>
                <a:gd name="connsiteY11" fmla="*/ 0 h 1169043"/>
                <a:gd name="connsiteX12" fmla="*/ 4697185 w 9824127"/>
                <a:gd name="connsiteY12" fmla="*/ 0 h 1169043"/>
                <a:gd name="connsiteX13" fmla="*/ 5198569 w 9824127"/>
                <a:gd name="connsiteY13" fmla="*/ 0 h 1169043"/>
                <a:gd name="connsiteX14" fmla="*/ 5604451 w 9824127"/>
                <a:gd name="connsiteY14" fmla="*/ 0 h 1169043"/>
                <a:gd name="connsiteX15" fmla="*/ 6105835 w 9824127"/>
                <a:gd name="connsiteY15" fmla="*/ 0 h 1169043"/>
                <a:gd name="connsiteX16" fmla="*/ 6416216 w 9824127"/>
                <a:gd name="connsiteY16" fmla="*/ 0 h 1169043"/>
                <a:gd name="connsiteX17" fmla="*/ 6917600 w 9824127"/>
                <a:gd name="connsiteY17" fmla="*/ 0 h 1169043"/>
                <a:gd name="connsiteX18" fmla="*/ 7514486 w 9824127"/>
                <a:gd name="connsiteY18" fmla="*/ 0 h 1169043"/>
                <a:gd name="connsiteX19" fmla="*/ 7824866 w 9824127"/>
                <a:gd name="connsiteY19" fmla="*/ 0 h 1169043"/>
                <a:gd name="connsiteX20" fmla="*/ 8517254 w 9824127"/>
                <a:gd name="connsiteY20" fmla="*/ 0 h 1169043"/>
                <a:gd name="connsiteX21" fmla="*/ 9114140 w 9824127"/>
                <a:gd name="connsiteY21" fmla="*/ 0 h 1169043"/>
                <a:gd name="connsiteX22" fmla="*/ 9687150 w 9824127"/>
                <a:gd name="connsiteY22" fmla="*/ 0 h 1169043"/>
                <a:gd name="connsiteX23" fmla="*/ 9824127 w 9824127"/>
                <a:gd name="connsiteY23" fmla="*/ 136977 h 1169043"/>
                <a:gd name="connsiteX24" fmla="*/ 9824127 w 9824127"/>
                <a:gd name="connsiteY24" fmla="*/ 566620 h 1169043"/>
                <a:gd name="connsiteX25" fmla="*/ 9824127 w 9824127"/>
                <a:gd name="connsiteY25" fmla="*/ 1032066 h 1169043"/>
                <a:gd name="connsiteX26" fmla="*/ 9687150 w 9824127"/>
                <a:gd name="connsiteY26" fmla="*/ 1169043 h 1169043"/>
                <a:gd name="connsiteX27" fmla="*/ 9281268 w 9824127"/>
                <a:gd name="connsiteY27" fmla="*/ 1169043 h 1169043"/>
                <a:gd name="connsiteX28" fmla="*/ 8779884 w 9824127"/>
                <a:gd name="connsiteY28" fmla="*/ 1169043 h 1169043"/>
                <a:gd name="connsiteX29" fmla="*/ 8469503 w 9824127"/>
                <a:gd name="connsiteY29" fmla="*/ 1169043 h 1169043"/>
                <a:gd name="connsiteX30" fmla="*/ 7777115 w 9824127"/>
                <a:gd name="connsiteY30" fmla="*/ 1169043 h 1169043"/>
                <a:gd name="connsiteX31" fmla="*/ 7371233 w 9824127"/>
                <a:gd name="connsiteY31" fmla="*/ 1169043 h 1169043"/>
                <a:gd name="connsiteX32" fmla="*/ 6869849 w 9824127"/>
                <a:gd name="connsiteY32" fmla="*/ 1169043 h 1169043"/>
                <a:gd name="connsiteX33" fmla="*/ 6272963 w 9824127"/>
                <a:gd name="connsiteY33" fmla="*/ 1169043 h 1169043"/>
                <a:gd name="connsiteX34" fmla="*/ 5771579 w 9824127"/>
                <a:gd name="connsiteY34" fmla="*/ 1169043 h 1169043"/>
                <a:gd name="connsiteX35" fmla="*/ 5079192 w 9824127"/>
                <a:gd name="connsiteY35" fmla="*/ 1169043 h 1169043"/>
                <a:gd name="connsiteX36" fmla="*/ 4768811 w 9824127"/>
                <a:gd name="connsiteY36" fmla="*/ 1169043 h 1169043"/>
                <a:gd name="connsiteX37" fmla="*/ 4267427 w 9824127"/>
                <a:gd name="connsiteY37" fmla="*/ 1169043 h 1169043"/>
                <a:gd name="connsiteX38" fmla="*/ 3766043 w 9824127"/>
                <a:gd name="connsiteY38" fmla="*/ 1169043 h 1169043"/>
                <a:gd name="connsiteX39" fmla="*/ 3264659 w 9824127"/>
                <a:gd name="connsiteY39" fmla="*/ 1169043 h 1169043"/>
                <a:gd name="connsiteX40" fmla="*/ 2954278 w 9824127"/>
                <a:gd name="connsiteY40" fmla="*/ 1169043 h 1169043"/>
                <a:gd name="connsiteX41" fmla="*/ 2261890 w 9824127"/>
                <a:gd name="connsiteY41" fmla="*/ 1169043 h 1169043"/>
                <a:gd name="connsiteX42" fmla="*/ 1760506 w 9824127"/>
                <a:gd name="connsiteY42" fmla="*/ 1169043 h 1169043"/>
                <a:gd name="connsiteX43" fmla="*/ 1450126 w 9824127"/>
                <a:gd name="connsiteY43" fmla="*/ 1169043 h 1169043"/>
                <a:gd name="connsiteX44" fmla="*/ 853240 w 9824127"/>
                <a:gd name="connsiteY44" fmla="*/ 1169043 h 1169043"/>
                <a:gd name="connsiteX45" fmla="*/ 136977 w 9824127"/>
                <a:gd name="connsiteY45" fmla="*/ 1169043 h 1169043"/>
                <a:gd name="connsiteX46" fmla="*/ 0 w 9824127"/>
                <a:gd name="connsiteY46" fmla="*/ 1032066 h 1169043"/>
                <a:gd name="connsiteX47" fmla="*/ 0 w 9824127"/>
                <a:gd name="connsiteY47" fmla="*/ 593472 h 1169043"/>
                <a:gd name="connsiteX48" fmla="*/ 0 w 9824127"/>
                <a:gd name="connsiteY48" fmla="*/ 136977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824127" h="1169043" fill="none" extrusionOk="0">
                  <a:moveTo>
                    <a:pt x="0" y="136977"/>
                  </a:moveTo>
                  <a:cubicBezTo>
                    <a:pt x="5979" y="71179"/>
                    <a:pt x="49001" y="-4904"/>
                    <a:pt x="136977" y="0"/>
                  </a:cubicBezTo>
                  <a:cubicBezTo>
                    <a:pt x="289272" y="-23521"/>
                    <a:pt x="378674" y="1145"/>
                    <a:pt x="447358" y="0"/>
                  </a:cubicBezTo>
                  <a:cubicBezTo>
                    <a:pt x="516042" y="-1145"/>
                    <a:pt x="678919" y="8811"/>
                    <a:pt x="757738" y="0"/>
                  </a:cubicBezTo>
                  <a:cubicBezTo>
                    <a:pt x="836557" y="-8811"/>
                    <a:pt x="1090582" y="53385"/>
                    <a:pt x="1259122" y="0"/>
                  </a:cubicBezTo>
                  <a:cubicBezTo>
                    <a:pt x="1427662" y="-53385"/>
                    <a:pt x="1486643" y="22139"/>
                    <a:pt x="1569503" y="0"/>
                  </a:cubicBezTo>
                  <a:cubicBezTo>
                    <a:pt x="1652363" y="-22139"/>
                    <a:pt x="1852663" y="4787"/>
                    <a:pt x="1975385" y="0"/>
                  </a:cubicBezTo>
                  <a:cubicBezTo>
                    <a:pt x="2098107" y="-4787"/>
                    <a:pt x="2336388" y="17734"/>
                    <a:pt x="2572271" y="0"/>
                  </a:cubicBezTo>
                  <a:cubicBezTo>
                    <a:pt x="2808154" y="-17734"/>
                    <a:pt x="2816127" y="20951"/>
                    <a:pt x="2882652" y="0"/>
                  </a:cubicBezTo>
                  <a:cubicBezTo>
                    <a:pt x="2949177" y="-20951"/>
                    <a:pt x="3328991" y="1016"/>
                    <a:pt x="3575039" y="0"/>
                  </a:cubicBezTo>
                  <a:cubicBezTo>
                    <a:pt x="3821087" y="-1016"/>
                    <a:pt x="3802949" y="16511"/>
                    <a:pt x="3980922" y="0"/>
                  </a:cubicBezTo>
                  <a:cubicBezTo>
                    <a:pt x="4158895" y="-16511"/>
                    <a:pt x="4217447" y="21234"/>
                    <a:pt x="4291302" y="0"/>
                  </a:cubicBezTo>
                  <a:cubicBezTo>
                    <a:pt x="4365157" y="-21234"/>
                    <a:pt x="4613008" y="40680"/>
                    <a:pt x="4697185" y="0"/>
                  </a:cubicBezTo>
                  <a:cubicBezTo>
                    <a:pt x="4781362" y="-40680"/>
                    <a:pt x="5059464" y="51209"/>
                    <a:pt x="5198569" y="0"/>
                  </a:cubicBezTo>
                  <a:cubicBezTo>
                    <a:pt x="5337674" y="-51209"/>
                    <a:pt x="5485005" y="24934"/>
                    <a:pt x="5604451" y="0"/>
                  </a:cubicBezTo>
                  <a:cubicBezTo>
                    <a:pt x="5723897" y="-24934"/>
                    <a:pt x="5975148" y="36566"/>
                    <a:pt x="6105835" y="0"/>
                  </a:cubicBezTo>
                  <a:cubicBezTo>
                    <a:pt x="6236522" y="-36566"/>
                    <a:pt x="6346600" y="16305"/>
                    <a:pt x="6416216" y="0"/>
                  </a:cubicBezTo>
                  <a:cubicBezTo>
                    <a:pt x="6485832" y="-16305"/>
                    <a:pt x="6749465" y="49764"/>
                    <a:pt x="6917600" y="0"/>
                  </a:cubicBezTo>
                  <a:cubicBezTo>
                    <a:pt x="7085735" y="-49764"/>
                    <a:pt x="7273162" y="40250"/>
                    <a:pt x="7514486" y="0"/>
                  </a:cubicBezTo>
                  <a:cubicBezTo>
                    <a:pt x="7755810" y="-40250"/>
                    <a:pt x="7697402" y="21016"/>
                    <a:pt x="7824866" y="0"/>
                  </a:cubicBezTo>
                  <a:cubicBezTo>
                    <a:pt x="7952330" y="-21016"/>
                    <a:pt x="8373305" y="23972"/>
                    <a:pt x="8517254" y="0"/>
                  </a:cubicBezTo>
                  <a:cubicBezTo>
                    <a:pt x="8661203" y="-23972"/>
                    <a:pt x="8914352" y="27987"/>
                    <a:pt x="9114140" y="0"/>
                  </a:cubicBezTo>
                  <a:cubicBezTo>
                    <a:pt x="9313928" y="-27987"/>
                    <a:pt x="9440025" y="60070"/>
                    <a:pt x="9687150" y="0"/>
                  </a:cubicBezTo>
                  <a:cubicBezTo>
                    <a:pt x="9774216" y="3931"/>
                    <a:pt x="9811366" y="58401"/>
                    <a:pt x="9824127" y="136977"/>
                  </a:cubicBezTo>
                  <a:cubicBezTo>
                    <a:pt x="9830818" y="315079"/>
                    <a:pt x="9786798" y="440130"/>
                    <a:pt x="9824127" y="566620"/>
                  </a:cubicBezTo>
                  <a:cubicBezTo>
                    <a:pt x="9861456" y="693110"/>
                    <a:pt x="9806835" y="911797"/>
                    <a:pt x="9824127" y="1032066"/>
                  </a:cubicBezTo>
                  <a:cubicBezTo>
                    <a:pt x="9828344" y="1129228"/>
                    <a:pt x="9747313" y="1166080"/>
                    <a:pt x="9687150" y="1169043"/>
                  </a:cubicBezTo>
                  <a:cubicBezTo>
                    <a:pt x="9553690" y="1183203"/>
                    <a:pt x="9374647" y="1123721"/>
                    <a:pt x="9281268" y="1169043"/>
                  </a:cubicBezTo>
                  <a:cubicBezTo>
                    <a:pt x="9187889" y="1214365"/>
                    <a:pt x="9007778" y="1145994"/>
                    <a:pt x="8779884" y="1169043"/>
                  </a:cubicBezTo>
                  <a:cubicBezTo>
                    <a:pt x="8551990" y="1192092"/>
                    <a:pt x="8608985" y="1139565"/>
                    <a:pt x="8469503" y="1169043"/>
                  </a:cubicBezTo>
                  <a:cubicBezTo>
                    <a:pt x="8330021" y="1198521"/>
                    <a:pt x="8100289" y="1164295"/>
                    <a:pt x="7777115" y="1169043"/>
                  </a:cubicBezTo>
                  <a:cubicBezTo>
                    <a:pt x="7453941" y="1173791"/>
                    <a:pt x="7507469" y="1158878"/>
                    <a:pt x="7371233" y="1169043"/>
                  </a:cubicBezTo>
                  <a:cubicBezTo>
                    <a:pt x="7234997" y="1179208"/>
                    <a:pt x="7109783" y="1112103"/>
                    <a:pt x="6869849" y="1169043"/>
                  </a:cubicBezTo>
                  <a:cubicBezTo>
                    <a:pt x="6629915" y="1225983"/>
                    <a:pt x="6488832" y="1156829"/>
                    <a:pt x="6272963" y="1169043"/>
                  </a:cubicBezTo>
                  <a:cubicBezTo>
                    <a:pt x="6057094" y="1181257"/>
                    <a:pt x="5921877" y="1129734"/>
                    <a:pt x="5771579" y="1169043"/>
                  </a:cubicBezTo>
                  <a:cubicBezTo>
                    <a:pt x="5621281" y="1208352"/>
                    <a:pt x="5317303" y="1150775"/>
                    <a:pt x="5079192" y="1169043"/>
                  </a:cubicBezTo>
                  <a:cubicBezTo>
                    <a:pt x="4841081" y="1187311"/>
                    <a:pt x="4853746" y="1146438"/>
                    <a:pt x="4768811" y="1169043"/>
                  </a:cubicBezTo>
                  <a:cubicBezTo>
                    <a:pt x="4683876" y="1191648"/>
                    <a:pt x="4386336" y="1132145"/>
                    <a:pt x="4267427" y="1169043"/>
                  </a:cubicBezTo>
                  <a:cubicBezTo>
                    <a:pt x="4148518" y="1205941"/>
                    <a:pt x="3996484" y="1158524"/>
                    <a:pt x="3766043" y="1169043"/>
                  </a:cubicBezTo>
                  <a:cubicBezTo>
                    <a:pt x="3535602" y="1179562"/>
                    <a:pt x="3455580" y="1111007"/>
                    <a:pt x="3264659" y="1169043"/>
                  </a:cubicBezTo>
                  <a:cubicBezTo>
                    <a:pt x="3073738" y="1227079"/>
                    <a:pt x="3072174" y="1159032"/>
                    <a:pt x="2954278" y="1169043"/>
                  </a:cubicBezTo>
                  <a:cubicBezTo>
                    <a:pt x="2836382" y="1179054"/>
                    <a:pt x="2518038" y="1133547"/>
                    <a:pt x="2261890" y="1169043"/>
                  </a:cubicBezTo>
                  <a:cubicBezTo>
                    <a:pt x="2005742" y="1204539"/>
                    <a:pt x="1997232" y="1137730"/>
                    <a:pt x="1760506" y="1169043"/>
                  </a:cubicBezTo>
                  <a:cubicBezTo>
                    <a:pt x="1523780" y="1200356"/>
                    <a:pt x="1534300" y="1142956"/>
                    <a:pt x="1450126" y="1169043"/>
                  </a:cubicBezTo>
                  <a:cubicBezTo>
                    <a:pt x="1365952" y="1195130"/>
                    <a:pt x="973151" y="1101196"/>
                    <a:pt x="853240" y="1169043"/>
                  </a:cubicBezTo>
                  <a:cubicBezTo>
                    <a:pt x="733329" y="1236890"/>
                    <a:pt x="399105" y="1095764"/>
                    <a:pt x="136977" y="1169043"/>
                  </a:cubicBezTo>
                  <a:cubicBezTo>
                    <a:pt x="79401" y="1164039"/>
                    <a:pt x="14295" y="1096680"/>
                    <a:pt x="0" y="1032066"/>
                  </a:cubicBezTo>
                  <a:cubicBezTo>
                    <a:pt x="-35649" y="867893"/>
                    <a:pt x="7296" y="741089"/>
                    <a:pt x="0" y="593472"/>
                  </a:cubicBezTo>
                  <a:cubicBezTo>
                    <a:pt x="-7296" y="445855"/>
                    <a:pt x="14674" y="301187"/>
                    <a:pt x="0" y="136977"/>
                  </a:cubicBezTo>
                  <a:close/>
                </a:path>
                <a:path w="9824127" h="1169043" stroke="0" extrusionOk="0">
                  <a:moveTo>
                    <a:pt x="0" y="136977"/>
                  </a:moveTo>
                  <a:cubicBezTo>
                    <a:pt x="-5480" y="57707"/>
                    <a:pt x="50715" y="5337"/>
                    <a:pt x="136977" y="0"/>
                  </a:cubicBezTo>
                  <a:cubicBezTo>
                    <a:pt x="255815" y="-3192"/>
                    <a:pt x="423484" y="28742"/>
                    <a:pt x="542859" y="0"/>
                  </a:cubicBezTo>
                  <a:cubicBezTo>
                    <a:pt x="662234" y="-28742"/>
                    <a:pt x="990052" y="74173"/>
                    <a:pt x="1235247" y="0"/>
                  </a:cubicBezTo>
                  <a:cubicBezTo>
                    <a:pt x="1480442" y="-74173"/>
                    <a:pt x="1459144" y="11143"/>
                    <a:pt x="1641129" y="0"/>
                  </a:cubicBezTo>
                  <a:cubicBezTo>
                    <a:pt x="1823114" y="-11143"/>
                    <a:pt x="1832621" y="22846"/>
                    <a:pt x="1951510" y="0"/>
                  </a:cubicBezTo>
                  <a:cubicBezTo>
                    <a:pt x="2070399" y="-22846"/>
                    <a:pt x="2175958" y="47782"/>
                    <a:pt x="2357392" y="0"/>
                  </a:cubicBezTo>
                  <a:cubicBezTo>
                    <a:pt x="2538826" y="-47782"/>
                    <a:pt x="2665316" y="9056"/>
                    <a:pt x="2858776" y="0"/>
                  </a:cubicBezTo>
                  <a:cubicBezTo>
                    <a:pt x="3052236" y="-9056"/>
                    <a:pt x="3109436" y="34991"/>
                    <a:pt x="3264659" y="0"/>
                  </a:cubicBezTo>
                  <a:cubicBezTo>
                    <a:pt x="3419882" y="-34991"/>
                    <a:pt x="3698292" y="38897"/>
                    <a:pt x="3861544" y="0"/>
                  </a:cubicBezTo>
                  <a:cubicBezTo>
                    <a:pt x="4024797" y="-38897"/>
                    <a:pt x="4268001" y="24109"/>
                    <a:pt x="4649434" y="0"/>
                  </a:cubicBezTo>
                  <a:cubicBezTo>
                    <a:pt x="5030867" y="-24109"/>
                    <a:pt x="4908625" y="327"/>
                    <a:pt x="5150818" y="0"/>
                  </a:cubicBezTo>
                  <a:cubicBezTo>
                    <a:pt x="5393011" y="-327"/>
                    <a:pt x="5575779" y="55407"/>
                    <a:pt x="5938707" y="0"/>
                  </a:cubicBezTo>
                  <a:cubicBezTo>
                    <a:pt x="6301635" y="-55407"/>
                    <a:pt x="6398631" y="64939"/>
                    <a:pt x="6631095" y="0"/>
                  </a:cubicBezTo>
                  <a:cubicBezTo>
                    <a:pt x="6863559" y="-64939"/>
                    <a:pt x="7030189" y="67150"/>
                    <a:pt x="7418984" y="0"/>
                  </a:cubicBezTo>
                  <a:cubicBezTo>
                    <a:pt x="7807779" y="-67150"/>
                    <a:pt x="7683685" y="36297"/>
                    <a:pt x="7920368" y="0"/>
                  </a:cubicBezTo>
                  <a:cubicBezTo>
                    <a:pt x="8157051" y="-36297"/>
                    <a:pt x="8148065" y="26586"/>
                    <a:pt x="8326250" y="0"/>
                  </a:cubicBezTo>
                  <a:cubicBezTo>
                    <a:pt x="8504435" y="-26586"/>
                    <a:pt x="8560069" y="19274"/>
                    <a:pt x="8732133" y="0"/>
                  </a:cubicBezTo>
                  <a:cubicBezTo>
                    <a:pt x="8904197" y="-19274"/>
                    <a:pt x="9372511" y="21382"/>
                    <a:pt x="9687150" y="0"/>
                  </a:cubicBezTo>
                  <a:cubicBezTo>
                    <a:pt x="9748937" y="7320"/>
                    <a:pt x="9819245" y="43174"/>
                    <a:pt x="9824127" y="136977"/>
                  </a:cubicBezTo>
                  <a:cubicBezTo>
                    <a:pt x="9862271" y="287943"/>
                    <a:pt x="9776790" y="435495"/>
                    <a:pt x="9824127" y="575571"/>
                  </a:cubicBezTo>
                  <a:cubicBezTo>
                    <a:pt x="9871464" y="715647"/>
                    <a:pt x="9789286" y="917066"/>
                    <a:pt x="9824127" y="1032066"/>
                  </a:cubicBezTo>
                  <a:cubicBezTo>
                    <a:pt x="9820367" y="1111200"/>
                    <a:pt x="9756997" y="1174874"/>
                    <a:pt x="9687150" y="1169043"/>
                  </a:cubicBezTo>
                  <a:cubicBezTo>
                    <a:pt x="9615564" y="1171408"/>
                    <a:pt x="9463480" y="1150415"/>
                    <a:pt x="9376769" y="1169043"/>
                  </a:cubicBezTo>
                  <a:cubicBezTo>
                    <a:pt x="9290058" y="1187671"/>
                    <a:pt x="9059875" y="1140850"/>
                    <a:pt x="8970887" y="1169043"/>
                  </a:cubicBezTo>
                  <a:cubicBezTo>
                    <a:pt x="8881899" y="1197236"/>
                    <a:pt x="8442570" y="1130993"/>
                    <a:pt x="8278499" y="1169043"/>
                  </a:cubicBezTo>
                  <a:cubicBezTo>
                    <a:pt x="8114428" y="1207093"/>
                    <a:pt x="7983067" y="1165262"/>
                    <a:pt x="7872617" y="1169043"/>
                  </a:cubicBezTo>
                  <a:cubicBezTo>
                    <a:pt x="7762167" y="1172824"/>
                    <a:pt x="7633985" y="1138850"/>
                    <a:pt x="7466735" y="1169043"/>
                  </a:cubicBezTo>
                  <a:cubicBezTo>
                    <a:pt x="7299485" y="1199236"/>
                    <a:pt x="6985927" y="1152421"/>
                    <a:pt x="6774347" y="1169043"/>
                  </a:cubicBezTo>
                  <a:cubicBezTo>
                    <a:pt x="6562767" y="1185665"/>
                    <a:pt x="6464636" y="1146123"/>
                    <a:pt x="6368465" y="1169043"/>
                  </a:cubicBezTo>
                  <a:cubicBezTo>
                    <a:pt x="6272294" y="1191963"/>
                    <a:pt x="5964871" y="1105053"/>
                    <a:pt x="5580576" y="1169043"/>
                  </a:cubicBezTo>
                  <a:cubicBezTo>
                    <a:pt x="5196281" y="1233033"/>
                    <a:pt x="5203115" y="1107963"/>
                    <a:pt x="4888188" y="1169043"/>
                  </a:cubicBezTo>
                  <a:cubicBezTo>
                    <a:pt x="4573261" y="1230123"/>
                    <a:pt x="4724019" y="1156772"/>
                    <a:pt x="4577807" y="1169043"/>
                  </a:cubicBezTo>
                  <a:cubicBezTo>
                    <a:pt x="4431595" y="1181314"/>
                    <a:pt x="4139813" y="1158737"/>
                    <a:pt x="3885420" y="1169043"/>
                  </a:cubicBezTo>
                  <a:cubicBezTo>
                    <a:pt x="3631027" y="1179349"/>
                    <a:pt x="3524886" y="1145658"/>
                    <a:pt x="3288534" y="1169043"/>
                  </a:cubicBezTo>
                  <a:cubicBezTo>
                    <a:pt x="3052182" y="1192428"/>
                    <a:pt x="2877911" y="1164316"/>
                    <a:pt x="2691648" y="1169043"/>
                  </a:cubicBezTo>
                  <a:cubicBezTo>
                    <a:pt x="2505385" y="1173770"/>
                    <a:pt x="2302300" y="1133689"/>
                    <a:pt x="2190264" y="1169043"/>
                  </a:cubicBezTo>
                  <a:cubicBezTo>
                    <a:pt x="2078228" y="1204397"/>
                    <a:pt x="1662072" y="1164854"/>
                    <a:pt x="1402375" y="1169043"/>
                  </a:cubicBezTo>
                  <a:cubicBezTo>
                    <a:pt x="1142678" y="1173232"/>
                    <a:pt x="1221820" y="1163798"/>
                    <a:pt x="1091994" y="1169043"/>
                  </a:cubicBezTo>
                  <a:cubicBezTo>
                    <a:pt x="962168" y="1174288"/>
                    <a:pt x="541292" y="1075417"/>
                    <a:pt x="136977" y="1169043"/>
                  </a:cubicBezTo>
                  <a:cubicBezTo>
                    <a:pt x="51667" y="1162316"/>
                    <a:pt x="-3540" y="1102560"/>
                    <a:pt x="0" y="1032066"/>
                  </a:cubicBezTo>
                  <a:cubicBezTo>
                    <a:pt x="-40749" y="900995"/>
                    <a:pt x="48170" y="807538"/>
                    <a:pt x="0" y="584522"/>
                  </a:cubicBezTo>
                  <a:cubicBezTo>
                    <a:pt x="-48170" y="361506"/>
                    <a:pt x="10626" y="248095"/>
                    <a:pt x="0" y="136977"/>
                  </a:cubicBezTo>
                  <a:close/>
                </a:path>
              </a:pathLst>
            </a:custGeom>
            <a:solidFill>
              <a:srgbClr val="A7DBED"/>
            </a:solidFill>
            <a:ln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352043586">
                    <a:prstGeom prst="roundRect">
                      <a:avLst>
                        <a:gd name="adj" fmla="val 1171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B1F897-D5BC-46CB-854B-6E8AA485ED45}"/>
                </a:ext>
              </a:extLst>
            </p:cNvPr>
            <p:cNvSpPr txBox="1"/>
            <p:nvPr/>
          </p:nvSpPr>
          <p:spPr>
            <a:xfrm>
              <a:off x="1793541" y="905974"/>
              <a:ext cx="92497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miêu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chi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0" dirty="0" err="1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i="0" dirty="0">
                  <a:solidFill>
                    <a:srgbClr val="3A3A3A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94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A">
            <a:extLst>
              <a:ext uri="{FF2B5EF4-FFF2-40B4-BE49-F238E27FC236}">
                <a16:creationId xmlns:a16="http://schemas.microsoft.com/office/drawing/2014/main" id="{C6F433FB-4487-4FCD-9DF2-2D974BD96186}"/>
              </a:ext>
            </a:extLst>
          </p:cNvPr>
          <p:cNvGrpSpPr/>
          <p:nvPr/>
        </p:nvGrpSpPr>
        <p:grpSpPr>
          <a:xfrm>
            <a:off x="5551347" y="3784849"/>
            <a:ext cx="6109953" cy="1435594"/>
            <a:chOff x="5565600" y="2515967"/>
            <a:chExt cx="6109953" cy="143559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2D3B00-CCCF-438F-92C7-FA381C37D4CA}"/>
                </a:ext>
              </a:extLst>
            </p:cNvPr>
            <p:cNvGrpSpPr/>
            <p:nvPr/>
          </p:nvGrpSpPr>
          <p:grpSpPr>
            <a:xfrm>
              <a:off x="5565600" y="2902595"/>
              <a:ext cx="5718375" cy="1048966"/>
              <a:chOff x="565587" y="711845"/>
              <a:chExt cx="10488789" cy="118501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11F7AA5-8700-43D3-B6A2-7819F2221D56}"/>
                  </a:ext>
                </a:extLst>
              </p:cNvPr>
              <p:cNvSpPr/>
              <p:nvPr/>
            </p:nvSpPr>
            <p:spPr>
              <a:xfrm>
                <a:off x="565587" y="711845"/>
                <a:ext cx="10407212" cy="1185016"/>
              </a:xfrm>
              <a:custGeom>
                <a:avLst/>
                <a:gdLst>
                  <a:gd name="connsiteX0" fmla="*/ 0 w 10407212"/>
                  <a:gd name="connsiteY0" fmla="*/ 138848 h 1185016"/>
                  <a:gd name="connsiteX1" fmla="*/ 138848 w 10407212"/>
                  <a:gd name="connsiteY1" fmla="*/ 0 h 1185016"/>
                  <a:gd name="connsiteX2" fmla="*/ 430816 w 10407212"/>
                  <a:gd name="connsiteY2" fmla="*/ 0 h 1185016"/>
                  <a:gd name="connsiteX3" fmla="*/ 722785 w 10407212"/>
                  <a:gd name="connsiteY3" fmla="*/ 0 h 1185016"/>
                  <a:gd name="connsiteX4" fmla="*/ 1116048 w 10407212"/>
                  <a:gd name="connsiteY4" fmla="*/ 0 h 1185016"/>
                  <a:gd name="connsiteX5" fmla="*/ 1711902 w 10407212"/>
                  <a:gd name="connsiteY5" fmla="*/ 0 h 1185016"/>
                  <a:gd name="connsiteX6" fmla="*/ 2003871 w 10407212"/>
                  <a:gd name="connsiteY6" fmla="*/ 0 h 1185016"/>
                  <a:gd name="connsiteX7" fmla="*/ 2701020 w 10407212"/>
                  <a:gd name="connsiteY7" fmla="*/ 0 h 1185016"/>
                  <a:gd name="connsiteX8" fmla="*/ 3094283 w 10407212"/>
                  <a:gd name="connsiteY8" fmla="*/ 0 h 1185016"/>
                  <a:gd name="connsiteX9" fmla="*/ 3386252 w 10407212"/>
                  <a:gd name="connsiteY9" fmla="*/ 0 h 1185016"/>
                  <a:gd name="connsiteX10" fmla="*/ 3779515 w 10407212"/>
                  <a:gd name="connsiteY10" fmla="*/ 0 h 1185016"/>
                  <a:gd name="connsiteX11" fmla="*/ 4274074 w 10407212"/>
                  <a:gd name="connsiteY11" fmla="*/ 0 h 1185016"/>
                  <a:gd name="connsiteX12" fmla="*/ 4667338 w 10407212"/>
                  <a:gd name="connsiteY12" fmla="*/ 0 h 1185016"/>
                  <a:gd name="connsiteX13" fmla="*/ 5161896 w 10407212"/>
                  <a:gd name="connsiteY13" fmla="*/ 0 h 1185016"/>
                  <a:gd name="connsiteX14" fmla="*/ 5453865 w 10407212"/>
                  <a:gd name="connsiteY14" fmla="*/ 0 h 1185016"/>
                  <a:gd name="connsiteX15" fmla="*/ 5948423 w 10407212"/>
                  <a:gd name="connsiteY15" fmla="*/ 0 h 1185016"/>
                  <a:gd name="connsiteX16" fmla="*/ 6544277 w 10407212"/>
                  <a:gd name="connsiteY16" fmla="*/ 0 h 1185016"/>
                  <a:gd name="connsiteX17" fmla="*/ 6836246 w 10407212"/>
                  <a:gd name="connsiteY17" fmla="*/ 0 h 1185016"/>
                  <a:gd name="connsiteX18" fmla="*/ 7533395 w 10407212"/>
                  <a:gd name="connsiteY18" fmla="*/ 0 h 1185016"/>
                  <a:gd name="connsiteX19" fmla="*/ 8129249 w 10407212"/>
                  <a:gd name="connsiteY19" fmla="*/ 0 h 1185016"/>
                  <a:gd name="connsiteX20" fmla="*/ 8725102 w 10407212"/>
                  <a:gd name="connsiteY20" fmla="*/ 0 h 1185016"/>
                  <a:gd name="connsiteX21" fmla="*/ 9017071 w 10407212"/>
                  <a:gd name="connsiteY21" fmla="*/ 0 h 1185016"/>
                  <a:gd name="connsiteX22" fmla="*/ 9309039 w 10407212"/>
                  <a:gd name="connsiteY22" fmla="*/ 0 h 1185016"/>
                  <a:gd name="connsiteX23" fmla="*/ 10268364 w 10407212"/>
                  <a:gd name="connsiteY23" fmla="*/ 0 h 1185016"/>
                  <a:gd name="connsiteX24" fmla="*/ 10407212 w 10407212"/>
                  <a:gd name="connsiteY24" fmla="*/ 138848 h 1185016"/>
                  <a:gd name="connsiteX25" fmla="*/ 10407212 w 10407212"/>
                  <a:gd name="connsiteY25" fmla="*/ 610654 h 1185016"/>
                  <a:gd name="connsiteX26" fmla="*/ 10407212 w 10407212"/>
                  <a:gd name="connsiteY26" fmla="*/ 1046168 h 1185016"/>
                  <a:gd name="connsiteX27" fmla="*/ 10268364 w 10407212"/>
                  <a:gd name="connsiteY27" fmla="*/ 1185016 h 1185016"/>
                  <a:gd name="connsiteX28" fmla="*/ 9571215 w 10407212"/>
                  <a:gd name="connsiteY28" fmla="*/ 1185016 h 1185016"/>
                  <a:gd name="connsiteX29" fmla="*/ 9177951 w 10407212"/>
                  <a:gd name="connsiteY29" fmla="*/ 1185016 h 1185016"/>
                  <a:gd name="connsiteX30" fmla="*/ 8683393 w 10407212"/>
                  <a:gd name="connsiteY30" fmla="*/ 1185016 h 1185016"/>
                  <a:gd name="connsiteX31" fmla="*/ 8087539 w 10407212"/>
                  <a:gd name="connsiteY31" fmla="*/ 1185016 h 1185016"/>
                  <a:gd name="connsiteX32" fmla="*/ 7592980 w 10407212"/>
                  <a:gd name="connsiteY32" fmla="*/ 1185016 h 1185016"/>
                  <a:gd name="connsiteX33" fmla="*/ 6895831 w 10407212"/>
                  <a:gd name="connsiteY33" fmla="*/ 1185016 h 1185016"/>
                  <a:gd name="connsiteX34" fmla="*/ 6603863 w 10407212"/>
                  <a:gd name="connsiteY34" fmla="*/ 1185016 h 1185016"/>
                  <a:gd name="connsiteX35" fmla="*/ 6109304 w 10407212"/>
                  <a:gd name="connsiteY35" fmla="*/ 1185016 h 1185016"/>
                  <a:gd name="connsiteX36" fmla="*/ 5614745 w 10407212"/>
                  <a:gd name="connsiteY36" fmla="*/ 1185016 h 1185016"/>
                  <a:gd name="connsiteX37" fmla="*/ 5120186 w 10407212"/>
                  <a:gd name="connsiteY37" fmla="*/ 1185016 h 1185016"/>
                  <a:gd name="connsiteX38" fmla="*/ 4828218 w 10407212"/>
                  <a:gd name="connsiteY38" fmla="*/ 1185016 h 1185016"/>
                  <a:gd name="connsiteX39" fmla="*/ 4131069 w 10407212"/>
                  <a:gd name="connsiteY39" fmla="*/ 1185016 h 1185016"/>
                  <a:gd name="connsiteX40" fmla="*/ 3636510 w 10407212"/>
                  <a:gd name="connsiteY40" fmla="*/ 1185016 h 1185016"/>
                  <a:gd name="connsiteX41" fmla="*/ 3344542 w 10407212"/>
                  <a:gd name="connsiteY41" fmla="*/ 1185016 h 1185016"/>
                  <a:gd name="connsiteX42" fmla="*/ 2748688 w 10407212"/>
                  <a:gd name="connsiteY42" fmla="*/ 1185016 h 1185016"/>
                  <a:gd name="connsiteX43" fmla="*/ 2051539 w 10407212"/>
                  <a:gd name="connsiteY43" fmla="*/ 1185016 h 1185016"/>
                  <a:gd name="connsiteX44" fmla="*/ 1253095 w 10407212"/>
                  <a:gd name="connsiteY44" fmla="*/ 1185016 h 1185016"/>
                  <a:gd name="connsiteX45" fmla="*/ 859831 w 10407212"/>
                  <a:gd name="connsiteY45" fmla="*/ 1185016 h 1185016"/>
                  <a:gd name="connsiteX46" fmla="*/ 138848 w 10407212"/>
                  <a:gd name="connsiteY46" fmla="*/ 1185016 h 1185016"/>
                  <a:gd name="connsiteX47" fmla="*/ 0 w 10407212"/>
                  <a:gd name="connsiteY47" fmla="*/ 1046168 h 1185016"/>
                  <a:gd name="connsiteX48" fmla="*/ 0 w 10407212"/>
                  <a:gd name="connsiteY48" fmla="*/ 601581 h 1185016"/>
                  <a:gd name="connsiteX49" fmla="*/ 0 w 10407212"/>
                  <a:gd name="connsiteY49" fmla="*/ 138848 h 118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407212" h="1185016" fill="none" extrusionOk="0">
                    <a:moveTo>
                      <a:pt x="0" y="138848"/>
                    </a:moveTo>
                    <a:cubicBezTo>
                      <a:pt x="1051" y="53438"/>
                      <a:pt x="63708" y="-3806"/>
                      <a:pt x="138848" y="0"/>
                    </a:cubicBezTo>
                    <a:cubicBezTo>
                      <a:pt x="243051" y="-18457"/>
                      <a:pt x="290925" y="31049"/>
                      <a:pt x="430816" y="0"/>
                    </a:cubicBezTo>
                    <a:cubicBezTo>
                      <a:pt x="570707" y="-31049"/>
                      <a:pt x="640585" y="14401"/>
                      <a:pt x="722785" y="0"/>
                    </a:cubicBezTo>
                    <a:cubicBezTo>
                      <a:pt x="804985" y="-14401"/>
                      <a:pt x="1014452" y="21449"/>
                      <a:pt x="1116048" y="0"/>
                    </a:cubicBezTo>
                    <a:cubicBezTo>
                      <a:pt x="1217644" y="-21449"/>
                      <a:pt x="1466715" y="70422"/>
                      <a:pt x="1711902" y="0"/>
                    </a:cubicBezTo>
                    <a:cubicBezTo>
                      <a:pt x="1957089" y="-70422"/>
                      <a:pt x="1891465" y="21484"/>
                      <a:pt x="2003871" y="0"/>
                    </a:cubicBezTo>
                    <a:cubicBezTo>
                      <a:pt x="2116277" y="-21484"/>
                      <a:pt x="2372174" y="71079"/>
                      <a:pt x="2701020" y="0"/>
                    </a:cubicBezTo>
                    <a:cubicBezTo>
                      <a:pt x="3029866" y="-71079"/>
                      <a:pt x="3009130" y="3376"/>
                      <a:pt x="3094283" y="0"/>
                    </a:cubicBezTo>
                    <a:cubicBezTo>
                      <a:pt x="3179436" y="-3376"/>
                      <a:pt x="3296968" y="6679"/>
                      <a:pt x="3386252" y="0"/>
                    </a:cubicBezTo>
                    <a:cubicBezTo>
                      <a:pt x="3475536" y="-6679"/>
                      <a:pt x="3614495" y="30499"/>
                      <a:pt x="3779515" y="0"/>
                    </a:cubicBezTo>
                    <a:cubicBezTo>
                      <a:pt x="3944535" y="-30499"/>
                      <a:pt x="4122804" y="14738"/>
                      <a:pt x="4274074" y="0"/>
                    </a:cubicBezTo>
                    <a:cubicBezTo>
                      <a:pt x="4425344" y="-14738"/>
                      <a:pt x="4566555" y="42615"/>
                      <a:pt x="4667338" y="0"/>
                    </a:cubicBezTo>
                    <a:cubicBezTo>
                      <a:pt x="4768121" y="-42615"/>
                      <a:pt x="4972837" y="47789"/>
                      <a:pt x="5161896" y="0"/>
                    </a:cubicBezTo>
                    <a:cubicBezTo>
                      <a:pt x="5350955" y="-47789"/>
                      <a:pt x="5372725" y="14409"/>
                      <a:pt x="5453865" y="0"/>
                    </a:cubicBezTo>
                    <a:cubicBezTo>
                      <a:pt x="5535005" y="-14409"/>
                      <a:pt x="5778617" y="54959"/>
                      <a:pt x="5948423" y="0"/>
                    </a:cubicBezTo>
                    <a:cubicBezTo>
                      <a:pt x="6118229" y="-54959"/>
                      <a:pt x="6259491" y="15217"/>
                      <a:pt x="6544277" y="0"/>
                    </a:cubicBezTo>
                    <a:cubicBezTo>
                      <a:pt x="6829063" y="-15217"/>
                      <a:pt x="6729930" y="19473"/>
                      <a:pt x="6836246" y="0"/>
                    </a:cubicBezTo>
                    <a:cubicBezTo>
                      <a:pt x="6942562" y="-19473"/>
                      <a:pt x="7241127" y="68882"/>
                      <a:pt x="7533395" y="0"/>
                    </a:cubicBezTo>
                    <a:cubicBezTo>
                      <a:pt x="7825663" y="-68882"/>
                      <a:pt x="7939589" y="62827"/>
                      <a:pt x="8129249" y="0"/>
                    </a:cubicBezTo>
                    <a:cubicBezTo>
                      <a:pt x="8318909" y="-62827"/>
                      <a:pt x="8449689" y="12422"/>
                      <a:pt x="8725102" y="0"/>
                    </a:cubicBezTo>
                    <a:cubicBezTo>
                      <a:pt x="9000515" y="-12422"/>
                      <a:pt x="8937839" y="15220"/>
                      <a:pt x="9017071" y="0"/>
                    </a:cubicBezTo>
                    <a:cubicBezTo>
                      <a:pt x="9096303" y="-15220"/>
                      <a:pt x="9242780" y="31094"/>
                      <a:pt x="9309039" y="0"/>
                    </a:cubicBezTo>
                    <a:cubicBezTo>
                      <a:pt x="9375298" y="-31094"/>
                      <a:pt x="9994317" y="109057"/>
                      <a:pt x="10268364" y="0"/>
                    </a:cubicBezTo>
                    <a:cubicBezTo>
                      <a:pt x="10363890" y="12489"/>
                      <a:pt x="10415101" y="76852"/>
                      <a:pt x="10407212" y="138848"/>
                    </a:cubicBezTo>
                    <a:cubicBezTo>
                      <a:pt x="10409430" y="249503"/>
                      <a:pt x="10388711" y="400132"/>
                      <a:pt x="10407212" y="610654"/>
                    </a:cubicBezTo>
                    <a:cubicBezTo>
                      <a:pt x="10425713" y="821176"/>
                      <a:pt x="10379462" y="874231"/>
                      <a:pt x="10407212" y="1046168"/>
                    </a:cubicBezTo>
                    <a:cubicBezTo>
                      <a:pt x="10410681" y="1116754"/>
                      <a:pt x="10345220" y="1183250"/>
                      <a:pt x="10268364" y="1185016"/>
                    </a:cubicBezTo>
                    <a:cubicBezTo>
                      <a:pt x="10106611" y="1241903"/>
                      <a:pt x="9893502" y="1104335"/>
                      <a:pt x="9571215" y="1185016"/>
                    </a:cubicBezTo>
                    <a:cubicBezTo>
                      <a:pt x="9248928" y="1265697"/>
                      <a:pt x="9263822" y="1182964"/>
                      <a:pt x="9177951" y="1185016"/>
                    </a:cubicBezTo>
                    <a:cubicBezTo>
                      <a:pt x="9092080" y="1187068"/>
                      <a:pt x="8869089" y="1162817"/>
                      <a:pt x="8683393" y="1185016"/>
                    </a:cubicBezTo>
                    <a:cubicBezTo>
                      <a:pt x="8497697" y="1207215"/>
                      <a:pt x="8377623" y="1118591"/>
                      <a:pt x="8087539" y="1185016"/>
                    </a:cubicBezTo>
                    <a:cubicBezTo>
                      <a:pt x="7797455" y="1251441"/>
                      <a:pt x="7800372" y="1134550"/>
                      <a:pt x="7592980" y="1185016"/>
                    </a:cubicBezTo>
                    <a:cubicBezTo>
                      <a:pt x="7385588" y="1235482"/>
                      <a:pt x="7191588" y="1184079"/>
                      <a:pt x="6895831" y="1185016"/>
                    </a:cubicBezTo>
                    <a:cubicBezTo>
                      <a:pt x="6600074" y="1185953"/>
                      <a:pt x="6719461" y="1165234"/>
                      <a:pt x="6603863" y="1185016"/>
                    </a:cubicBezTo>
                    <a:cubicBezTo>
                      <a:pt x="6488265" y="1204798"/>
                      <a:pt x="6341406" y="1133718"/>
                      <a:pt x="6109304" y="1185016"/>
                    </a:cubicBezTo>
                    <a:cubicBezTo>
                      <a:pt x="5877202" y="1236314"/>
                      <a:pt x="5840076" y="1160784"/>
                      <a:pt x="5614745" y="1185016"/>
                    </a:cubicBezTo>
                    <a:cubicBezTo>
                      <a:pt x="5389414" y="1209248"/>
                      <a:pt x="5315297" y="1129938"/>
                      <a:pt x="5120186" y="1185016"/>
                    </a:cubicBezTo>
                    <a:cubicBezTo>
                      <a:pt x="4925075" y="1240094"/>
                      <a:pt x="4934945" y="1173351"/>
                      <a:pt x="4828218" y="1185016"/>
                    </a:cubicBezTo>
                    <a:cubicBezTo>
                      <a:pt x="4721491" y="1196681"/>
                      <a:pt x="4336126" y="1115878"/>
                      <a:pt x="4131069" y="1185016"/>
                    </a:cubicBezTo>
                    <a:cubicBezTo>
                      <a:pt x="3926012" y="1254154"/>
                      <a:pt x="3762220" y="1130354"/>
                      <a:pt x="3636510" y="1185016"/>
                    </a:cubicBezTo>
                    <a:cubicBezTo>
                      <a:pt x="3510800" y="1239678"/>
                      <a:pt x="3420353" y="1168245"/>
                      <a:pt x="3344542" y="1185016"/>
                    </a:cubicBezTo>
                    <a:cubicBezTo>
                      <a:pt x="3268731" y="1201787"/>
                      <a:pt x="2885289" y="1133149"/>
                      <a:pt x="2748688" y="1185016"/>
                    </a:cubicBezTo>
                    <a:cubicBezTo>
                      <a:pt x="2612087" y="1236883"/>
                      <a:pt x="2321794" y="1158304"/>
                      <a:pt x="2051539" y="1185016"/>
                    </a:cubicBezTo>
                    <a:cubicBezTo>
                      <a:pt x="1781284" y="1211728"/>
                      <a:pt x="1446221" y="1163870"/>
                      <a:pt x="1253095" y="1185016"/>
                    </a:cubicBezTo>
                    <a:cubicBezTo>
                      <a:pt x="1059969" y="1206162"/>
                      <a:pt x="970466" y="1144473"/>
                      <a:pt x="859831" y="1185016"/>
                    </a:cubicBezTo>
                    <a:cubicBezTo>
                      <a:pt x="749196" y="1225559"/>
                      <a:pt x="290150" y="1161519"/>
                      <a:pt x="138848" y="1185016"/>
                    </a:cubicBezTo>
                    <a:cubicBezTo>
                      <a:pt x="70720" y="1170749"/>
                      <a:pt x="3192" y="1135785"/>
                      <a:pt x="0" y="1046168"/>
                    </a:cubicBezTo>
                    <a:cubicBezTo>
                      <a:pt x="-1254" y="884733"/>
                      <a:pt x="21589" y="791193"/>
                      <a:pt x="0" y="601581"/>
                    </a:cubicBezTo>
                    <a:cubicBezTo>
                      <a:pt x="-21589" y="411969"/>
                      <a:pt x="38348" y="270742"/>
                      <a:pt x="0" y="138848"/>
                    </a:cubicBezTo>
                    <a:close/>
                  </a:path>
                  <a:path w="10407212" h="1185016" stroke="0" extrusionOk="0">
                    <a:moveTo>
                      <a:pt x="0" y="138848"/>
                    </a:moveTo>
                    <a:cubicBezTo>
                      <a:pt x="-16887" y="51009"/>
                      <a:pt x="48884" y="6679"/>
                      <a:pt x="138848" y="0"/>
                    </a:cubicBezTo>
                    <a:cubicBezTo>
                      <a:pt x="289236" y="-34977"/>
                      <a:pt x="395045" y="29395"/>
                      <a:pt x="532112" y="0"/>
                    </a:cubicBezTo>
                    <a:cubicBezTo>
                      <a:pt x="669179" y="-29395"/>
                      <a:pt x="984328" y="27007"/>
                      <a:pt x="1229261" y="0"/>
                    </a:cubicBezTo>
                    <a:cubicBezTo>
                      <a:pt x="1474194" y="-27007"/>
                      <a:pt x="1520106" y="37555"/>
                      <a:pt x="1622524" y="0"/>
                    </a:cubicBezTo>
                    <a:cubicBezTo>
                      <a:pt x="1724942" y="-37555"/>
                      <a:pt x="1796298" y="18906"/>
                      <a:pt x="1914493" y="0"/>
                    </a:cubicBezTo>
                    <a:cubicBezTo>
                      <a:pt x="2032688" y="-18906"/>
                      <a:pt x="2149727" y="38459"/>
                      <a:pt x="2307756" y="0"/>
                    </a:cubicBezTo>
                    <a:cubicBezTo>
                      <a:pt x="2465785" y="-38459"/>
                      <a:pt x="2684590" y="37220"/>
                      <a:pt x="2802315" y="0"/>
                    </a:cubicBezTo>
                    <a:cubicBezTo>
                      <a:pt x="2920040" y="-37220"/>
                      <a:pt x="3083400" y="37313"/>
                      <a:pt x="3195578" y="0"/>
                    </a:cubicBezTo>
                    <a:cubicBezTo>
                      <a:pt x="3307756" y="-37313"/>
                      <a:pt x="3549587" y="19502"/>
                      <a:pt x="3791432" y="0"/>
                    </a:cubicBezTo>
                    <a:cubicBezTo>
                      <a:pt x="4033277" y="-19502"/>
                      <a:pt x="4364460" y="19772"/>
                      <a:pt x="4589877" y="0"/>
                    </a:cubicBezTo>
                    <a:cubicBezTo>
                      <a:pt x="4815294" y="-19772"/>
                      <a:pt x="4914382" y="2966"/>
                      <a:pt x="5084435" y="0"/>
                    </a:cubicBezTo>
                    <a:cubicBezTo>
                      <a:pt x="5254488" y="-2966"/>
                      <a:pt x="5566575" y="70869"/>
                      <a:pt x="5882879" y="0"/>
                    </a:cubicBezTo>
                    <a:cubicBezTo>
                      <a:pt x="6199183" y="-70869"/>
                      <a:pt x="6355419" y="9527"/>
                      <a:pt x="6580028" y="0"/>
                    </a:cubicBezTo>
                    <a:cubicBezTo>
                      <a:pt x="6804637" y="-9527"/>
                      <a:pt x="6992930" y="58794"/>
                      <a:pt x="7378473" y="0"/>
                    </a:cubicBezTo>
                    <a:cubicBezTo>
                      <a:pt x="7764016" y="-58794"/>
                      <a:pt x="7692202" y="32955"/>
                      <a:pt x="7873031" y="0"/>
                    </a:cubicBezTo>
                    <a:cubicBezTo>
                      <a:pt x="8053860" y="-32955"/>
                      <a:pt x="8077585" y="2443"/>
                      <a:pt x="8266295" y="0"/>
                    </a:cubicBezTo>
                    <a:cubicBezTo>
                      <a:pt x="8455005" y="-2443"/>
                      <a:pt x="8521911" y="16217"/>
                      <a:pt x="8659559" y="0"/>
                    </a:cubicBezTo>
                    <a:cubicBezTo>
                      <a:pt x="8797207" y="-16217"/>
                      <a:pt x="9054136" y="27821"/>
                      <a:pt x="9255412" y="0"/>
                    </a:cubicBezTo>
                    <a:cubicBezTo>
                      <a:pt x="9456688" y="-27821"/>
                      <a:pt x="10047047" y="88938"/>
                      <a:pt x="10268364" y="0"/>
                    </a:cubicBezTo>
                    <a:cubicBezTo>
                      <a:pt x="10334852" y="4439"/>
                      <a:pt x="10422000" y="77159"/>
                      <a:pt x="10407212" y="138848"/>
                    </a:cubicBezTo>
                    <a:cubicBezTo>
                      <a:pt x="10443307" y="281250"/>
                      <a:pt x="10381470" y="449001"/>
                      <a:pt x="10407212" y="574362"/>
                    </a:cubicBezTo>
                    <a:cubicBezTo>
                      <a:pt x="10432954" y="699723"/>
                      <a:pt x="10372783" y="811741"/>
                      <a:pt x="10407212" y="1046168"/>
                    </a:cubicBezTo>
                    <a:cubicBezTo>
                      <a:pt x="10406418" y="1116713"/>
                      <a:pt x="10333679" y="1196221"/>
                      <a:pt x="10268364" y="1185016"/>
                    </a:cubicBezTo>
                    <a:cubicBezTo>
                      <a:pt x="10100562" y="1187347"/>
                      <a:pt x="10049033" y="1167556"/>
                      <a:pt x="9875100" y="1185016"/>
                    </a:cubicBezTo>
                    <a:cubicBezTo>
                      <a:pt x="9701167" y="1202476"/>
                      <a:pt x="9442932" y="1151502"/>
                      <a:pt x="9177951" y="1185016"/>
                    </a:cubicBezTo>
                    <a:cubicBezTo>
                      <a:pt x="8912970" y="1218530"/>
                      <a:pt x="8967733" y="1154494"/>
                      <a:pt x="8784688" y="1185016"/>
                    </a:cubicBezTo>
                    <a:cubicBezTo>
                      <a:pt x="8601643" y="1215538"/>
                      <a:pt x="8529955" y="1153633"/>
                      <a:pt x="8391424" y="1185016"/>
                    </a:cubicBezTo>
                    <a:cubicBezTo>
                      <a:pt x="8252893" y="1216399"/>
                      <a:pt x="7920503" y="1149130"/>
                      <a:pt x="7694275" y="1185016"/>
                    </a:cubicBezTo>
                    <a:cubicBezTo>
                      <a:pt x="7468047" y="1220902"/>
                      <a:pt x="7415114" y="1157579"/>
                      <a:pt x="7301012" y="1185016"/>
                    </a:cubicBezTo>
                    <a:cubicBezTo>
                      <a:pt x="7186910" y="1212453"/>
                      <a:pt x="6844558" y="1182717"/>
                      <a:pt x="6502567" y="1185016"/>
                    </a:cubicBezTo>
                    <a:cubicBezTo>
                      <a:pt x="6160577" y="1187315"/>
                      <a:pt x="5959864" y="1164509"/>
                      <a:pt x="5805418" y="1185016"/>
                    </a:cubicBezTo>
                    <a:cubicBezTo>
                      <a:pt x="5650972" y="1205523"/>
                      <a:pt x="5610538" y="1169640"/>
                      <a:pt x="5513450" y="1185016"/>
                    </a:cubicBezTo>
                    <a:cubicBezTo>
                      <a:pt x="5416362" y="1200392"/>
                      <a:pt x="4958089" y="1138723"/>
                      <a:pt x="4816301" y="1185016"/>
                    </a:cubicBezTo>
                    <a:cubicBezTo>
                      <a:pt x="4674513" y="1231309"/>
                      <a:pt x="4366176" y="1160386"/>
                      <a:pt x="4220447" y="1185016"/>
                    </a:cubicBezTo>
                    <a:cubicBezTo>
                      <a:pt x="4074718" y="1209646"/>
                      <a:pt x="3756928" y="1149003"/>
                      <a:pt x="3624593" y="1185016"/>
                    </a:cubicBezTo>
                    <a:cubicBezTo>
                      <a:pt x="3492258" y="1221029"/>
                      <a:pt x="3233080" y="1166632"/>
                      <a:pt x="3130034" y="1185016"/>
                    </a:cubicBezTo>
                    <a:cubicBezTo>
                      <a:pt x="3026988" y="1203400"/>
                      <a:pt x="2651778" y="1179384"/>
                      <a:pt x="2331590" y="1185016"/>
                    </a:cubicBezTo>
                    <a:cubicBezTo>
                      <a:pt x="2011402" y="1190648"/>
                      <a:pt x="2172656" y="1180878"/>
                      <a:pt x="2039622" y="1185016"/>
                    </a:cubicBezTo>
                    <a:cubicBezTo>
                      <a:pt x="1906588" y="1189154"/>
                      <a:pt x="1491528" y="1175280"/>
                      <a:pt x="1241178" y="1185016"/>
                    </a:cubicBezTo>
                    <a:cubicBezTo>
                      <a:pt x="990828" y="1194752"/>
                      <a:pt x="1045976" y="1167617"/>
                      <a:pt x="949209" y="1185016"/>
                    </a:cubicBezTo>
                    <a:cubicBezTo>
                      <a:pt x="852442" y="1202415"/>
                      <a:pt x="479742" y="1128705"/>
                      <a:pt x="138848" y="1185016"/>
                    </a:cubicBezTo>
                    <a:cubicBezTo>
                      <a:pt x="61959" y="1187451"/>
                      <a:pt x="-10132" y="1120663"/>
                      <a:pt x="0" y="1046168"/>
                    </a:cubicBezTo>
                    <a:cubicBezTo>
                      <a:pt x="-12125" y="943460"/>
                      <a:pt x="16082" y="813928"/>
                      <a:pt x="0" y="610654"/>
                    </a:cubicBezTo>
                    <a:cubicBezTo>
                      <a:pt x="-16082" y="407380"/>
                      <a:pt x="5456" y="246574"/>
                      <a:pt x="0" y="138848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5DD64B9-358C-45E6-85CB-A32D998013EF}"/>
                  </a:ext>
                </a:extLst>
              </p:cNvPr>
              <p:cNvSpPr txBox="1"/>
              <p:nvPr/>
            </p:nvSpPr>
            <p:spPr>
              <a:xfrm>
                <a:off x="856937" y="803753"/>
                <a:ext cx="10197439" cy="1077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Gương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mặt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bầu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bĩnh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đáng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yêu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BC946BA5-DF39-4B57-9358-77E1016E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0813242" y="2515967"/>
              <a:ext cx="862311" cy="1338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F9ED151-F5B9-496B-95D6-A0E43842A99D}"/>
              </a:ext>
            </a:extLst>
          </p:cNvPr>
          <p:cNvGrpSpPr/>
          <p:nvPr/>
        </p:nvGrpSpPr>
        <p:grpSpPr>
          <a:xfrm>
            <a:off x="5115766" y="5048802"/>
            <a:ext cx="6153957" cy="1590689"/>
            <a:chOff x="5085543" y="3822435"/>
            <a:chExt cx="6153957" cy="117092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019EC46-EE20-4FEC-A06F-EA41A8AD7580}"/>
                </a:ext>
              </a:extLst>
            </p:cNvPr>
            <p:cNvGrpSpPr/>
            <p:nvPr/>
          </p:nvGrpSpPr>
          <p:grpSpPr>
            <a:xfrm>
              <a:off x="5521124" y="4118750"/>
              <a:ext cx="5718376" cy="729248"/>
              <a:chOff x="484008" y="711845"/>
              <a:chExt cx="10488791" cy="82382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AE64E4-A50E-49A8-A77D-11A92D64EF5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9FBED1-08CA-4071-B440-BD83A97FC14D}"/>
                  </a:ext>
                </a:extLst>
              </p:cNvPr>
              <p:cNvSpPr txBox="1"/>
              <p:nvPr/>
            </p:nvSpPr>
            <p:spPr>
              <a:xfrm>
                <a:off x="984594" y="733348"/>
                <a:ext cx="9988203" cy="79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Chững chạc, ra dáng người lớn thực sự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404B772-34AA-4459-A8E7-41985BC88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85543" y="3822435"/>
              <a:ext cx="754597" cy="117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id="{698BA1E2-5D25-45F1-B995-FDA16ACE6EF2}"/>
              </a:ext>
            </a:extLst>
          </p:cNvPr>
          <p:cNvGrpSpPr/>
          <p:nvPr/>
        </p:nvGrpSpPr>
        <p:grpSpPr>
          <a:xfrm>
            <a:off x="5189481" y="2606954"/>
            <a:ext cx="6359054" cy="1230353"/>
            <a:chOff x="5172241" y="4890515"/>
            <a:chExt cx="6359054" cy="123035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90EA74-9114-4D3A-983E-F458CC02AC75}"/>
                </a:ext>
              </a:extLst>
            </p:cNvPr>
            <p:cNvGrpSpPr/>
            <p:nvPr/>
          </p:nvGrpSpPr>
          <p:grpSpPr>
            <a:xfrm>
              <a:off x="5521123" y="5334905"/>
              <a:ext cx="6010172" cy="729246"/>
              <a:chOff x="484008" y="711845"/>
              <a:chExt cx="11024008" cy="823829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9708AC5-D1AB-48AB-AC85-D27B76E96B9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58C5E4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6B4F901-E189-4244-87FB-BDB8A6288F08}"/>
                  </a:ext>
                </a:extLst>
              </p:cNvPr>
              <p:cNvSpPr txBox="1"/>
              <p:nvPr/>
            </p:nvSpPr>
            <p:spPr>
              <a:xfrm>
                <a:off x="799174" y="803753"/>
                <a:ext cx="10708842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3948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2800" b="1" dirty="0" err="1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Đôi</a:t>
                </a:r>
                <a:r>
                  <a:rPr lang="en-US" sz="2800" b="1" dirty="0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mắt</a:t>
                </a:r>
                <a:r>
                  <a:rPr lang="en-US" sz="2800" b="1" dirty="0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to </a:t>
                </a:r>
                <a:r>
                  <a:rPr lang="en-US" sz="2800" b="1" dirty="0" err="1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2800" b="1" dirty="0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, long </a:t>
                </a:r>
                <a:r>
                  <a:rPr lang="en-US" sz="2800" b="1" dirty="0" err="1">
                    <a:solidFill>
                      <a:srgbClr val="2E3948">
                        <a:lumMod val="75000"/>
                      </a:srgbClr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lanh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F6592A70-E6DA-43C9-9629-70E48ADD0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5172241" y="4890515"/>
              <a:ext cx="634780" cy="123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322FB6-923C-4C28-A37E-1C664F8D98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142" y="3591728"/>
            <a:ext cx="3853006" cy="2914141"/>
          </a:xfrm>
          <a:custGeom>
            <a:avLst/>
            <a:gdLst>
              <a:gd name="connsiteX0" fmla="*/ 0 w 3853006"/>
              <a:gd name="connsiteY0" fmla="*/ 0 h 2914141"/>
              <a:gd name="connsiteX1" fmla="*/ 3853006 w 3853006"/>
              <a:gd name="connsiteY1" fmla="*/ 0 h 2914141"/>
              <a:gd name="connsiteX2" fmla="*/ 3853006 w 3853006"/>
              <a:gd name="connsiteY2" fmla="*/ 2914141 h 2914141"/>
              <a:gd name="connsiteX3" fmla="*/ 0 w 3853006"/>
              <a:gd name="connsiteY3" fmla="*/ 2914141 h 2914141"/>
              <a:gd name="connsiteX4" fmla="*/ 0 w 3853006"/>
              <a:gd name="connsiteY4" fmla="*/ 0 h 2914141"/>
              <a:gd name="connsiteX5" fmla="*/ 359637 w 3853006"/>
              <a:gd name="connsiteY5" fmla="*/ 241947 h 2914141"/>
              <a:gd name="connsiteX6" fmla="*/ 359637 w 3853006"/>
              <a:gd name="connsiteY6" fmla="*/ 2187348 h 2914141"/>
              <a:gd name="connsiteX7" fmla="*/ 3499694 w 3853006"/>
              <a:gd name="connsiteY7" fmla="*/ 2187348 h 2914141"/>
              <a:gd name="connsiteX8" fmla="*/ 3499694 w 3853006"/>
              <a:gd name="connsiteY8" fmla="*/ 241947 h 2914141"/>
              <a:gd name="connsiteX9" fmla="*/ 359637 w 3853006"/>
              <a:gd name="connsiteY9" fmla="*/ 241947 h 29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3006" h="2914141">
                <a:moveTo>
                  <a:pt x="0" y="0"/>
                </a:moveTo>
                <a:lnTo>
                  <a:pt x="3853006" y="0"/>
                </a:lnTo>
                <a:lnTo>
                  <a:pt x="3853006" y="2914141"/>
                </a:lnTo>
                <a:lnTo>
                  <a:pt x="0" y="2914141"/>
                </a:lnTo>
                <a:lnTo>
                  <a:pt x="0" y="0"/>
                </a:lnTo>
                <a:close/>
                <a:moveTo>
                  <a:pt x="359637" y="241947"/>
                </a:moveTo>
                <a:lnTo>
                  <a:pt x="359637" y="2187348"/>
                </a:lnTo>
                <a:lnTo>
                  <a:pt x="3499694" y="2187348"/>
                </a:lnTo>
                <a:lnTo>
                  <a:pt x="3499694" y="241947"/>
                </a:lnTo>
                <a:lnTo>
                  <a:pt x="359637" y="241947"/>
                </a:lnTo>
                <a:close/>
              </a:path>
            </a:pathLst>
          </a:custGeom>
        </p:spPr>
      </p:pic>
      <p:pic>
        <p:nvPicPr>
          <p:cNvPr id="99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7B585D0-F61D-4249-8B43-F6E3D35E4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79746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Gumball character popularity contest. - Gen. Discussion - Comic Vine">
            <a:hlinkClick r:id="rId9" action="ppaction://hlinksldjump"/>
            <a:extLst>
              <a:ext uri="{FF2B5EF4-FFF2-40B4-BE49-F238E27FC236}">
                <a16:creationId xmlns:a16="http://schemas.microsoft.com/office/drawing/2014/main" id="{87C84632-91AE-4D55-B861-88A79709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2" y="265412"/>
            <a:ext cx="1657349" cy="266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!!6">
            <a:extLst>
              <a:ext uri="{FF2B5EF4-FFF2-40B4-BE49-F238E27FC236}">
                <a16:creationId xmlns:a16="http://schemas.microsoft.com/office/drawing/2014/main" id="{A44F4B3D-1736-4C4B-A428-420FF07551FE}"/>
              </a:ext>
            </a:extLst>
          </p:cNvPr>
          <p:cNvSpPr/>
          <p:nvPr/>
        </p:nvSpPr>
        <p:spPr>
          <a:xfrm>
            <a:off x="84999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rgbClr val="FEC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401638" indent="-401638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1638" indent="-401638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,…)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1638" indent="-401638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1638" indent="-401638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..)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87AE9-3D71-4519-B28E-3BA0E2759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2187" y="0"/>
            <a:ext cx="2252728" cy="24063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3763211" y="685800"/>
            <a:ext cx="5990389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!!3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>
            <a:cxnSpLocks/>
          </p:cNvCxnSpPr>
          <p:nvPr/>
        </p:nvCxnSpPr>
        <p:spPr>
          <a:xfrm>
            <a:off x="870857" y="685800"/>
            <a:ext cx="0" cy="4291374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>
            <a:cxnSpLocks/>
          </p:cNvCxnSpPr>
          <p:nvPr/>
        </p:nvCxnSpPr>
        <p:spPr>
          <a:xfrm>
            <a:off x="1143000" y="6172200"/>
            <a:ext cx="10178143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!!4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321143" y="2554514"/>
            <a:ext cx="0" cy="3617686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870857" y="685800"/>
            <a:ext cx="272143" cy="652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!!1" descr="9 I love AMAZING WORLD OF GUM BALL ideas | the amazing world of gumball,  world of gumball, gumball">
            <a:hlinkClick r:id="rId4" action="ppaction://hlinksldjump"/>
            <a:extLst>
              <a:ext uri="{FF2B5EF4-FFF2-40B4-BE49-F238E27FC236}">
                <a16:creationId xmlns:a16="http://schemas.microsoft.com/office/drawing/2014/main" id="{343308A7-CF1B-45FB-8AA9-F420375F3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7" b="34387" l="3390" r="31780">
                        <a14:foregroundMark x1="31780" y1="15020" x2="31780" y2="15020"/>
                        <a14:foregroundMark x1="14831" y1="2767" x2="14831" y2="2767"/>
                        <a14:foregroundMark x1="11017" y1="32806" x2="11017" y2="32806"/>
                        <a14:foregroundMark x1="10169" y1="34387" x2="11864" y2="34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496" b="63339"/>
          <a:stretch/>
        </p:blipFill>
        <p:spPr bwMode="auto">
          <a:xfrm>
            <a:off x="460939" y="4933632"/>
            <a:ext cx="1227015" cy="13976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9121E908-7E86-4564-AA0A-D9E9ED642323}"/>
              </a:ext>
            </a:extLst>
          </p:cNvPr>
          <p:cNvSpPr/>
          <p:nvPr/>
        </p:nvSpPr>
        <p:spPr>
          <a:xfrm>
            <a:off x="99741" y="0"/>
            <a:ext cx="5717674" cy="1825603"/>
          </a:xfrm>
          <a:custGeom>
            <a:avLst/>
            <a:gdLst>
              <a:gd name="connsiteX0" fmla="*/ 516178 w 5717674"/>
              <a:gd name="connsiteY0" fmla="*/ 607266 h 1825603"/>
              <a:gd name="connsiteX1" fmla="*/ 744224 w 5717674"/>
              <a:gd name="connsiteY1" fmla="*/ 291885 h 1825603"/>
              <a:gd name="connsiteX2" fmla="*/ 1853611 w 5717674"/>
              <a:gd name="connsiteY2" fmla="*/ 219833 h 1825603"/>
              <a:gd name="connsiteX3" fmla="*/ 2972131 w 5717674"/>
              <a:gd name="connsiteY3" fmla="*/ 145034 h 1825603"/>
              <a:gd name="connsiteX4" fmla="*/ 3407971 w 5717674"/>
              <a:gd name="connsiteY4" fmla="*/ 8451 h 1825603"/>
              <a:gd name="connsiteX5" fmla="*/ 3948503 w 5717674"/>
              <a:gd name="connsiteY5" fmla="*/ 104845 h 1825603"/>
              <a:gd name="connsiteX6" fmla="*/ 4693654 w 5717674"/>
              <a:gd name="connsiteY6" fmla="*/ 29158 h 1825603"/>
              <a:gd name="connsiteX7" fmla="*/ 5071523 w 5717674"/>
              <a:gd name="connsiteY7" fmla="*/ 235638 h 1825603"/>
              <a:gd name="connsiteX8" fmla="*/ 5556467 w 5717674"/>
              <a:gd name="connsiteY8" fmla="*/ 436031 h 1825603"/>
              <a:gd name="connsiteX9" fmla="*/ 5534761 w 5717674"/>
              <a:gd name="connsiteY9" fmla="*/ 653329 h 1825603"/>
              <a:gd name="connsiteX10" fmla="*/ 5693320 w 5717674"/>
              <a:gd name="connsiteY10" fmla="*/ 985572 h 1825603"/>
              <a:gd name="connsiteX11" fmla="*/ 4950552 w 5717674"/>
              <a:gd name="connsiteY11" fmla="*/ 1276400 h 1825603"/>
              <a:gd name="connsiteX12" fmla="*/ 4684654 w 5717674"/>
              <a:gd name="connsiteY12" fmla="*/ 1525604 h 1825603"/>
              <a:gd name="connsiteX13" fmla="*/ 3779356 w 5717674"/>
              <a:gd name="connsiteY13" fmla="*/ 1555777 h 1825603"/>
              <a:gd name="connsiteX14" fmla="*/ 3132411 w 5717674"/>
              <a:gd name="connsiteY14" fmla="*/ 1821630 h 1825603"/>
              <a:gd name="connsiteX15" fmla="*/ 2181186 w 5717674"/>
              <a:gd name="connsiteY15" fmla="*/ 1659354 h 1825603"/>
              <a:gd name="connsiteX16" fmla="*/ 768180 w 5717674"/>
              <a:gd name="connsiteY16" fmla="*/ 1499022 h 1825603"/>
              <a:gd name="connsiteX17" fmla="*/ 146912 w 5717674"/>
              <a:gd name="connsiteY17" fmla="*/ 1320604 h 1825603"/>
              <a:gd name="connsiteX18" fmla="*/ 279663 w 5717674"/>
              <a:gd name="connsiteY18" fmla="*/ 1079768 h 1825603"/>
              <a:gd name="connsiteX19" fmla="*/ -662 w 5717674"/>
              <a:gd name="connsiteY19" fmla="*/ 832677 h 1825603"/>
              <a:gd name="connsiteX20" fmla="*/ 511281 w 5717674"/>
              <a:gd name="connsiteY20" fmla="*/ 613056 h 1825603"/>
              <a:gd name="connsiteX21" fmla="*/ 516178 w 5717674"/>
              <a:gd name="connsiteY21" fmla="*/ 607266 h 1825603"/>
              <a:gd name="connsiteX0" fmla="*/ 621135 w 5717674"/>
              <a:gd name="connsiteY0" fmla="*/ 1106222 h 1825603"/>
              <a:gd name="connsiteX1" fmla="*/ 285883 w 5717674"/>
              <a:gd name="connsiteY1" fmla="*/ 1072541 h 1825603"/>
              <a:gd name="connsiteX2" fmla="*/ 916945 w 5717674"/>
              <a:gd name="connsiteY2" fmla="*/ 1474808 h 1825603"/>
              <a:gd name="connsiteX3" fmla="*/ 770297 w 5717674"/>
              <a:gd name="connsiteY3" fmla="*/ 1490909 h 1825603"/>
              <a:gd name="connsiteX4" fmla="*/ 2180922 w 5717674"/>
              <a:gd name="connsiteY4" fmla="*/ 1651917 h 1825603"/>
              <a:gd name="connsiteX5" fmla="*/ 2092509 w 5717674"/>
              <a:gd name="connsiteY5" fmla="*/ 1578385 h 1825603"/>
              <a:gd name="connsiteX6" fmla="*/ 3815356 w 5717674"/>
              <a:gd name="connsiteY6" fmla="*/ 1468553 h 1825603"/>
              <a:gd name="connsiteX7" fmla="*/ 3780017 w 5717674"/>
              <a:gd name="connsiteY7" fmla="*/ 1549226 h 1825603"/>
              <a:gd name="connsiteX8" fmla="*/ 4517094 w 5717674"/>
              <a:gd name="connsiteY8" fmla="*/ 970020 h 1825603"/>
              <a:gd name="connsiteX9" fmla="*/ 4947376 w 5717674"/>
              <a:gd name="connsiteY9" fmla="*/ 1271583 h 1825603"/>
              <a:gd name="connsiteX10" fmla="*/ 5532114 w 5717674"/>
              <a:gd name="connsiteY10" fmla="*/ 648849 h 1825603"/>
              <a:gd name="connsiteX11" fmla="*/ 5340466 w 5717674"/>
              <a:gd name="connsiteY11" fmla="*/ 761935 h 1825603"/>
              <a:gd name="connsiteX12" fmla="*/ 5072318 w 5717674"/>
              <a:gd name="connsiteY12" fmla="*/ 229299 h 1825603"/>
              <a:gd name="connsiteX13" fmla="*/ 5082376 w 5717674"/>
              <a:gd name="connsiteY13" fmla="*/ 282714 h 1825603"/>
              <a:gd name="connsiteX14" fmla="*/ 3848576 w 5717674"/>
              <a:gd name="connsiteY14" fmla="*/ 167008 h 1825603"/>
              <a:gd name="connsiteX15" fmla="*/ 3946783 w 5717674"/>
              <a:gd name="connsiteY15" fmla="*/ 98886 h 1825603"/>
              <a:gd name="connsiteX16" fmla="*/ 2930440 w 5717674"/>
              <a:gd name="connsiteY16" fmla="*/ 199464 h 1825603"/>
              <a:gd name="connsiteX17" fmla="*/ 2977955 w 5717674"/>
              <a:gd name="connsiteY17" fmla="*/ 140723 h 1825603"/>
              <a:gd name="connsiteX18" fmla="*/ 1852949 w 5717674"/>
              <a:gd name="connsiteY18" fmla="*/ 219410 h 1825603"/>
              <a:gd name="connsiteX19" fmla="*/ 2025009 w 5717674"/>
              <a:gd name="connsiteY19" fmla="*/ 276376 h 1825603"/>
              <a:gd name="connsiteX20" fmla="*/ 546223 w 5717674"/>
              <a:gd name="connsiteY20" fmla="*/ 667232 h 1825603"/>
              <a:gd name="connsiteX21" fmla="*/ 516178 w 5717674"/>
              <a:gd name="connsiteY21" fmla="*/ 607266 h 182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17674" h="1825603" fill="none" extrusionOk="0">
                <a:moveTo>
                  <a:pt x="516178" y="607266"/>
                </a:moveTo>
                <a:cubicBezTo>
                  <a:pt x="473652" y="501295"/>
                  <a:pt x="531596" y="377715"/>
                  <a:pt x="744224" y="291885"/>
                </a:cubicBezTo>
                <a:cubicBezTo>
                  <a:pt x="1006382" y="172914"/>
                  <a:pt x="1534535" y="179296"/>
                  <a:pt x="1853611" y="219833"/>
                </a:cubicBezTo>
                <a:cubicBezTo>
                  <a:pt x="2011390" y="110066"/>
                  <a:pt x="2587833" y="-18926"/>
                  <a:pt x="2972131" y="145034"/>
                </a:cubicBezTo>
                <a:cubicBezTo>
                  <a:pt x="3078478" y="101329"/>
                  <a:pt x="3217981" y="-8073"/>
                  <a:pt x="3407971" y="8451"/>
                </a:cubicBezTo>
                <a:cubicBezTo>
                  <a:pt x="3609516" y="-46031"/>
                  <a:pt x="3814581" y="28614"/>
                  <a:pt x="3948503" y="104845"/>
                </a:cubicBezTo>
                <a:cubicBezTo>
                  <a:pt x="4120490" y="82150"/>
                  <a:pt x="4377942" y="-36193"/>
                  <a:pt x="4693654" y="29158"/>
                </a:cubicBezTo>
                <a:cubicBezTo>
                  <a:pt x="4903222" y="61350"/>
                  <a:pt x="5040650" y="153820"/>
                  <a:pt x="5071523" y="235638"/>
                </a:cubicBezTo>
                <a:cubicBezTo>
                  <a:pt x="5282447" y="262571"/>
                  <a:pt x="5500331" y="312309"/>
                  <a:pt x="5556467" y="436031"/>
                </a:cubicBezTo>
                <a:cubicBezTo>
                  <a:pt x="5607562" y="519494"/>
                  <a:pt x="5599424" y="585293"/>
                  <a:pt x="5534761" y="653329"/>
                </a:cubicBezTo>
                <a:cubicBezTo>
                  <a:pt x="5699884" y="741507"/>
                  <a:pt x="5750213" y="887007"/>
                  <a:pt x="5693320" y="985572"/>
                </a:cubicBezTo>
                <a:cubicBezTo>
                  <a:pt x="5612936" y="1227227"/>
                  <a:pt x="5321154" y="1250696"/>
                  <a:pt x="4950552" y="1276400"/>
                </a:cubicBezTo>
                <a:cubicBezTo>
                  <a:pt x="4941506" y="1353648"/>
                  <a:pt x="4837186" y="1477469"/>
                  <a:pt x="4684654" y="1525604"/>
                </a:cubicBezTo>
                <a:cubicBezTo>
                  <a:pt x="4392056" y="1646764"/>
                  <a:pt x="4107489" y="1648677"/>
                  <a:pt x="3779356" y="1555777"/>
                </a:cubicBezTo>
                <a:cubicBezTo>
                  <a:pt x="3747673" y="1644174"/>
                  <a:pt x="3425985" y="1863912"/>
                  <a:pt x="3132411" y="1821630"/>
                </a:cubicBezTo>
                <a:cubicBezTo>
                  <a:pt x="2815094" y="1910583"/>
                  <a:pt x="2383841" y="1835625"/>
                  <a:pt x="2181186" y="1659354"/>
                </a:cubicBezTo>
                <a:cubicBezTo>
                  <a:pt x="1638797" y="1799625"/>
                  <a:pt x="1046678" y="1721006"/>
                  <a:pt x="768180" y="1499022"/>
                </a:cubicBezTo>
                <a:cubicBezTo>
                  <a:pt x="456920" y="1541117"/>
                  <a:pt x="237122" y="1404186"/>
                  <a:pt x="146912" y="1320604"/>
                </a:cubicBezTo>
                <a:cubicBezTo>
                  <a:pt x="93901" y="1208238"/>
                  <a:pt x="141329" y="1151431"/>
                  <a:pt x="279663" y="1079768"/>
                </a:cubicBezTo>
                <a:cubicBezTo>
                  <a:pt x="77676" y="1017975"/>
                  <a:pt x="-32710" y="933993"/>
                  <a:pt x="-662" y="832677"/>
                </a:cubicBezTo>
                <a:cubicBezTo>
                  <a:pt x="37062" y="732591"/>
                  <a:pt x="244123" y="558076"/>
                  <a:pt x="511281" y="613056"/>
                </a:cubicBezTo>
                <a:cubicBezTo>
                  <a:pt x="513013" y="611023"/>
                  <a:pt x="514496" y="609456"/>
                  <a:pt x="516178" y="607266"/>
                </a:cubicBezTo>
                <a:close/>
              </a:path>
              <a:path w="5717674" h="1825603" fill="none" extrusionOk="0">
                <a:moveTo>
                  <a:pt x="621135" y="1106222"/>
                </a:moveTo>
                <a:cubicBezTo>
                  <a:pt x="501376" y="1101593"/>
                  <a:pt x="378212" y="1112875"/>
                  <a:pt x="285883" y="1072541"/>
                </a:cubicBezTo>
                <a:moveTo>
                  <a:pt x="916945" y="1474808"/>
                </a:moveTo>
                <a:cubicBezTo>
                  <a:pt x="879856" y="1487227"/>
                  <a:pt x="834837" y="1486951"/>
                  <a:pt x="770297" y="1490909"/>
                </a:cubicBezTo>
                <a:moveTo>
                  <a:pt x="2180922" y="1651917"/>
                </a:moveTo>
                <a:cubicBezTo>
                  <a:pt x="2144311" y="1629883"/>
                  <a:pt x="2115626" y="1597696"/>
                  <a:pt x="2092509" y="1578385"/>
                </a:cubicBezTo>
                <a:moveTo>
                  <a:pt x="3815356" y="1468553"/>
                </a:moveTo>
                <a:cubicBezTo>
                  <a:pt x="3812337" y="1501264"/>
                  <a:pt x="3795989" y="1524964"/>
                  <a:pt x="3780017" y="1549226"/>
                </a:cubicBezTo>
                <a:moveTo>
                  <a:pt x="4517094" y="970020"/>
                </a:moveTo>
                <a:cubicBezTo>
                  <a:pt x="4782635" y="1014594"/>
                  <a:pt x="4946757" y="1143096"/>
                  <a:pt x="4947376" y="1271583"/>
                </a:cubicBezTo>
                <a:moveTo>
                  <a:pt x="5532114" y="648849"/>
                </a:moveTo>
                <a:cubicBezTo>
                  <a:pt x="5493492" y="696319"/>
                  <a:pt x="5421476" y="717653"/>
                  <a:pt x="5340466" y="761935"/>
                </a:cubicBezTo>
                <a:moveTo>
                  <a:pt x="5072318" y="229299"/>
                </a:moveTo>
                <a:cubicBezTo>
                  <a:pt x="5084146" y="244577"/>
                  <a:pt x="5081650" y="268427"/>
                  <a:pt x="5082376" y="282714"/>
                </a:cubicBezTo>
                <a:moveTo>
                  <a:pt x="3848576" y="167008"/>
                </a:moveTo>
                <a:cubicBezTo>
                  <a:pt x="3865985" y="146657"/>
                  <a:pt x="3902584" y="118322"/>
                  <a:pt x="3946783" y="98886"/>
                </a:cubicBezTo>
                <a:moveTo>
                  <a:pt x="2930440" y="199464"/>
                </a:moveTo>
                <a:cubicBezTo>
                  <a:pt x="2938439" y="180626"/>
                  <a:pt x="2959228" y="163416"/>
                  <a:pt x="2977955" y="140723"/>
                </a:cubicBezTo>
                <a:moveTo>
                  <a:pt x="1852949" y="219410"/>
                </a:moveTo>
                <a:cubicBezTo>
                  <a:pt x="1924746" y="238085"/>
                  <a:pt x="1970032" y="250752"/>
                  <a:pt x="2025009" y="276376"/>
                </a:cubicBezTo>
                <a:moveTo>
                  <a:pt x="546223" y="667232"/>
                </a:moveTo>
                <a:cubicBezTo>
                  <a:pt x="531806" y="647210"/>
                  <a:pt x="519816" y="622646"/>
                  <a:pt x="516178" y="607266"/>
                </a:cubicBezTo>
              </a:path>
              <a:path w="5717674" h="1825603" stroke="0" extrusionOk="0">
                <a:moveTo>
                  <a:pt x="516178" y="607266"/>
                </a:moveTo>
                <a:cubicBezTo>
                  <a:pt x="481175" y="524337"/>
                  <a:pt x="548193" y="369659"/>
                  <a:pt x="744224" y="291885"/>
                </a:cubicBezTo>
                <a:cubicBezTo>
                  <a:pt x="1039877" y="50433"/>
                  <a:pt x="1466579" y="207738"/>
                  <a:pt x="1853611" y="219833"/>
                </a:cubicBezTo>
                <a:cubicBezTo>
                  <a:pt x="2141428" y="55370"/>
                  <a:pt x="2632776" y="-24362"/>
                  <a:pt x="2972131" y="145034"/>
                </a:cubicBezTo>
                <a:cubicBezTo>
                  <a:pt x="3058977" y="74622"/>
                  <a:pt x="3197199" y="23932"/>
                  <a:pt x="3407971" y="8451"/>
                </a:cubicBezTo>
                <a:cubicBezTo>
                  <a:pt x="3633422" y="12323"/>
                  <a:pt x="3854877" y="55629"/>
                  <a:pt x="3948503" y="104845"/>
                </a:cubicBezTo>
                <a:cubicBezTo>
                  <a:pt x="4082312" y="35226"/>
                  <a:pt x="4452201" y="-15505"/>
                  <a:pt x="4693654" y="29158"/>
                </a:cubicBezTo>
                <a:cubicBezTo>
                  <a:pt x="4875858" y="85704"/>
                  <a:pt x="5032229" y="159518"/>
                  <a:pt x="5071523" y="235638"/>
                </a:cubicBezTo>
                <a:cubicBezTo>
                  <a:pt x="5291322" y="254088"/>
                  <a:pt x="5470634" y="363393"/>
                  <a:pt x="5556467" y="436031"/>
                </a:cubicBezTo>
                <a:cubicBezTo>
                  <a:pt x="5611161" y="518913"/>
                  <a:pt x="5596451" y="565037"/>
                  <a:pt x="5534761" y="653329"/>
                </a:cubicBezTo>
                <a:cubicBezTo>
                  <a:pt x="5702716" y="751597"/>
                  <a:pt x="5767410" y="834382"/>
                  <a:pt x="5693320" y="985572"/>
                </a:cubicBezTo>
                <a:cubicBezTo>
                  <a:pt x="5591805" y="1185738"/>
                  <a:pt x="5350624" y="1335486"/>
                  <a:pt x="4950552" y="1276400"/>
                </a:cubicBezTo>
                <a:cubicBezTo>
                  <a:pt x="4952812" y="1366940"/>
                  <a:pt x="4875681" y="1450295"/>
                  <a:pt x="4684654" y="1525604"/>
                </a:cubicBezTo>
                <a:cubicBezTo>
                  <a:pt x="4392530" y="1641261"/>
                  <a:pt x="4100059" y="1650785"/>
                  <a:pt x="3779356" y="1555777"/>
                </a:cubicBezTo>
                <a:cubicBezTo>
                  <a:pt x="3653491" y="1690391"/>
                  <a:pt x="3427319" y="1864614"/>
                  <a:pt x="3132411" y="1821630"/>
                </a:cubicBezTo>
                <a:cubicBezTo>
                  <a:pt x="2801269" y="1837902"/>
                  <a:pt x="2448926" y="1776004"/>
                  <a:pt x="2181186" y="1659354"/>
                </a:cubicBezTo>
                <a:cubicBezTo>
                  <a:pt x="1745201" y="1764196"/>
                  <a:pt x="1020660" y="1767912"/>
                  <a:pt x="768180" y="1499022"/>
                </a:cubicBezTo>
                <a:cubicBezTo>
                  <a:pt x="478486" y="1491376"/>
                  <a:pt x="224806" y="1448768"/>
                  <a:pt x="146912" y="1320604"/>
                </a:cubicBezTo>
                <a:cubicBezTo>
                  <a:pt x="98262" y="1260838"/>
                  <a:pt x="147232" y="1132054"/>
                  <a:pt x="279663" y="1079768"/>
                </a:cubicBezTo>
                <a:cubicBezTo>
                  <a:pt x="68563" y="1020128"/>
                  <a:pt x="-56602" y="923239"/>
                  <a:pt x="-662" y="832677"/>
                </a:cubicBezTo>
                <a:cubicBezTo>
                  <a:pt x="64776" y="745192"/>
                  <a:pt x="240390" y="575148"/>
                  <a:pt x="511281" y="613056"/>
                </a:cubicBezTo>
                <a:cubicBezTo>
                  <a:pt x="512301" y="611366"/>
                  <a:pt x="514269" y="609721"/>
                  <a:pt x="516178" y="607266"/>
                </a:cubicBezTo>
                <a:close/>
              </a:path>
              <a:path w="5717674" h="1825603" fill="none" stroke="0" extrusionOk="0">
                <a:moveTo>
                  <a:pt x="621135" y="1106222"/>
                </a:moveTo>
                <a:cubicBezTo>
                  <a:pt x="500411" y="1100323"/>
                  <a:pt x="363837" y="1104957"/>
                  <a:pt x="285883" y="1072541"/>
                </a:cubicBezTo>
                <a:moveTo>
                  <a:pt x="916945" y="1474808"/>
                </a:moveTo>
                <a:cubicBezTo>
                  <a:pt x="865961" y="1481160"/>
                  <a:pt x="828584" y="1500257"/>
                  <a:pt x="770297" y="1490909"/>
                </a:cubicBezTo>
                <a:moveTo>
                  <a:pt x="2180922" y="1651917"/>
                </a:moveTo>
                <a:cubicBezTo>
                  <a:pt x="2143410" y="1630405"/>
                  <a:pt x="2109443" y="1602440"/>
                  <a:pt x="2092509" y="1578385"/>
                </a:cubicBezTo>
                <a:moveTo>
                  <a:pt x="3815356" y="1468553"/>
                </a:moveTo>
                <a:cubicBezTo>
                  <a:pt x="3809210" y="1493919"/>
                  <a:pt x="3794631" y="1518954"/>
                  <a:pt x="3780017" y="1549226"/>
                </a:cubicBezTo>
                <a:moveTo>
                  <a:pt x="4517094" y="970020"/>
                </a:moveTo>
                <a:cubicBezTo>
                  <a:pt x="4750179" y="1020949"/>
                  <a:pt x="4927775" y="1119658"/>
                  <a:pt x="4947376" y="1271583"/>
                </a:cubicBezTo>
                <a:moveTo>
                  <a:pt x="5532114" y="648849"/>
                </a:moveTo>
                <a:cubicBezTo>
                  <a:pt x="5502073" y="692503"/>
                  <a:pt x="5425602" y="719314"/>
                  <a:pt x="5340466" y="761935"/>
                </a:cubicBezTo>
                <a:moveTo>
                  <a:pt x="5072318" y="229299"/>
                </a:moveTo>
                <a:cubicBezTo>
                  <a:pt x="5075774" y="250242"/>
                  <a:pt x="5084484" y="261699"/>
                  <a:pt x="5082376" y="282714"/>
                </a:cubicBezTo>
                <a:moveTo>
                  <a:pt x="3848576" y="167008"/>
                </a:moveTo>
                <a:cubicBezTo>
                  <a:pt x="3880946" y="138449"/>
                  <a:pt x="3906360" y="115893"/>
                  <a:pt x="3946783" y="98886"/>
                </a:cubicBezTo>
                <a:moveTo>
                  <a:pt x="2930440" y="199464"/>
                </a:moveTo>
                <a:cubicBezTo>
                  <a:pt x="2934577" y="182134"/>
                  <a:pt x="2952141" y="163704"/>
                  <a:pt x="2977955" y="140723"/>
                </a:cubicBezTo>
                <a:moveTo>
                  <a:pt x="1852949" y="219410"/>
                </a:moveTo>
                <a:cubicBezTo>
                  <a:pt x="1909861" y="243480"/>
                  <a:pt x="1983333" y="259180"/>
                  <a:pt x="2025009" y="276376"/>
                </a:cubicBezTo>
                <a:moveTo>
                  <a:pt x="546223" y="667232"/>
                </a:moveTo>
                <a:cubicBezTo>
                  <a:pt x="526761" y="648785"/>
                  <a:pt x="523096" y="626561"/>
                  <a:pt x="516178" y="607266"/>
                </a:cubicBezTo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4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400" b="1" dirty="0">
              <a:solidFill>
                <a:srgbClr val="E648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986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rgbClr val="FED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BECE-3720-4218-8263-92911C652BB5}"/>
              </a:ext>
            </a:extLst>
          </p:cNvPr>
          <p:cNvSpPr/>
          <p:nvPr/>
        </p:nvSpPr>
        <p:spPr>
          <a:xfrm rot="5400000">
            <a:off x="9049458" y="2851599"/>
            <a:ext cx="4802648" cy="3463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8E96F-0C57-4218-A625-F26E95D157AF}"/>
              </a:ext>
            </a:extLst>
          </p:cNvPr>
          <p:cNvSpPr/>
          <p:nvPr/>
        </p:nvSpPr>
        <p:spPr>
          <a:xfrm rot="5400000">
            <a:off x="11046561" y="5657140"/>
            <a:ext cx="808441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B26E9F-A967-4F52-83F3-3A8773E88872}"/>
              </a:ext>
            </a:extLst>
          </p:cNvPr>
          <p:cNvSpPr/>
          <p:nvPr/>
        </p:nvSpPr>
        <p:spPr>
          <a:xfrm>
            <a:off x="10270568" y="5888177"/>
            <a:ext cx="1349215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 descr="9 I love AMAZING WORLD OF GUM BALL ideas | the amazing world of gumball,  world of gumball, gumball">
            <a:hlinkClick r:id="rId3" action="ppaction://hlinksldjump"/>
            <a:extLst>
              <a:ext uri="{FF2B5EF4-FFF2-40B4-BE49-F238E27FC236}">
                <a16:creationId xmlns:a16="http://schemas.microsoft.com/office/drawing/2014/main" id="{A39528EF-A7F8-4771-A30A-7CC9C1E55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280" b="97698" l="3603" r="32429">
                        <a14:foregroundMark x1="5085" y1="90119" x2="5085" y2="90119"/>
                        <a14:foregroundMark x1="31356" y1="90909" x2="31356" y2="90909"/>
                        <a14:foregroundMark x1="30085" y1="89723" x2="30085" y2="89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78" r="63968"/>
          <a:stretch/>
        </p:blipFill>
        <p:spPr bwMode="auto">
          <a:xfrm>
            <a:off x="10422215" y="5426102"/>
            <a:ext cx="1349215" cy="9241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2B7DD-D3EA-46F3-8E80-029E725BE8B4}"/>
              </a:ext>
            </a:extLst>
          </p:cNvPr>
          <p:cNvSpPr txBox="1"/>
          <p:nvPr/>
        </p:nvSpPr>
        <p:spPr>
          <a:xfrm>
            <a:off x="4080124" y="67634"/>
            <a:ext cx="482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5934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 XÉT CHUNG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55934"/>
              </a:solidFill>
              <a:effectLst/>
              <a:highlight>
                <a:srgbClr val="00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1927611-6802-41CE-BFAE-F0A896EA3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714" y="1839118"/>
            <a:ext cx="8790320" cy="327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ủ 3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ạt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900EAEBE-4333-4B42-B23E-9806F6659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914" y="924718"/>
            <a:ext cx="2376210" cy="707886"/>
          </a:xfrm>
          <a:prstGeom prst="rect">
            <a:avLst/>
          </a:prstGeom>
          <a:solidFill>
            <a:srgbClr val="DCFBA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000" b="1" u="sng" dirty="0">
                <a:solidFill>
                  <a:srgbClr val="CC00FF"/>
                </a:solidFill>
              </a:rPr>
              <a:t>Ư</a:t>
            </a:r>
            <a:r>
              <a:rPr lang="en-US" sz="4000" b="1" u="sng" dirty="0">
                <a:solidFill>
                  <a:srgbClr val="CC00FF"/>
                </a:solidFill>
              </a:rPr>
              <a:t>u </a:t>
            </a:r>
            <a:r>
              <a:rPr lang="vi-VN" sz="4000" b="1" u="sng" dirty="0">
                <a:solidFill>
                  <a:srgbClr val="CC00FF"/>
                </a:solidFill>
              </a:rPr>
              <a:t>đ</a:t>
            </a:r>
            <a:r>
              <a:rPr lang="en-US" sz="4000" b="1" u="sng" dirty="0" err="1">
                <a:solidFill>
                  <a:srgbClr val="CC00FF"/>
                </a:solidFill>
              </a:rPr>
              <a:t>iểm</a:t>
            </a:r>
            <a:r>
              <a:rPr lang="en-US" sz="4000" b="1" dirty="0">
                <a:solidFill>
                  <a:srgbClr val="CC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7075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38A3EC-A51F-4716-8DAD-89AF47818D17}"/>
              </a:ext>
            </a:extLst>
          </p:cNvPr>
          <p:cNvSpPr/>
          <p:nvPr/>
        </p:nvSpPr>
        <p:spPr>
          <a:xfrm>
            <a:off x="870857" y="692320"/>
            <a:ext cx="10450283" cy="5466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lủng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87AE9-3D71-4519-B28E-3BA0E2759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52187" y="0"/>
            <a:ext cx="2252728" cy="24063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3763211" y="685800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/>
          <p:nvPr/>
        </p:nvCxnSpPr>
        <p:spPr>
          <a:xfrm>
            <a:off x="870857" y="685800"/>
            <a:ext cx="0" cy="5486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/>
          <p:nvPr/>
        </p:nvCxnSpPr>
        <p:spPr>
          <a:xfrm>
            <a:off x="870857" y="6172200"/>
            <a:ext cx="104502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321143" y="2554514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870857" y="685800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1456B7-E184-48A8-BE35-7109BB008113}"/>
              </a:ext>
            </a:extLst>
          </p:cNvPr>
          <p:cNvSpPr txBox="1"/>
          <p:nvPr/>
        </p:nvSpPr>
        <p:spPr>
          <a:xfrm>
            <a:off x="1006928" y="738309"/>
            <a:ext cx="351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KHUYẾT ĐIỂM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892A07B-216E-45E4-AB11-7DF2E3D79CA0}"/>
              </a:ext>
            </a:extLst>
          </p:cNvPr>
          <p:cNvSpPr/>
          <p:nvPr/>
        </p:nvSpPr>
        <p:spPr>
          <a:xfrm>
            <a:off x="576810" y="6168825"/>
            <a:ext cx="1966366" cy="394130"/>
          </a:xfrm>
          <a:custGeom>
            <a:avLst/>
            <a:gdLst>
              <a:gd name="connsiteX0" fmla="*/ 561702 w 1966366"/>
              <a:gd name="connsiteY0" fmla="*/ 0 h 394130"/>
              <a:gd name="connsiteX1" fmla="*/ 958885 w 1966366"/>
              <a:gd name="connsiteY1" fmla="*/ 57719 h 394130"/>
              <a:gd name="connsiteX2" fmla="*/ 1027359 w 1966366"/>
              <a:gd name="connsiteY2" fmla="*/ 93350 h 394130"/>
              <a:gd name="connsiteX3" fmla="*/ 1061617 w 1966366"/>
              <a:gd name="connsiteY3" fmla="*/ 77083 h 394130"/>
              <a:gd name="connsiteX4" fmla="*/ 1436376 w 1966366"/>
              <a:gd name="connsiteY4" fmla="*/ 27385 h 394130"/>
              <a:gd name="connsiteX5" fmla="*/ 1966366 w 1966366"/>
              <a:gd name="connsiteY5" fmla="*/ 197064 h 394130"/>
              <a:gd name="connsiteX6" fmla="*/ 1436376 w 1966366"/>
              <a:gd name="connsiteY6" fmla="*/ 366743 h 394130"/>
              <a:gd name="connsiteX7" fmla="*/ 1061617 w 1966366"/>
              <a:gd name="connsiteY7" fmla="*/ 317045 h 394130"/>
              <a:gd name="connsiteX8" fmla="*/ 1027361 w 1966366"/>
              <a:gd name="connsiteY8" fmla="*/ 300779 h 394130"/>
              <a:gd name="connsiteX9" fmla="*/ 958885 w 1966366"/>
              <a:gd name="connsiteY9" fmla="*/ 336411 h 394130"/>
              <a:gd name="connsiteX10" fmla="*/ 561702 w 1966366"/>
              <a:gd name="connsiteY10" fmla="*/ 394130 h 394130"/>
              <a:gd name="connsiteX11" fmla="*/ 0 w 1966366"/>
              <a:gd name="connsiteY11" fmla="*/ 197065 h 394130"/>
              <a:gd name="connsiteX12" fmla="*/ 561702 w 1966366"/>
              <a:gd name="connsiteY12" fmla="*/ 0 h 39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6366" h="394130">
                <a:moveTo>
                  <a:pt x="561702" y="0"/>
                </a:moveTo>
                <a:cubicBezTo>
                  <a:pt x="716811" y="0"/>
                  <a:pt x="857237" y="22057"/>
                  <a:pt x="958885" y="57719"/>
                </a:cubicBezTo>
                <a:lnTo>
                  <a:pt x="1027359" y="93350"/>
                </a:lnTo>
                <a:lnTo>
                  <a:pt x="1061617" y="77083"/>
                </a:lnTo>
                <a:cubicBezTo>
                  <a:pt x="1157526" y="46377"/>
                  <a:pt x="1290024" y="27385"/>
                  <a:pt x="1436376" y="27385"/>
                </a:cubicBezTo>
                <a:cubicBezTo>
                  <a:pt x="1729081" y="27385"/>
                  <a:pt x="1966366" y="103353"/>
                  <a:pt x="1966366" y="197064"/>
                </a:cubicBezTo>
                <a:cubicBezTo>
                  <a:pt x="1966366" y="290775"/>
                  <a:pt x="1729081" y="366743"/>
                  <a:pt x="1436376" y="366743"/>
                </a:cubicBezTo>
                <a:cubicBezTo>
                  <a:pt x="1290024" y="366743"/>
                  <a:pt x="1157526" y="347751"/>
                  <a:pt x="1061617" y="317045"/>
                </a:cubicBezTo>
                <a:lnTo>
                  <a:pt x="1027361" y="300779"/>
                </a:lnTo>
                <a:lnTo>
                  <a:pt x="958885" y="336411"/>
                </a:lnTo>
                <a:cubicBezTo>
                  <a:pt x="857237" y="372073"/>
                  <a:pt x="716811" y="394130"/>
                  <a:pt x="561702" y="394130"/>
                </a:cubicBezTo>
                <a:cubicBezTo>
                  <a:pt x="251483" y="394130"/>
                  <a:pt x="0" y="305901"/>
                  <a:pt x="0" y="197065"/>
                </a:cubicBezTo>
                <a:cubicBezTo>
                  <a:pt x="0" y="88229"/>
                  <a:pt x="251483" y="0"/>
                  <a:pt x="561702" y="0"/>
                </a:cubicBezTo>
                <a:close/>
              </a:path>
            </a:pathLst>
          </a:cu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1463350"/>
            <a:ext cx="9448800" cy="4680305"/>
            <a:chOff x="1371600" y="1463350"/>
            <a:chExt cx="9448800" cy="46803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 descr="9 I love AMAZING WORLD OF GUM BALL ideas | the amazing world of gumball,  world of gumball, gumball">
            <a:extLst>
              <a:ext uri="{FF2B5EF4-FFF2-40B4-BE49-F238E27FC236}">
                <a16:creationId xmlns:a16="http://schemas.microsoft.com/office/drawing/2014/main" id="{91644E82-273C-4DBE-817E-816C9B340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59" b="64032" l="63136" r="95763">
                        <a14:foregroundMark x1="65678" y1="38735" x2="65678" y2="38735"/>
                        <a14:foregroundMark x1="95763" y1="41107" x2="95763" y2="41107"/>
                        <a14:foregroundMark x1="81356" y1="61660" x2="81356" y2="61660"/>
                        <a14:foregroundMark x1="85593" y1="64032" x2="85593" y2="64032"/>
                        <a14:foregroundMark x1="73305" y1="64032" x2="73305" y2="64032"/>
                        <a14:foregroundMark x1="66525" y1="36759" x2="6652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1" t="34839" b="34451"/>
          <a:stretch/>
        </p:blipFill>
        <p:spPr bwMode="auto">
          <a:xfrm>
            <a:off x="821142" y="1166747"/>
            <a:ext cx="1326311" cy="10870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864E78-FE65-4E39-8BB8-0BF2B64ABF37}"/>
              </a:ext>
            </a:extLst>
          </p:cNvPr>
          <p:cNvSpPr/>
          <p:nvPr/>
        </p:nvSpPr>
        <p:spPr>
          <a:xfrm>
            <a:off x="359443" y="852392"/>
            <a:ext cx="2249714" cy="40011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08036" y="1710248"/>
            <a:ext cx="4321205" cy="4146427"/>
            <a:chOff x="6643662" y="1710248"/>
            <a:chExt cx="3770337" cy="41464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D20658B-7373-4DAE-B8FB-A8A789EDB5BA}"/>
                </a:ext>
              </a:extLst>
            </p:cNvPr>
            <p:cNvSpPr/>
            <p:nvPr/>
          </p:nvSpPr>
          <p:spPr>
            <a:xfrm>
              <a:off x="6643662" y="1750323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B30B4EC-33EF-4FDC-A21C-64D92AD089E0}"/>
              </a:ext>
            </a:extLst>
          </p:cNvPr>
          <p:cNvSpPr/>
          <p:nvPr/>
        </p:nvSpPr>
        <p:spPr>
          <a:xfrm>
            <a:off x="1762759" y="1710248"/>
            <a:ext cx="4318000" cy="410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615CC3-F9B0-4A9D-B14D-9482B004E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7695" y="5405686"/>
            <a:ext cx="2071012" cy="108257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75BC82-B5C8-4C6A-B23C-8F3D2B03E5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241607" y="5123579"/>
            <a:ext cx="919712" cy="1334945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980851"/>
            <a:ext cx="419129" cy="3586939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B773B6-5E4C-4EE3-94CE-1A7ABEA9A513}"/>
              </a:ext>
            </a:extLst>
          </p:cNvPr>
          <p:cNvSpPr txBox="1"/>
          <p:nvPr/>
        </p:nvSpPr>
        <p:spPr>
          <a:xfrm>
            <a:off x="3352800" y="295045"/>
            <a:ext cx="640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 LỖI CHÍNH TẢ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576E611-F055-46F1-9676-79572D0CEE38}"/>
              </a:ext>
            </a:extLst>
          </p:cNvPr>
          <p:cNvSpPr/>
          <p:nvPr/>
        </p:nvSpPr>
        <p:spPr>
          <a:xfrm>
            <a:off x="5582653" y="2141046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BC5F6C03-B13C-45E3-9D75-F6FB012F06AC}"/>
              </a:ext>
            </a:extLst>
          </p:cNvPr>
          <p:cNvSpPr/>
          <p:nvPr/>
        </p:nvSpPr>
        <p:spPr>
          <a:xfrm>
            <a:off x="5596327" y="2821284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FC206677-FEF5-4A6E-B7E2-FA5A12896AE9}"/>
              </a:ext>
            </a:extLst>
          </p:cNvPr>
          <p:cNvSpPr/>
          <p:nvPr/>
        </p:nvSpPr>
        <p:spPr>
          <a:xfrm>
            <a:off x="5582653" y="3592698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8176B9B1-4A24-4CAC-A11B-DAFE424B63CB}"/>
              </a:ext>
            </a:extLst>
          </p:cNvPr>
          <p:cNvSpPr/>
          <p:nvPr/>
        </p:nvSpPr>
        <p:spPr>
          <a:xfrm>
            <a:off x="5533514" y="4522383"/>
            <a:ext cx="1187115" cy="52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A1B84-CF59-4999-922B-F9F09C1E9D52}"/>
              </a:ext>
            </a:extLst>
          </p:cNvPr>
          <p:cNvSpPr txBox="1"/>
          <p:nvPr/>
        </p:nvSpPr>
        <p:spPr>
          <a:xfrm>
            <a:off x="2684104" y="2067917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4E6C0F-EF1A-4D43-958A-AB1C1F715469}"/>
              </a:ext>
            </a:extLst>
          </p:cNvPr>
          <p:cNvSpPr txBox="1"/>
          <p:nvPr/>
        </p:nvSpPr>
        <p:spPr>
          <a:xfrm>
            <a:off x="7414986" y="2028167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E80254C-B696-47D3-AF0C-C2AB5CEBFA8C}"/>
              </a:ext>
            </a:extLst>
          </p:cNvPr>
          <p:cNvSpPr txBox="1"/>
          <p:nvPr/>
        </p:nvSpPr>
        <p:spPr>
          <a:xfrm>
            <a:off x="2684104" y="2750656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689F5F-41A5-4512-9E5D-30410B12BAFB}"/>
              </a:ext>
            </a:extLst>
          </p:cNvPr>
          <p:cNvSpPr txBox="1"/>
          <p:nvPr/>
        </p:nvSpPr>
        <p:spPr>
          <a:xfrm>
            <a:off x="7414986" y="2710906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4184CE-D538-476C-BC8F-433DFDBE4BD4}"/>
              </a:ext>
            </a:extLst>
          </p:cNvPr>
          <p:cNvSpPr txBox="1"/>
          <p:nvPr/>
        </p:nvSpPr>
        <p:spPr>
          <a:xfrm>
            <a:off x="2684104" y="3630993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6D42080-233B-49B1-A738-0CA3D98D8D81}"/>
              </a:ext>
            </a:extLst>
          </p:cNvPr>
          <p:cNvSpPr txBox="1"/>
          <p:nvPr/>
        </p:nvSpPr>
        <p:spPr>
          <a:xfrm>
            <a:off x="7414986" y="3591243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868C153-1172-44FA-BF54-8618DAD440A2}"/>
              </a:ext>
            </a:extLst>
          </p:cNvPr>
          <p:cNvSpPr txBox="1"/>
          <p:nvPr/>
        </p:nvSpPr>
        <p:spPr>
          <a:xfrm>
            <a:off x="2684104" y="4466005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0C5114-4EED-47B8-BCC5-B5EF8C5E937E}"/>
              </a:ext>
            </a:extLst>
          </p:cNvPr>
          <p:cNvSpPr txBox="1"/>
          <p:nvPr/>
        </p:nvSpPr>
        <p:spPr>
          <a:xfrm>
            <a:off x="7414986" y="4426255"/>
            <a:ext cx="32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0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52C73A-6EE2-4C65-B916-332C67834A41}"/>
              </a:ext>
            </a:extLst>
          </p:cNvPr>
          <p:cNvSpPr/>
          <p:nvPr/>
        </p:nvSpPr>
        <p:spPr>
          <a:xfrm rot="5400000">
            <a:off x="8430628" y="3208326"/>
            <a:ext cx="5744387" cy="52322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62C4E5-7D4B-420F-BB28-1FDE21504A4B}"/>
              </a:ext>
            </a:extLst>
          </p:cNvPr>
          <p:cNvSpPr/>
          <p:nvPr/>
        </p:nvSpPr>
        <p:spPr>
          <a:xfrm rot="5400000">
            <a:off x="-1983016" y="3201501"/>
            <a:ext cx="5744387" cy="523220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3465A1-5013-479E-AFD7-18564F604313}"/>
              </a:ext>
            </a:extLst>
          </p:cNvPr>
          <p:cNvSpPr/>
          <p:nvPr/>
        </p:nvSpPr>
        <p:spPr>
          <a:xfrm>
            <a:off x="627568" y="597742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FD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00E04-9BFD-4D50-8AA7-1B8BE135B94B}"/>
              </a:ext>
            </a:extLst>
          </p:cNvPr>
          <p:cNvSpPr txBox="1"/>
          <p:nvPr/>
        </p:nvSpPr>
        <p:spPr>
          <a:xfrm>
            <a:off x="4686949" y="571436"/>
            <a:ext cx="445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CHỮA LỖI DÙNG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90477C-1D54-414C-AA24-C5020669FC03}"/>
              </a:ext>
            </a:extLst>
          </p:cNvPr>
          <p:cNvSpPr/>
          <p:nvPr/>
        </p:nvSpPr>
        <p:spPr>
          <a:xfrm>
            <a:off x="627568" y="5818909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FD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8" descr="9 I love AMAZING WORLD OF GUM BALL ideas | the amazing world of gumball,  world of gumball, gumball">
            <a:extLst>
              <a:ext uri="{FF2B5EF4-FFF2-40B4-BE49-F238E27FC236}">
                <a16:creationId xmlns:a16="http://schemas.microsoft.com/office/drawing/2014/main" id="{88CCD809-D9E8-4372-8614-5011EFE3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7" b="32806" l="69492" r="97458">
                        <a14:foregroundMark x1="74153" y1="18577" x2="83475" y2="16601"/>
                        <a14:foregroundMark x1="81356" y1="2767" x2="81356" y2="2767"/>
                        <a14:foregroundMark x1="97881" y1="15020" x2="97881" y2="15020"/>
                        <a14:foregroundMark x1="78390" y1="32806" x2="78390" y2="32806"/>
                        <a14:foregroundMark x1="80508" y1="32806" x2="80508" y2="32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67" b="63917"/>
          <a:stretch/>
        </p:blipFill>
        <p:spPr bwMode="auto">
          <a:xfrm>
            <a:off x="482957" y="4733160"/>
            <a:ext cx="1335664" cy="15270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C63612-81E3-454C-BA39-4567D07C5AF4}"/>
              </a:ext>
            </a:extLst>
          </p:cNvPr>
          <p:cNvSpPr txBox="1"/>
          <p:nvPr/>
        </p:nvSpPr>
        <p:spPr>
          <a:xfrm>
            <a:off x="1303188" y="3429000"/>
            <a:ext cx="9745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Nh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ật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0C62B-8E6C-413B-A193-6D0E8EAE54DB}"/>
              </a:ext>
            </a:extLst>
          </p:cNvPr>
          <p:cNvSpPr txBox="1"/>
          <p:nvPr/>
        </p:nvSpPr>
        <p:spPr>
          <a:xfrm>
            <a:off x="1303188" y="2558948"/>
            <a:ext cx="974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57074-B67F-4939-8500-F1FBE106E849}"/>
              </a:ext>
            </a:extLst>
          </p:cNvPr>
          <p:cNvSpPr txBox="1"/>
          <p:nvPr/>
        </p:nvSpPr>
        <p:spPr>
          <a:xfrm>
            <a:off x="1303188" y="1600200"/>
            <a:ext cx="974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78679-FA8C-4BAF-9F71-73B6EA1EEA2A}"/>
              </a:ext>
            </a:extLst>
          </p:cNvPr>
          <p:cNvSpPr txBox="1"/>
          <p:nvPr/>
        </p:nvSpPr>
        <p:spPr>
          <a:xfrm>
            <a:off x="5981700" y="16192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2A9C5-81A4-48AE-BD1A-00D50A77D947}"/>
              </a:ext>
            </a:extLst>
          </p:cNvPr>
          <p:cNvSpPr txBox="1"/>
          <p:nvPr/>
        </p:nvSpPr>
        <p:spPr>
          <a:xfrm>
            <a:off x="5915025" y="1606384"/>
            <a:ext cx="22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lấm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46B61B-D2F9-4CDC-A533-CD4DF1079D83}"/>
              </a:ext>
            </a:extLst>
          </p:cNvPr>
          <p:cNvCxnSpPr>
            <a:cxnSpLocks/>
          </p:cNvCxnSpPr>
          <p:nvPr/>
        </p:nvCxnSpPr>
        <p:spPr>
          <a:xfrm flipV="1">
            <a:off x="6176094" y="2246531"/>
            <a:ext cx="1291506" cy="190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30DED83-DF05-4642-B6DD-89B1CC30DEA2}"/>
              </a:ext>
            </a:extLst>
          </p:cNvPr>
          <p:cNvSpPr txBox="1"/>
          <p:nvPr/>
        </p:nvSpPr>
        <p:spPr>
          <a:xfrm>
            <a:off x="5001493" y="2564472"/>
            <a:ext cx="1551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6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9C2316-2173-41F4-ADA0-ECF3400F59AD}"/>
              </a:ext>
            </a:extLst>
          </p:cNvPr>
          <p:cNvCxnSpPr>
            <a:cxnSpLocks/>
          </p:cNvCxnSpPr>
          <p:nvPr/>
        </p:nvCxnSpPr>
        <p:spPr>
          <a:xfrm>
            <a:off x="5001493" y="3275658"/>
            <a:ext cx="1001147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CD581B-DC70-40FE-AE8E-89CFDC24FAE5}"/>
              </a:ext>
            </a:extLst>
          </p:cNvPr>
          <p:cNvCxnSpPr>
            <a:cxnSpLocks/>
          </p:cNvCxnSpPr>
          <p:nvPr/>
        </p:nvCxnSpPr>
        <p:spPr>
          <a:xfrm>
            <a:off x="3524250" y="4032720"/>
            <a:ext cx="800099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766AAC6-3CD2-463E-9FBC-53F08CF417BA}"/>
              </a:ext>
            </a:extLst>
          </p:cNvPr>
          <p:cNvCxnSpPr>
            <a:cxnSpLocks/>
          </p:cNvCxnSpPr>
          <p:nvPr/>
        </p:nvCxnSpPr>
        <p:spPr>
          <a:xfrm>
            <a:off x="5108629" y="4035555"/>
            <a:ext cx="171321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CFCF322-9867-4D10-84A2-916CAEE1BDD7}"/>
              </a:ext>
            </a:extLst>
          </p:cNvPr>
          <p:cNvSpPr txBox="1"/>
          <p:nvPr/>
        </p:nvSpPr>
        <p:spPr>
          <a:xfrm>
            <a:off x="1303188" y="3412503"/>
            <a:ext cx="95856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Nh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b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chững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ật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13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23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962F5-9F96-4098-AC96-DEC306CAB759}"/>
              </a:ext>
            </a:extLst>
          </p:cNvPr>
          <p:cNvSpPr/>
          <p:nvPr/>
        </p:nvSpPr>
        <p:spPr>
          <a:xfrm rot="5400000">
            <a:off x="8434039" y="3204915"/>
            <a:ext cx="5737566" cy="5232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4D36EC-7853-4208-9773-412D57BF4029}"/>
              </a:ext>
            </a:extLst>
          </p:cNvPr>
          <p:cNvSpPr/>
          <p:nvPr/>
        </p:nvSpPr>
        <p:spPr>
          <a:xfrm rot="5400000">
            <a:off x="-1983016" y="3201501"/>
            <a:ext cx="5744387" cy="5232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1F654-839F-48DB-93F1-4326822B061F}"/>
              </a:ext>
            </a:extLst>
          </p:cNvPr>
          <p:cNvSpPr/>
          <p:nvPr/>
        </p:nvSpPr>
        <p:spPr>
          <a:xfrm>
            <a:off x="627568" y="597742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FD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658D7-D915-4E56-924D-8A53F55967AD}"/>
              </a:ext>
            </a:extLst>
          </p:cNvPr>
          <p:cNvSpPr txBox="1"/>
          <p:nvPr/>
        </p:nvSpPr>
        <p:spPr>
          <a:xfrm>
            <a:off x="3763201" y="590917"/>
            <a:ext cx="466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CHỮA CÁCH DIỄN ĐẠT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648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8C1286-7FFD-42D5-AC01-815F92CE5352}"/>
              </a:ext>
            </a:extLst>
          </p:cNvPr>
          <p:cNvSpPr/>
          <p:nvPr/>
        </p:nvSpPr>
        <p:spPr>
          <a:xfrm>
            <a:off x="627568" y="5818909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FDB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 descr="9 I love AMAZING WORLD OF GUM BALL ideas | the amazing world of gumball,  world of gumball, gumball">
            <a:hlinkClick r:id="rId3" action="ppaction://hlinksldjump"/>
            <a:extLst>
              <a:ext uri="{FF2B5EF4-FFF2-40B4-BE49-F238E27FC236}">
                <a16:creationId xmlns:a16="http://schemas.microsoft.com/office/drawing/2014/main" id="{B9A70DAF-3756-44B4-A97C-002F73917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7" b="32806" l="69492" r="97458">
                        <a14:foregroundMark x1="74153" y1="18577" x2="83475" y2="16601"/>
                        <a14:foregroundMark x1="81356" y1="2767" x2="81356" y2="2767"/>
                        <a14:foregroundMark x1="97881" y1="15020" x2="97881" y2="15020"/>
                        <a14:foregroundMark x1="78390" y1="32806" x2="78390" y2="32806"/>
                        <a14:foregroundMark x1="80508" y1="32806" x2="80508" y2="32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67" b="63917"/>
          <a:stretch/>
        </p:blipFill>
        <p:spPr bwMode="auto">
          <a:xfrm>
            <a:off x="803238" y="4759466"/>
            <a:ext cx="1335664" cy="15270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!!1" descr="Con Watterson koobismo Darwin Watterson Nicole Watterson Daisy Donkey -  gumball dễ thương png tải về - Miễn phí trong suốt Màu Hồng png Tải về.">
            <a:extLst>
              <a:ext uri="{FF2B5EF4-FFF2-40B4-BE49-F238E27FC236}">
                <a16:creationId xmlns:a16="http://schemas.microsoft.com/office/drawing/2014/main" id="{94F43B2C-F33C-4CD3-BD8B-1CCCE9C2F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7" b="92500" l="10000" r="90000">
                        <a14:foregroundMark x1="51000" y1="5769" x2="51000" y2="5769"/>
                        <a14:foregroundMark x1="59556" y1="43077" x2="62778" y2="50192"/>
                        <a14:foregroundMark x1="49333" y1="78462" x2="51778" y2="78462"/>
                        <a14:foregroundMark x1="43444" y1="70385" x2="43444" y2="70385"/>
                        <a14:foregroundMark x1="49667" y1="92500" x2="49667" y2="92500"/>
                        <a14:foregroundMark x1="52333" y1="91731" x2="52333" y2="9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81" r="21053"/>
          <a:stretch/>
        </p:blipFill>
        <p:spPr bwMode="auto">
          <a:xfrm>
            <a:off x="10107921" y="3509073"/>
            <a:ext cx="2389802" cy="25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111D2-CDDA-4680-A4A0-94273EBDF15C}"/>
              </a:ext>
            </a:extLst>
          </p:cNvPr>
          <p:cNvSpPr txBox="1"/>
          <p:nvPr/>
        </p:nvSpPr>
        <p:spPr>
          <a:xfrm>
            <a:off x="1326458" y="1366472"/>
            <a:ext cx="92129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=&gt; Khi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63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38A3EC-A51F-4716-8DAD-89AF47818D17}"/>
              </a:ext>
            </a:extLst>
          </p:cNvPr>
          <p:cNvSpPr/>
          <p:nvPr/>
        </p:nvSpPr>
        <p:spPr>
          <a:xfrm>
            <a:off x="870857" y="692320"/>
            <a:ext cx="10450283" cy="5466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C87AE9-3D71-4519-B28E-3BA0E2759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52187" y="0"/>
            <a:ext cx="2252728" cy="24063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3763211" y="685800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/>
          <p:nvPr/>
        </p:nvCxnSpPr>
        <p:spPr>
          <a:xfrm>
            <a:off x="870857" y="685800"/>
            <a:ext cx="0" cy="5486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/>
          <p:nvPr/>
        </p:nvCxnSpPr>
        <p:spPr>
          <a:xfrm>
            <a:off x="870857" y="6172200"/>
            <a:ext cx="104502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321143" y="2554514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870857" y="685800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1456B7-E184-48A8-BE35-7109BB008113}"/>
              </a:ext>
            </a:extLst>
          </p:cNvPr>
          <p:cNvSpPr txBox="1"/>
          <p:nvPr/>
        </p:nvSpPr>
        <p:spPr>
          <a:xfrm>
            <a:off x="1006928" y="738309"/>
            <a:ext cx="351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9D20D7-1C2B-4E63-BAF4-342694D10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" b="98319" l="4245" r="95755">
                        <a14:foregroundMark x1="5660" y1="40756" x2="25943" y2="18908"/>
                        <a14:foregroundMark x1="25943" y1="18908" x2="49528" y2="5462"/>
                        <a14:foregroundMark x1="49528" y1="5462" x2="75472" y2="11345"/>
                        <a14:foregroundMark x1="75472" y1="11345" x2="94340" y2="33193"/>
                        <a14:foregroundMark x1="94340" y1="33193" x2="75472" y2="89496"/>
                        <a14:foregroundMark x1="75472" y1="89496" x2="25943" y2="97479"/>
                        <a14:foregroundMark x1="25943" y1="97479" x2="10377" y2="74370"/>
                        <a14:foregroundMark x1="10377" y1="74370" x2="8019" y2="39916"/>
                        <a14:foregroundMark x1="25472" y1="19748" x2="16981" y2="39916"/>
                        <a14:foregroundMark x1="16981" y1="39916" x2="29717" y2="21008"/>
                        <a14:foregroundMark x1="29717" y1="21008" x2="26415" y2="18487"/>
                        <a14:foregroundMark x1="34434" y1="15126" x2="70283" y2="21429"/>
                        <a14:foregroundMark x1="70283" y1="21429" x2="43396" y2="34454"/>
                        <a14:foregroundMark x1="43396" y1="34454" x2="41981" y2="14706"/>
                        <a14:foregroundMark x1="46698" y1="8403" x2="45283" y2="8824"/>
                        <a14:foregroundMark x1="46698" y1="5882" x2="46226" y2="2941"/>
                        <a14:foregroundMark x1="78774" y1="15966" x2="75943" y2="14286"/>
                        <a14:foregroundMark x1="78774" y1="14706" x2="95755" y2="29832"/>
                        <a14:foregroundMark x1="95755" y1="29832" x2="76415" y2="14706"/>
                        <a14:foregroundMark x1="76415" y1="14706" x2="75943" y2="13866"/>
                        <a14:foregroundMark x1="74057" y1="18067" x2="67453" y2="39076"/>
                        <a14:foregroundMark x1="67453" y1="39076" x2="75472" y2="19328"/>
                        <a14:foregroundMark x1="75472" y1="19328" x2="74528" y2="19328"/>
                        <a14:foregroundMark x1="33491" y1="89076" x2="33491" y2="86975"/>
                        <a14:foregroundMark x1="28774" y1="92017" x2="28774" y2="98739"/>
                        <a14:foregroundMark x1="4245" y1="59664" x2="5660" y2="60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22" y="4497407"/>
            <a:ext cx="2019300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FC2894-A7AF-4D24-8DD1-CE6A8EE06BCB}"/>
              </a:ext>
            </a:extLst>
          </p:cNvPr>
          <p:cNvSpPr txBox="1"/>
          <p:nvPr/>
        </p:nvSpPr>
        <p:spPr>
          <a:xfrm>
            <a:off x="2791326" y="2330752"/>
            <a:ext cx="6609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E648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75287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010510" y="633235"/>
            <a:ext cx="10170980" cy="520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>
            <a:off x="4391586" y="627936"/>
            <a:ext cx="3147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15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5400" b="1" dirty="0">
                <a:solidFill>
                  <a:srgbClr val="F15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15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vi-VN" sz="5400" b="1" dirty="0">
              <a:solidFill>
                <a:srgbClr val="F15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98D1F8-ECF5-48EF-BE76-129E8A327D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49066" r="14316"/>
          <a:stretch/>
        </p:blipFill>
        <p:spPr>
          <a:xfrm>
            <a:off x="10277037" y="37426"/>
            <a:ext cx="1545976" cy="23748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D10700-A4C9-4144-AA78-3397BBD967B5}"/>
              </a:ext>
            </a:extLst>
          </p:cNvPr>
          <p:cNvSpPr txBox="1"/>
          <p:nvPr/>
        </p:nvSpPr>
        <p:spPr>
          <a:xfrm>
            <a:off x="1171898" y="1925769"/>
            <a:ext cx="10247422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yêu cầu của bài văn tả người</a:t>
            </a:r>
            <a:endParaRPr lang="en-US" sz="32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0" i="0" dirty="0">
                <a:effectLst/>
                <a:latin typeface="Arial" panose="020B0604020202020204" pitchFamily="34" charset="0"/>
              </a:rPr>
              <a:t>N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hận biết và sửa được lỗi trong bài</a:t>
            </a:r>
            <a:endParaRPr lang="en-US" sz="3200" b="0" i="0" dirty="0">
              <a:effectLst/>
              <a:latin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dirty="0">
                <a:latin typeface="Arial" panose="020B0604020202020204" pitchFamily="34" charset="0"/>
              </a:rPr>
              <a:t>V</a:t>
            </a:r>
            <a:r>
              <a:rPr lang="vi-VN" sz="3200" b="0" i="0" dirty="0">
                <a:effectLst/>
                <a:latin typeface="Arial" panose="020B0604020202020204" pitchFamily="34" charset="0"/>
              </a:rPr>
              <a:t>iết lại một đoạn văn cho đúng hoặc hay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EAD5F"/>
              </a:solidFill>
              <a:effectLst/>
              <a:uLnTx/>
              <a:uFillTx/>
              <a:latin typeface="SVN-SAF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4" descr="The Amazing World of Gumball PNG Background Image | Pxpng">
            <a:extLst>
              <a:ext uri="{FF2B5EF4-FFF2-40B4-BE49-F238E27FC236}">
                <a16:creationId xmlns:a16="http://schemas.microsoft.com/office/drawing/2014/main" id="{2140E89C-BD31-47D9-AA99-113A3214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4" b="96858" l="3125" r="95417">
                        <a14:foregroundMark x1="19167" y1="43068" x2="33125" y2="47320"/>
                        <a14:foregroundMark x1="33125" y1="47320" x2="33125" y2="47320"/>
                        <a14:foregroundMark x1="8542" y1="41774" x2="8542" y2="41774"/>
                        <a14:foregroundMark x1="16458" y1="46026" x2="21667" y2="51386"/>
                        <a14:foregroundMark x1="56875" y1="18669" x2="68333" y2="24030"/>
                        <a14:foregroundMark x1="55000" y1="29575" x2="66042" y2="41774"/>
                        <a14:foregroundMark x1="46667" y1="36044" x2="61667" y2="50462"/>
                        <a14:foregroundMark x1="61667" y1="50462" x2="62917" y2="53050"/>
                        <a14:foregroundMark x1="45833" y1="36599" x2="58125" y2="36414"/>
                        <a14:foregroundMark x1="58125" y1="36414" x2="58750" y2="36414"/>
                        <a14:foregroundMark x1="53333" y1="36599" x2="59375" y2="46211"/>
                        <a14:foregroundMark x1="26042" y1="42514" x2="29167" y2="48244"/>
                        <a14:foregroundMark x1="31667" y1="42329" x2="31667" y2="51941"/>
                        <a14:foregroundMark x1="33750" y1="63216" x2="48333" y2="71534"/>
                        <a14:foregroundMark x1="36458" y1="68207" x2="50208" y2="76340"/>
                        <a14:foregroundMark x1="39167" y1="69871" x2="40000" y2="81701"/>
                        <a14:foregroundMark x1="56458" y1="16636" x2="68125" y2="21072"/>
                        <a14:foregroundMark x1="68125" y1="21072" x2="69583" y2="21072"/>
                        <a14:foregroundMark x1="47500" y1="6100" x2="48125" y2="6100"/>
                        <a14:foregroundMark x1="60208" y1="4806" x2="60208" y2="4806"/>
                        <a14:foregroundMark x1="63958" y1="1294" x2="63958" y2="1294"/>
                        <a14:foregroundMark x1="58958" y1="13678" x2="57292" y2="21627"/>
                        <a14:foregroundMark x1="59167" y1="21811" x2="59167" y2="21811"/>
                        <a14:foregroundMark x1="77500" y1="60074" x2="77500" y2="60074"/>
                        <a14:foregroundMark x1="77708" y1="56562" x2="77708" y2="56562"/>
                        <a14:foregroundMark x1="80208" y1="57671" x2="80208" y2="57671"/>
                        <a14:foregroundMark x1="75417" y1="56932" x2="77708" y2="61922"/>
                        <a14:foregroundMark x1="72708" y1="62847" x2="72708" y2="62847"/>
                        <a14:foregroundMark x1="85417" y1="63771" x2="85417" y2="63771"/>
                        <a14:foregroundMark x1="87292" y1="63216" x2="87292" y2="63216"/>
                        <a14:foregroundMark x1="87083" y1="65434" x2="87083" y2="65434"/>
                        <a14:foregroundMark x1="86458" y1="63771" x2="85833" y2="68577"/>
                        <a14:foregroundMark x1="86875" y1="59889" x2="84375" y2="63956"/>
                        <a14:foregroundMark x1="88333" y1="60813" x2="88750" y2="60813"/>
                        <a14:foregroundMark x1="91042" y1="63586" x2="91042" y2="63586"/>
                        <a14:foregroundMark x1="83125" y1="63771" x2="83125" y2="63771"/>
                        <a14:foregroundMark x1="95417" y1="59889" x2="95417" y2="59889"/>
                        <a14:foregroundMark x1="50417" y1="90943" x2="57500" y2="96858"/>
                        <a14:foregroundMark x1="8542" y1="65619" x2="7500" y2="61368"/>
                        <a14:foregroundMark x1="3125" y1="65065" x2="3125" y2="65065"/>
                        <a14:foregroundMark x1="87500" y1="85213" x2="79375" y2="91867"/>
                        <a14:foregroundMark x1="79375" y1="91867" x2="79375" y2="91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1726" y="1838722"/>
            <a:ext cx="3201607" cy="36084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BB7E968-6BC5-4EE5-954A-DF2A7CE54079}"/>
              </a:ext>
            </a:extLst>
          </p:cNvPr>
          <p:cNvSpPr/>
          <p:nvPr/>
        </p:nvSpPr>
        <p:spPr>
          <a:xfrm>
            <a:off x="-4186583" y="5616419"/>
            <a:ext cx="3291320" cy="26448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91CEB249-2154-443D-B12D-FC6F3A7E8267}"/>
              </a:ext>
            </a:extLst>
          </p:cNvPr>
          <p:cNvSpPr/>
          <p:nvPr/>
        </p:nvSpPr>
        <p:spPr>
          <a:xfrm>
            <a:off x="1010510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297837-ABEA-4587-927B-0574AE8EB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2448" r="50934"/>
          <a:stretch/>
        </p:blipFill>
        <p:spPr>
          <a:xfrm>
            <a:off x="237522" y="3666597"/>
            <a:ext cx="1545976" cy="23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497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9A13A3E5-EE63-4520-B38C-95D5EB8C2DD0}"/>
              </a:ext>
            </a:extLst>
          </p:cNvPr>
          <p:cNvSpPr/>
          <p:nvPr/>
        </p:nvSpPr>
        <p:spPr>
          <a:xfrm>
            <a:off x="0" y="5630635"/>
            <a:ext cx="12192000" cy="1223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295C5F9-62C4-418E-8DC2-805002FC948C}"/>
              </a:ext>
            </a:extLst>
          </p:cNvPr>
          <p:cNvSpPr/>
          <p:nvPr/>
        </p:nvSpPr>
        <p:spPr>
          <a:xfrm>
            <a:off x="8624146" y="6089241"/>
            <a:ext cx="677487" cy="244651"/>
          </a:xfrm>
          <a:prstGeom prst="ellipse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C891CCA-BD31-4EA7-8188-86DDD4D97C19}"/>
              </a:ext>
            </a:extLst>
          </p:cNvPr>
          <p:cNvSpPr/>
          <p:nvPr/>
        </p:nvSpPr>
        <p:spPr>
          <a:xfrm>
            <a:off x="6198320" y="6089241"/>
            <a:ext cx="677487" cy="244651"/>
          </a:xfrm>
          <a:prstGeom prst="ellipse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0D68161-C6A4-4045-ABCC-5C766FC7B006}"/>
              </a:ext>
            </a:extLst>
          </p:cNvPr>
          <p:cNvSpPr/>
          <p:nvPr/>
        </p:nvSpPr>
        <p:spPr>
          <a:xfrm>
            <a:off x="5427717" y="6038553"/>
            <a:ext cx="677487" cy="244651"/>
          </a:xfrm>
          <a:prstGeom prst="ellipse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F5E4312-F1D3-4ADF-BAD8-7C5830833334}"/>
              </a:ext>
            </a:extLst>
          </p:cNvPr>
          <p:cNvSpPr/>
          <p:nvPr/>
        </p:nvSpPr>
        <p:spPr>
          <a:xfrm>
            <a:off x="3659868" y="6089241"/>
            <a:ext cx="819760" cy="244651"/>
          </a:xfrm>
          <a:prstGeom prst="ellipse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7C2CE5D-94A0-4E6E-A341-3CCA7BC6F1A6}"/>
              </a:ext>
            </a:extLst>
          </p:cNvPr>
          <p:cNvSpPr/>
          <p:nvPr/>
        </p:nvSpPr>
        <p:spPr>
          <a:xfrm>
            <a:off x="2179144" y="6089241"/>
            <a:ext cx="1320232" cy="244651"/>
          </a:xfrm>
          <a:prstGeom prst="ellipse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64AA734-727E-497F-8327-33DBA1181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80750" y="3847320"/>
            <a:ext cx="2273516" cy="236424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E8EF5D-09E3-4BAC-973E-54479E342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0514" y="3764736"/>
            <a:ext cx="1320232" cy="24468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B83260E-9436-4A15-A32A-809A899A0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76032" y="4420749"/>
            <a:ext cx="1669280" cy="16178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CC4CDB-1033-4766-BA89-D0236642F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66223" y="4611290"/>
            <a:ext cx="1290891" cy="160027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09D30DB-4073-49DB-8624-A059B384B4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5134451" y="4988152"/>
            <a:ext cx="1029981" cy="122341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B70335EF-1FA3-4182-8E7B-421F786D3B19}"/>
              </a:ext>
            </a:extLst>
          </p:cNvPr>
          <p:cNvGrpSpPr/>
          <p:nvPr/>
        </p:nvGrpSpPr>
        <p:grpSpPr>
          <a:xfrm>
            <a:off x="2652639" y="8279301"/>
            <a:ext cx="6984995" cy="4030381"/>
            <a:chOff x="2389537" y="1373091"/>
            <a:chExt cx="6984995" cy="4030381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5459913-2F96-48E1-A818-817FFD444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06347" y="1373091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rgbClr val="E6489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1764F6D-A4AC-4545-A364-2CE079B2C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8598" y="1983458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rgbClr val="FEE9B9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04E85B9-6F18-467F-B8EC-61F595578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1880" y="1684852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94CEB5A-E5FB-448E-8582-96664C281D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6140" y="2269160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3FD11E0-33F5-415F-9227-4FE8FB5E0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0" y="2551616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E171A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8AD6763-C92C-4E24-ACB5-AB0BF3631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053" y="2889266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7760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Cloud 76">
              <a:extLst>
                <a:ext uri="{FF2B5EF4-FFF2-40B4-BE49-F238E27FC236}">
                  <a16:creationId xmlns:a16="http://schemas.microsoft.com/office/drawing/2014/main" id="{5705FF10-2B98-47F2-847C-C1C41F0FE151}"/>
                </a:ext>
              </a:extLst>
            </p:cNvPr>
            <p:cNvSpPr/>
            <p:nvPr/>
          </p:nvSpPr>
          <p:spPr>
            <a:xfrm rot="11178787">
              <a:off x="2389537" y="3787231"/>
              <a:ext cx="2441265" cy="1587031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Cloud 77">
              <a:extLst>
                <a:ext uri="{FF2B5EF4-FFF2-40B4-BE49-F238E27FC236}">
                  <a16:creationId xmlns:a16="http://schemas.microsoft.com/office/drawing/2014/main" id="{E7A12423-34A1-4F68-B9CD-B7B8EC3D7673}"/>
                </a:ext>
              </a:extLst>
            </p:cNvPr>
            <p:cNvSpPr/>
            <p:nvPr/>
          </p:nvSpPr>
          <p:spPr>
            <a:xfrm rot="10421213" flipH="1">
              <a:off x="6933267" y="3816441"/>
              <a:ext cx="2441265" cy="1587031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DF037C-5AF9-4577-9D39-29F1FFF4FD84}"/>
                </a:ext>
              </a:extLst>
            </p:cNvPr>
            <p:cNvSpPr txBox="1"/>
            <p:nvPr/>
          </p:nvSpPr>
          <p:spPr>
            <a:xfrm>
              <a:off x="4447290" y="3969178"/>
              <a:ext cx="29334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The End</a:t>
              </a:r>
              <a:endPara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EE9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8" name="Plaque 87">
            <a:extLst>
              <a:ext uri="{FF2B5EF4-FFF2-40B4-BE49-F238E27FC236}">
                <a16:creationId xmlns:a16="http://schemas.microsoft.com/office/drawing/2014/main" id="{E4A8F6C2-48B9-4558-A32F-AF6BCB4EE7C2}"/>
              </a:ext>
            </a:extLst>
          </p:cNvPr>
          <p:cNvSpPr>
            <a:spLocks noChangeAspect="1"/>
          </p:cNvSpPr>
          <p:nvPr/>
        </p:nvSpPr>
        <p:spPr>
          <a:xfrm flipH="1">
            <a:off x="9555668" y="18384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Plaque 88">
            <a:extLst>
              <a:ext uri="{FF2B5EF4-FFF2-40B4-BE49-F238E27FC236}">
                <a16:creationId xmlns:a16="http://schemas.microsoft.com/office/drawing/2014/main" id="{195205D8-8991-4D59-A6DE-43E11D9E789A}"/>
              </a:ext>
            </a:extLst>
          </p:cNvPr>
          <p:cNvSpPr>
            <a:spLocks noChangeAspect="1"/>
          </p:cNvSpPr>
          <p:nvPr/>
        </p:nvSpPr>
        <p:spPr>
          <a:xfrm flipH="1">
            <a:off x="2226520" y="3281958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Plaque 89">
            <a:extLst>
              <a:ext uri="{FF2B5EF4-FFF2-40B4-BE49-F238E27FC236}">
                <a16:creationId xmlns:a16="http://schemas.microsoft.com/office/drawing/2014/main" id="{8B52D4D6-5B30-4CFE-BA6B-5945036F4A08}"/>
              </a:ext>
            </a:extLst>
          </p:cNvPr>
          <p:cNvSpPr>
            <a:spLocks noChangeAspect="1"/>
          </p:cNvSpPr>
          <p:nvPr/>
        </p:nvSpPr>
        <p:spPr>
          <a:xfrm flipH="1">
            <a:off x="10056448" y="84797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Plaque 90">
            <a:extLst>
              <a:ext uri="{FF2B5EF4-FFF2-40B4-BE49-F238E27FC236}">
                <a16:creationId xmlns:a16="http://schemas.microsoft.com/office/drawing/2014/main" id="{C1C00B7D-1C1A-4FFD-9559-3EC81AE5343F}"/>
              </a:ext>
            </a:extLst>
          </p:cNvPr>
          <p:cNvSpPr>
            <a:spLocks noChangeAspect="1"/>
          </p:cNvSpPr>
          <p:nvPr/>
        </p:nvSpPr>
        <p:spPr>
          <a:xfrm flipH="1">
            <a:off x="10601576" y="1681136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Plaque 91">
            <a:extLst>
              <a:ext uri="{FF2B5EF4-FFF2-40B4-BE49-F238E27FC236}">
                <a16:creationId xmlns:a16="http://schemas.microsoft.com/office/drawing/2014/main" id="{A56848A6-17E8-479A-A7AC-6B48B26A91B1}"/>
              </a:ext>
            </a:extLst>
          </p:cNvPr>
          <p:cNvSpPr>
            <a:spLocks noChangeAspect="1"/>
          </p:cNvSpPr>
          <p:nvPr/>
        </p:nvSpPr>
        <p:spPr>
          <a:xfrm flipH="1">
            <a:off x="2572784" y="2202842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Plaque 92">
            <a:extLst>
              <a:ext uri="{FF2B5EF4-FFF2-40B4-BE49-F238E27FC236}">
                <a16:creationId xmlns:a16="http://schemas.microsoft.com/office/drawing/2014/main" id="{78F7222B-60E2-4454-8C77-5B14B9C7D82C}"/>
              </a:ext>
            </a:extLst>
          </p:cNvPr>
          <p:cNvSpPr>
            <a:spLocks noChangeAspect="1"/>
          </p:cNvSpPr>
          <p:nvPr/>
        </p:nvSpPr>
        <p:spPr>
          <a:xfrm flipH="1">
            <a:off x="1966672" y="391859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Plaque 93">
            <a:extLst>
              <a:ext uri="{FF2B5EF4-FFF2-40B4-BE49-F238E27FC236}">
                <a16:creationId xmlns:a16="http://schemas.microsoft.com/office/drawing/2014/main" id="{32385B16-7050-4F43-BF9C-E2C969352035}"/>
              </a:ext>
            </a:extLst>
          </p:cNvPr>
          <p:cNvSpPr>
            <a:spLocks noChangeAspect="1"/>
          </p:cNvSpPr>
          <p:nvPr/>
        </p:nvSpPr>
        <p:spPr>
          <a:xfrm flipH="1">
            <a:off x="4169568" y="363252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Plaque 94">
            <a:extLst>
              <a:ext uri="{FF2B5EF4-FFF2-40B4-BE49-F238E27FC236}">
                <a16:creationId xmlns:a16="http://schemas.microsoft.com/office/drawing/2014/main" id="{106A94BB-C4D2-46B8-A11E-4C8C7C6E80A7}"/>
              </a:ext>
            </a:extLst>
          </p:cNvPr>
          <p:cNvSpPr>
            <a:spLocks noChangeAspect="1"/>
          </p:cNvSpPr>
          <p:nvPr/>
        </p:nvSpPr>
        <p:spPr>
          <a:xfrm flipH="1">
            <a:off x="823672" y="728748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Plaque 95">
            <a:extLst>
              <a:ext uri="{FF2B5EF4-FFF2-40B4-BE49-F238E27FC236}">
                <a16:creationId xmlns:a16="http://schemas.microsoft.com/office/drawing/2014/main" id="{2291163F-F2F9-400E-B58C-8BBDD0FEBB2E}"/>
              </a:ext>
            </a:extLst>
          </p:cNvPr>
          <p:cNvSpPr>
            <a:spLocks noChangeAspect="1"/>
          </p:cNvSpPr>
          <p:nvPr/>
        </p:nvSpPr>
        <p:spPr>
          <a:xfrm flipH="1">
            <a:off x="657572" y="244473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Plaque 96">
            <a:extLst>
              <a:ext uri="{FF2B5EF4-FFF2-40B4-BE49-F238E27FC236}">
                <a16:creationId xmlns:a16="http://schemas.microsoft.com/office/drawing/2014/main" id="{6433EAFE-C1DC-45DA-A19A-6F6BD1A59F21}"/>
              </a:ext>
            </a:extLst>
          </p:cNvPr>
          <p:cNvSpPr>
            <a:spLocks noChangeAspect="1"/>
          </p:cNvSpPr>
          <p:nvPr/>
        </p:nvSpPr>
        <p:spPr>
          <a:xfrm flipH="1">
            <a:off x="10438859" y="3122962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20AA01-7FF2-409C-8B54-9FE946BE4C03}"/>
              </a:ext>
            </a:extLst>
          </p:cNvPr>
          <p:cNvSpPr/>
          <p:nvPr/>
        </p:nvSpPr>
        <p:spPr>
          <a:xfrm>
            <a:off x="1480750" y="346563"/>
            <a:ext cx="9235376" cy="3312591"/>
          </a:xfrm>
          <a:prstGeom prst="roundRect">
            <a:avLst/>
          </a:prstGeom>
          <a:solidFill>
            <a:srgbClr val="C8E9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2261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50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42" dur="150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43" dur="150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500" autoRev="1" fill="remove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47" dur="1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48" dur="1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500" autoRev="1" fill="remove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5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animClr clrSpc="rgb" dir="cw">
                                      <p:cBhvr>
                                        <p:cTn id="52" dur="15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1946"/>
                                      </p:to>
                                    </p:animClr>
                                    <p:set>
                                      <p:cBhvr>
                                        <p:cTn id="53" dur="15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500" autoRev="1" fill="remove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892A07B-216E-45E4-AB11-7DF2E3D79CA0}"/>
              </a:ext>
            </a:extLst>
          </p:cNvPr>
          <p:cNvSpPr/>
          <p:nvPr/>
        </p:nvSpPr>
        <p:spPr>
          <a:xfrm>
            <a:off x="576810" y="6168825"/>
            <a:ext cx="1966366" cy="394130"/>
          </a:xfrm>
          <a:custGeom>
            <a:avLst/>
            <a:gdLst>
              <a:gd name="connsiteX0" fmla="*/ 561702 w 1966366"/>
              <a:gd name="connsiteY0" fmla="*/ 0 h 394130"/>
              <a:gd name="connsiteX1" fmla="*/ 958885 w 1966366"/>
              <a:gd name="connsiteY1" fmla="*/ 57719 h 394130"/>
              <a:gd name="connsiteX2" fmla="*/ 1027359 w 1966366"/>
              <a:gd name="connsiteY2" fmla="*/ 93350 h 394130"/>
              <a:gd name="connsiteX3" fmla="*/ 1061617 w 1966366"/>
              <a:gd name="connsiteY3" fmla="*/ 77083 h 394130"/>
              <a:gd name="connsiteX4" fmla="*/ 1436376 w 1966366"/>
              <a:gd name="connsiteY4" fmla="*/ 27385 h 394130"/>
              <a:gd name="connsiteX5" fmla="*/ 1966366 w 1966366"/>
              <a:gd name="connsiteY5" fmla="*/ 197064 h 394130"/>
              <a:gd name="connsiteX6" fmla="*/ 1436376 w 1966366"/>
              <a:gd name="connsiteY6" fmla="*/ 366743 h 394130"/>
              <a:gd name="connsiteX7" fmla="*/ 1061617 w 1966366"/>
              <a:gd name="connsiteY7" fmla="*/ 317045 h 394130"/>
              <a:gd name="connsiteX8" fmla="*/ 1027361 w 1966366"/>
              <a:gd name="connsiteY8" fmla="*/ 300779 h 394130"/>
              <a:gd name="connsiteX9" fmla="*/ 958885 w 1966366"/>
              <a:gd name="connsiteY9" fmla="*/ 336411 h 394130"/>
              <a:gd name="connsiteX10" fmla="*/ 561702 w 1966366"/>
              <a:gd name="connsiteY10" fmla="*/ 394130 h 394130"/>
              <a:gd name="connsiteX11" fmla="*/ 0 w 1966366"/>
              <a:gd name="connsiteY11" fmla="*/ 197065 h 394130"/>
              <a:gd name="connsiteX12" fmla="*/ 561702 w 1966366"/>
              <a:gd name="connsiteY12" fmla="*/ 0 h 39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6366" h="394130">
                <a:moveTo>
                  <a:pt x="561702" y="0"/>
                </a:moveTo>
                <a:cubicBezTo>
                  <a:pt x="716811" y="0"/>
                  <a:pt x="857237" y="22057"/>
                  <a:pt x="958885" y="57719"/>
                </a:cubicBezTo>
                <a:lnTo>
                  <a:pt x="1027359" y="93350"/>
                </a:lnTo>
                <a:lnTo>
                  <a:pt x="1061617" y="77083"/>
                </a:lnTo>
                <a:cubicBezTo>
                  <a:pt x="1157526" y="46377"/>
                  <a:pt x="1290024" y="27385"/>
                  <a:pt x="1436376" y="27385"/>
                </a:cubicBezTo>
                <a:cubicBezTo>
                  <a:pt x="1729081" y="27385"/>
                  <a:pt x="1966366" y="103353"/>
                  <a:pt x="1966366" y="197064"/>
                </a:cubicBezTo>
                <a:cubicBezTo>
                  <a:pt x="1966366" y="290775"/>
                  <a:pt x="1729081" y="366743"/>
                  <a:pt x="1436376" y="366743"/>
                </a:cubicBezTo>
                <a:cubicBezTo>
                  <a:pt x="1290024" y="366743"/>
                  <a:pt x="1157526" y="347751"/>
                  <a:pt x="1061617" y="317045"/>
                </a:cubicBezTo>
                <a:lnTo>
                  <a:pt x="1027361" y="300779"/>
                </a:lnTo>
                <a:lnTo>
                  <a:pt x="958885" y="336411"/>
                </a:lnTo>
                <a:cubicBezTo>
                  <a:pt x="857237" y="372073"/>
                  <a:pt x="716811" y="394130"/>
                  <a:pt x="561702" y="394130"/>
                </a:cubicBezTo>
                <a:cubicBezTo>
                  <a:pt x="251483" y="394130"/>
                  <a:pt x="0" y="305901"/>
                  <a:pt x="0" y="197065"/>
                </a:cubicBezTo>
                <a:cubicBezTo>
                  <a:pt x="0" y="88229"/>
                  <a:pt x="251483" y="0"/>
                  <a:pt x="561702" y="0"/>
                </a:cubicBezTo>
                <a:close/>
              </a:path>
            </a:pathLst>
          </a:cu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1463350"/>
            <a:ext cx="9448800" cy="4680305"/>
            <a:chOff x="1371600" y="1463350"/>
            <a:chExt cx="9448800" cy="46803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 descr="9 I love AMAZING WORLD OF GUM BALL ideas | the amazing world of gumball,  world of gumball, gumball">
            <a:extLst>
              <a:ext uri="{FF2B5EF4-FFF2-40B4-BE49-F238E27FC236}">
                <a16:creationId xmlns:a16="http://schemas.microsoft.com/office/drawing/2014/main" id="{91644E82-273C-4DBE-817E-816C9B340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64032" l="63136" r="95763">
                        <a14:foregroundMark x1="65678" y1="38735" x2="65678" y2="38735"/>
                        <a14:foregroundMark x1="95763" y1="41107" x2="95763" y2="41107"/>
                        <a14:foregroundMark x1="81356" y1="61660" x2="81356" y2="61660"/>
                        <a14:foregroundMark x1="85593" y1="64032" x2="85593" y2="64032"/>
                        <a14:foregroundMark x1="73305" y1="64032" x2="73305" y2="64032"/>
                        <a14:foregroundMark x1="66525" y1="36759" x2="6652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1" t="34839" b="34451"/>
          <a:stretch/>
        </p:blipFill>
        <p:spPr bwMode="auto">
          <a:xfrm>
            <a:off x="821142" y="1166747"/>
            <a:ext cx="1326311" cy="10870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864E78-FE65-4E39-8BB8-0BF2B64ABF37}"/>
              </a:ext>
            </a:extLst>
          </p:cNvPr>
          <p:cNvSpPr/>
          <p:nvPr/>
        </p:nvSpPr>
        <p:spPr>
          <a:xfrm>
            <a:off x="3471611" y="248045"/>
            <a:ext cx="5490223" cy="96649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FFFE7-5228-48E0-8A7B-75BFC890A655}"/>
              </a:ext>
            </a:extLst>
          </p:cNvPr>
          <p:cNvSpPr txBox="1"/>
          <p:nvPr/>
        </p:nvSpPr>
        <p:spPr>
          <a:xfrm>
            <a:off x="3733800" y="434663"/>
            <a:ext cx="5355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 LẠI ĐOẠN VĂN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6FAEA-1CDA-46CB-882A-C27152A63932}"/>
              </a:ext>
            </a:extLst>
          </p:cNvPr>
          <p:cNvSpPr/>
          <p:nvPr/>
        </p:nvSpPr>
        <p:spPr>
          <a:xfrm>
            <a:off x="1957137" y="1710248"/>
            <a:ext cx="3797944" cy="3981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980851"/>
            <a:ext cx="419129" cy="3586939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BAA0ADC-6C1F-477D-BD2F-2EF277F52DFC}"/>
              </a:ext>
            </a:extLst>
          </p:cNvPr>
          <p:cNvSpPr txBox="1"/>
          <p:nvPr/>
        </p:nvSpPr>
        <p:spPr>
          <a:xfrm>
            <a:off x="1895493" y="2152891"/>
            <a:ext cx="41367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0988">
              <a:spcBef>
                <a:spcPct val="50000"/>
              </a:spcBef>
              <a:buClr>
                <a:srgbClr val="3333FF"/>
              </a:buClr>
              <a:buFont typeface="Webdings" pitchFamily="18" charset="2"/>
              <a:buChar char="0"/>
            </a:pP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0988">
              <a:spcBef>
                <a:spcPct val="50000"/>
              </a:spcBef>
              <a:buClr>
                <a:srgbClr val="3333FF"/>
              </a:buClr>
              <a:buFont typeface="Webdings" pitchFamily="18" charset="2"/>
              <a:buChar char="0"/>
            </a:pP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ạt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lủng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615CC3-F9B0-4A9D-B14D-9482B004E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695" y="5405686"/>
            <a:ext cx="2071012" cy="1082574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C0709A7-ADF5-46A7-83D9-1ABED5F0F9FB}"/>
              </a:ext>
            </a:extLst>
          </p:cNvPr>
          <p:cNvSpPr/>
          <p:nvPr/>
        </p:nvSpPr>
        <p:spPr>
          <a:xfrm>
            <a:off x="6443633" y="1736308"/>
            <a:ext cx="4128114" cy="3981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8C87B0-B455-4CBD-A448-7469879297BC}"/>
              </a:ext>
            </a:extLst>
          </p:cNvPr>
          <p:cNvSpPr txBox="1"/>
          <p:nvPr/>
        </p:nvSpPr>
        <p:spPr>
          <a:xfrm>
            <a:off x="6644527" y="2189064"/>
            <a:ext cx="399256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0988">
              <a:spcBef>
                <a:spcPct val="50000"/>
              </a:spcBef>
              <a:buClr>
                <a:srgbClr val="3333FF"/>
              </a:buClr>
              <a:buFont typeface="Webdings" pitchFamily="18" charset="2"/>
              <a:buChar char="0"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hay </a:t>
            </a:r>
          </a:p>
          <a:p>
            <a:pPr indent="280988">
              <a:spcBef>
                <a:spcPct val="50000"/>
              </a:spcBef>
              <a:buClr>
                <a:srgbClr val="3333FF"/>
              </a:buClr>
              <a:buFont typeface="Webdings" pitchFamily="18" charset="2"/>
              <a:buChar char="0"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ộng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875BC82-B5C8-4C6A-B23C-8F3D2B03E5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0360545" y="4869406"/>
            <a:ext cx="919712" cy="13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1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9" name="Picture 4" descr="The Amazing World of Gumball PNG Background Image | Pxpng">
            <a:extLst>
              <a:ext uri="{FF2B5EF4-FFF2-40B4-BE49-F238E27FC236}">
                <a16:creationId xmlns:a16="http://schemas.microsoft.com/office/drawing/2014/main" id="{2140E89C-BD31-47D9-AA99-113A3214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" b="96858" l="3125" r="95417">
                        <a14:foregroundMark x1="19167" y1="43068" x2="33125" y2="47320"/>
                        <a14:foregroundMark x1="33125" y1="47320" x2="33125" y2="47320"/>
                        <a14:foregroundMark x1="8542" y1="41774" x2="8542" y2="41774"/>
                        <a14:foregroundMark x1="16458" y1="46026" x2="21667" y2="51386"/>
                        <a14:foregroundMark x1="56875" y1="18669" x2="68333" y2="24030"/>
                        <a14:foregroundMark x1="55000" y1="29575" x2="66042" y2="41774"/>
                        <a14:foregroundMark x1="46667" y1="36044" x2="61667" y2="50462"/>
                        <a14:foregroundMark x1="61667" y1="50462" x2="62917" y2="53050"/>
                        <a14:foregroundMark x1="45833" y1="36599" x2="58125" y2="36414"/>
                        <a14:foregroundMark x1="58125" y1="36414" x2="58750" y2="36414"/>
                        <a14:foregroundMark x1="53333" y1="36599" x2="59375" y2="46211"/>
                        <a14:foregroundMark x1="26042" y1="42514" x2="29167" y2="48244"/>
                        <a14:foregroundMark x1="31667" y1="42329" x2="31667" y2="51941"/>
                        <a14:foregroundMark x1="33750" y1="63216" x2="48333" y2="71534"/>
                        <a14:foregroundMark x1="36458" y1="68207" x2="50208" y2="76340"/>
                        <a14:foregroundMark x1="39167" y1="69871" x2="40000" y2="81701"/>
                        <a14:foregroundMark x1="56458" y1="16636" x2="68125" y2="21072"/>
                        <a14:foregroundMark x1="68125" y1="21072" x2="69583" y2="21072"/>
                        <a14:foregroundMark x1="47500" y1="6100" x2="48125" y2="6100"/>
                        <a14:foregroundMark x1="60208" y1="4806" x2="60208" y2="4806"/>
                        <a14:foregroundMark x1="63958" y1="1294" x2="63958" y2="1294"/>
                        <a14:foregroundMark x1="58958" y1="13678" x2="57292" y2="21627"/>
                        <a14:foregroundMark x1="59167" y1="21811" x2="59167" y2="21811"/>
                        <a14:foregroundMark x1="77500" y1="60074" x2="77500" y2="60074"/>
                        <a14:foregroundMark x1="77708" y1="56562" x2="77708" y2="56562"/>
                        <a14:foregroundMark x1="80208" y1="57671" x2="80208" y2="57671"/>
                        <a14:foregroundMark x1="75417" y1="56932" x2="77708" y2="61922"/>
                        <a14:foregroundMark x1="72708" y1="62847" x2="72708" y2="62847"/>
                        <a14:foregroundMark x1="85417" y1="63771" x2="85417" y2="63771"/>
                        <a14:foregroundMark x1="87292" y1="63216" x2="87292" y2="63216"/>
                        <a14:foregroundMark x1="87083" y1="65434" x2="87083" y2="65434"/>
                        <a14:foregroundMark x1="86458" y1="63771" x2="85833" y2="68577"/>
                        <a14:foregroundMark x1="86875" y1="59889" x2="84375" y2="63956"/>
                        <a14:foregroundMark x1="88333" y1="60813" x2="88750" y2="60813"/>
                        <a14:foregroundMark x1="91042" y1="63586" x2="91042" y2="63586"/>
                        <a14:foregroundMark x1="83125" y1="63771" x2="83125" y2="63771"/>
                        <a14:foregroundMark x1="95417" y1="59889" x2="95417" y2="59889"/>
                        <a14:foregroundMark x1="50417" y1="90943" x2="57500" y2="96858"/>
                        <a14:foregroundMark x1="8542" y1="65619" x2="7500" y2="61368"/>
                        <a14:foregroundMark x1="3125" y1="65065" x2="3125" y2="65065"/>
                        <a14:foregroundMark x1="87500" y1="85213" x2="79375" y2="91867"/>
                        <a14:foregroundMark x1="79375" y1="91867" x2="79375" y2="91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1726" y="1838722"/>
            <a:ext cx="3201607" cy="36084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BB7E968-6BC5-4EE5-954A-DF2A7CE54079}"/>
              </a:ext>
            </a:extLst>
          </p:cNvPr>
          <p:cNvSpPr/>
          <p:nvPr/>
        </p:nvSpPr>
        <p:spPr>
          <a:xfrm>
            <a:off x="-4186583" y="5616419"/>
            <a:ext cx="3291320" cy="26448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91CEB249-2154-443D-B12D-FC6F3A7E8267}"/>
              </a:ext>
            </a:extLst>
          </p:cNvPr>
          <p:cNvSpPr/>
          <p:nvPr/>
        </p:nvSpPr>
        <p:spPr>
          <a:xfrm>
            <a:off x="1010510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DC9955-D248-48C6-8CBD-4732558A5C7F}"/>
              </a:ext>
            </a:extLst>
          </p:cNvPr>
          <p:cNvGrpSpPr/>
          <p:nvPr/>
        </p:nvGrpSpPr>
        <p:grpSpPr>
          <a:xfrm>
            <a:off x="509206" y="730410"/>
            <a:ext cx="10672284" cy="1574047"/>
            <a:chOff x="509206" y="469154"/>
            <a:chExt cx="10672284" cy="15740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6BA9435-C077-45BC-BBA8-EABBDBC098A9}"/>
                </a:ext>
              </a:extLst>
            </p:cNvPr>
            <p:cNvSpPr/>
            <p:nvPr/>
          </p:nvSpPr>
          <p:spPr>
            <a:xfrm>
              <a:off x="509206" y="469154"/>
              <a:ext cx="10672284" cy="1574047"/>
            </a:xfrm>
            <a:prstGeom prst="roundRect">
              <a:avLst/>
            </a:prstGeom>
            <a:solidFill>
              <a:srgbClr val="C8E9F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cầu của bài văn tả người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4D79FE-18A6-4D74-A823-86A56D21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26" b="94725" l="0" r="99000">
                          <a14:foregroundMark x1="9889" y1="21216" x2="2778" y2="9404"/>
                          <a14:foregroundMark x1="2778" y1="9404" x2="8556" y2="2867"/>
                          <a14:foregroundMark x1="8556" y1="2867" x2="16111" y2="5390"/>
                          <a14:foregroundMark x1="16111" y1="5390" x2="15000" y2="12385"/>
                          <a14:foregroundMark x1="15000" y1="12385" x2="8000" y2="16858"/>
                          <a14:foregroundMark x1="8000" y1="13647" x2="1333" y2="5734"/>
                          <a14:foregroundMark x1="1333" y1="5734" x2="12556" y2="1835"/>
                          <a14:foregroundMark x1="12556" y1="1835" x2="15000" y2="8716"/>
                          <a14:foregroundMark x1="15000" y1="8716" x2="15000" y2="8716"/>
                          <a14:foregroundMark x1="5444" y1="13073" x2="222" y2="7110"/>
                          <a14:foregroundMark x1="222" y1="7110" x2="15222" y2="2867"/>
                          <a14:foregroundMark x1="15222" y1="2867" x2="7444" y2="12271"/>
                          <a14:foregroundMark x1="7444" y1="12271" x2="5111" y2="13303"/>
                          <a14:foregroundMark x1="1778" y1="12500" x2="2333" y2="2294"/>
                          <a14:foregroundMark x1="2333" y1="2294" x2="10667" y2="1147"/>
                          <a14:foregroundMark x1="10667" y1="1147" x2="3333" y2="7225"/>
                          <a14:foregroundMark x1="3333" y1="7225" x2="111" y2="7225"/>
                          <a14:foregroundMark x1="7667" y1="4587" x2="6000" y2="3440"/>
                          <a14:foregroundMark x1="88556" y1="39679" x2="92667" y2="28096"/>
                          <a14:foregroundMark x1="92667" y1="28096" x2="98778" y2="36353"/>
                          <a14:foregroundMark x1="98778" y1="36353" x2="92556" y2="46789"/>
                          <a14:foregroundMark x1="92556" y1="46789" x2="86222" y2="43578"/>
                          <a14:foregroundMark x1="86222" y1="43578" x2="86556" y2="36468"/>
                          <a14:foregroundMark x1="94222" y1="33601" x2="98667" y2="40711"/>
                          <a14:foregroundMark x1="98667" y1="40711" x2="93222" y2="35436"/>
                          <a14:foregroundMark x1="93222" y1="35436" x2="94222" y2="32798"/>
                          <a14:foregroundMark x1="34667" y1="33028" x2="35333" y2="41284"/>
                          <a14:foregroundMark x1="35333" y1="41284" x2="42444" y2="39794"/>
                          <a14:foregroundMark x1="42444" y1="39794" x2="34556" y2="33028"/>
                          <a14:foregroundMark x1="34556" y1="33028" x2="32667" y2="33028"/>
                          <a14:foregroundMark x1="33000" y1="31307" x2="30444" y2="33372"/>
                          <a14:foregroundMark x1="32444" y1="32454" x2="29333" y2="40138"/>
                          <a14:foregroundMark x1="29333" y1="40138" x2="32333" y2="33142"/>
                          <a14:foregroundMark x1="32333" y1="33142" x2="31556" y2="32798"/>
                          <a14:foregroundMark x1="28778" y1="86697" x2="25444" y2="95642"/>
                          <a14:foregroundMark x1="25444" y1="95642" x2="32222" y2="92546"/>
                          <a14:foregroundMark x1="32222" y1="92546" x2="28556" y2="86468"/>
                          <a14:foregroundMark x1="28556" y1="86468" x2="26778" y2="84977"/>
                          <a14:foregroundMark x1="54333" y1="83486" x2="43556" y2="90138"/>
                          <a14:foregroundMark x1="43556" y1="90138" x2="51556" y2="94839"/>
                          <a14:foregroundMark x1="51556" y1="94839" x2="56444" y2="89679"/>
                          <a14:foregroundMark x1="56444" y1="89679" x2="54333" y2="84060"/>
                          <a14:foregroundMark x1="97556" y1="36239" x2="99000" y2="43922"/>
                          <a14:foregroundMark x1="99000" y1="43922" x2="97222" y2="377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942" y="675065"/>
              <a:ext cx="1398557" cy="135504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A96DA2-E474-49C4-BF14-A303893E6629}"/>
              </a:ext>
            </a:extLst>
          </p:cNvPr>
          <p:cNvGrpSpPr/>
          <p:nvPr/>
        </p:nvGrpSpPr>
        <p:grpSpPr>
          <a:xfrm>
            <a:off x="523163" y="2440238"/>
            <a:ext cx="10672284" cy="1355046"/>
            <a:chOff x="509206" y="2200191"/>
            <a:chExt cx="10672284" cy="13550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FEB7B4-BC32-4CC8-AA11-A0A6DC6C1DF0}"/>
                </a:ext>
              </a:extLst>
            </p:cNvPr>
            <p:cNvSpPr/>
            <p:nvPr/>
          </p:nvSpPr>
          <p:spPr>
            <a:xfrm>
              <a:off x="509206" y="2408568"/>
              <a:ext cx="10672284" cy="996923"/>
            </a:xfrm>
            <a:prstGeom prst="roundRect">
              <a:avLst/>
            </a:prstGeom>
            <a:solidFill>
              <a:srgbClr val="C8E9F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       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rgbClr val="333333"/>
                  </a:solidFill>
                  <a:latin typeface="Arial" panose="020B0604020202020204" pitchFamily="34" charset="0"/>
                </a:rPr>
                <a:t> 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 và sửa được lỗi trong 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8ECCEAB-8635-43F2-BE71-128FA4C14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26" b="94725" l="0" r="99000">
                          <a14:foregroundMark x1="9889" y1="21216" x2="2778" y2="9404"/>
                          <a14:foregroundMark x1="2778" y1="9404" x2="8556" y2="2867"/>
                          <a14:foregroundMark x1="8556" y1="2867" x2="16111" y2="5390"/>
                          <a14:foregroundMark x1="16111" y1="5390" x2="15000" y2="12385"/>
                          <a14:foregroundMark x1="15000" y1="12385" x2="8000" y2="16858"/>
                          <a14:foregroundMark x1="8000" y1="13647" x2="1333" y2="5734"/>
                          <a14:foregroundMark x1="1333" y1="5734" x2="12556" y2="1835"/>
                          <a14:foregroundMark x1="12556" y1="1835" x2="15000" y2="8716"/>
                          <a14:foregroundMark x1="15000" y1="8716" x2="15000" y2="8716"/>
                          <a14:foregroundMark x1="5444" y1="13073" x2="222" y2="7110"/>
                          <a14:foregroundMark x1="222" y1="7110" x2="15222" y2="2867"/>
                          <a14:foregroundMark x1="15222" y1="2867" x2="7444" y2="12271"/>
                          <a14:foregroundMark x1="7444" y1="12271" x2="5111" y2="13303"/>
                          <a14:foregroundMark x1="1778" y1="12500" x2="2333" y2="2294"/>
                          <a14:foregroundMark x1="2333" y1="2294" x2="10667" y2="1147"/>
                          <a14:foregroundMark x1="10667" y1="1147" x2="3333" y2="7225"/>
                          <a14:foregroundMark x1="3333" y1="7225" x2="111" y2="7225"/>
                          <a14:foregroundMark x1="7667" y1="4587" x2="6000" y2="3440"/>
                          <a14:foregroundMark x1="88556" y1="39679" x2="92667" y2="28096"/>
                          <a14:foregroundMark x1="92667" y1="28096" x2="98778" y2="36353"/>
                          <a14:foregroundMark x1="98778" y1="36353" x2="92556" y2="46789"/>
                          <a14:foregroundMark x1="92556" y1="46789" x2="86222" y2="43578"/>
                          <a14:foregroundMark x1="86222" y1="43578" x2="86556" y2="36468"/>
                          <a14:foregroundMark x1="94222" y1="33601" x2="98667" y2="40711"/>
                          <a14:foregroundMark x1="98667" y1="40711" x2="93222" y2="35436"/>
                          <a14:foregroundMark x1="93222" y1="35436" x2="94222" y2="32798"/>
                          <a14:foregroundMark x1="34667" y1="33028" x2="35333" y2="41284"/>
                          <a14:foregroundMark x1="35333" y1="41284" x2="42444" y2="39794"/>
                          <a14:foregroundMark x1="42444" y1="39794" x2="34556" y2="33028"/>
                          <a14:foregroundMark x1="34556" y1="33028" x2="32667" y2="33028"/>
                          <a14:foregroundMark x1="33000" y1="31307" x2="30444" y2="33372"/>
                          <a14:foregroundMark x1="32444" y1="32454" x2="29333" y2="40138"/>
                          <a14:foregroundMark x1="29333" y1="40138" x2="32333" y2="33142"/>
                          <a14:foregroundMark x1="32333" y1="33142" x2="31556" y2="32798"/>
                          <a14:foregroundMark x1="28778" y1="86697" x2="25444" y2="95642"/>
                          <a14:foregroundMark x1="25444" y1="95642" x2="32222" y2="92546"/>
                          <a14:foregroundMark x1="32222" y1="92546" x2="28556" y2="86468"/>
                          <a14:foregroundMark x1="28556" y1="86468" x2="26778" y2="84977"/>
                          <a14:foregroundMark x1="54333" y1="83486" x2="43556" y2="90138"/>
                          <a14:foregroundMark x1="43556" y1="90138" x2="51556" y2="94839"/>
                          <a14:foregroundMark x1="51556" y1="94839" x2="56444" y2="89679"/>
                          <a14:foregroundMark x1="56444" y1="89679" x2="54333" y2="84060"/>
                          <a14:foregroundMark x1="97556" y1="36239" x2="99000" y2="43922"/>
                          <a14:foregroundMark x1="99000" y1="43922" x2="97222" y2="377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8997" y="2200191"/>
              <a:ext cx="1398557" cy="135504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0EC5A9-CD88-4182-9E16-B0458B582354}"/>
              </a:ext>
            </a:extLst>
          </p:cNvPr>
          <p:cNvGrpSpPr/>
          <p:nvPr/>
        </p:nvGrpSpPr>
        <p:grpSpPr>
          <a:xfrm>
            <a:off x="671922" y="4139442"/>
            <a:ext cx="10509567" cy="1574047"/>
            <a:chOff x="671922" y="3878186"/>
            <a:chExt cx="10509567" cy="157404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62C1B3-346A-4D33-9E80-ED0E67118B77}"/>
                </a:ext>
              </a:extLst>
            </p:cNvPr>
            <p:cNvSpPr/>
            <p:nvPr/>
          </p:nvSpPr>
          <p:spPr>
            <a:xfrm>
              <a:off x="671922" y="3878186"/>
              <a:ext cx="10509567" cy="1574047"/>
            </a:xfrm>
            <a:prstGeom prst="roundRect">
              <a:avLst/>
            </a:prstGeom>
            <a:solidFill>
              <a:srgbClr val="C8E9F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     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3600" dirty="0">
                  <a:solidFill>
                    <a:srgbClr val="333333"/>
                  </a:solidFill>
                  <a:latin typeface="Arial" panose="020B0604020202020204" pitchFamily="34" charset="0"/>
                </a:rPr>
                <a:t>          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iết lại một đoạn văn cho đúng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hoặc hay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FAFEDCB-9976-42DF-986B-0C63B13AC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26" b="94725" l="0" r="99000">
                          <a14:foregroundMark x1="9889" y1="21216" x2="2778" y2="9404"/>
                          <a14:foregroundMark x1="2778" y1="9404" x2="8556" y2="2867"/>
                          <a14:foregroundMark x1="8556" y1="2867" x2="16111" y2="5390"/>
                          <a14:foregroundMark x1="16111" y1="5390" x2="15000" y2="12385"/>
                          <a14:foregroundMark x1="15000" y1="12385" x2="8000" y2="16858"/>
                          <a14:foregroundMark x1="8000" y1="13647" x2="1333" y2="5734"/>
                          <a14:foregroundMark x1="1333" y1="5734" x2="12556" y2="1835"/>
                          <a14:foregroundMark x1="12556" y1="1835" x2="15000" y2="8716"/>
                          <a14:foregroundMark x1="15000" y1="8716" x2="15000" y2="8716"/>
                          <a14:foregroundMark x1="5444" y1="13073" x2="222" y2="7110"/>
                          <a14:foregroundMark x1="222" y1="7110" x2="15222" y2="2867"/>
                          <a14:foregroundMark x1="15222" y1="2867" x2="7444" y2="12271"/>
                          <a14:foregroundMark x1="7444" y1="12271" x2="5111" y2="13303"/>
                          <a14:foregroundMark x1="1778" y1="12500" x2="2333" y2="2294"/>
                          <a14:foregroundMark x1="2333" y1="2294" x2="10667" y2="1147"/>
                          <a14:foregroundMark x1="10667" y1="1147" x2="3333" y2="7225"/>
                          <a14:foregroundMark x1="3333" y1="7225" x2="111" y2="7225"/>
                          <a14:foregroundMark x1="7667" y1="4587" x2="6000" y2="3440"/>
                          <a14:foregroundMark x1="88556" y1="39679" x2="92667" y2="28096"/>
                          <a14:foregroundMark x1="92667" y1="28096" x2="98778" y2="36353"/>
                          <a14:foregroundMark x1="98778" y1="36353" x2="92556" y2="46789"/>
                          <a14:foregroundMark x1="92556" y1="46789" x2="86222" y2="43578"/>
                          <a14:foregroundMark x1="86222" y1="43578" x2="86556" y2="36468"/>
                          <a14:foregroundMark x1="94222" y1="33601" x2="98667" y2="40711"/>
                          <a14:foregroundMark x1="98667" y1="40711" x2="93222" y2="35436"/>
                          <a14:foregroundMark x1="93222" y1="35436" x2="94222" y2="32798"/>
                          <a14:foregroundMark x1="34667" y1="33028" x2="35333" y2="41284"/>
                          <a14:foregroundMark x1="35333" y1="41284" x2="42444" y2="39794"/>
                          <a14:foregroundMark x1="42444" y1="39794" x2="34556" y2="33028"/>
                          <a14:foregroundMark x1="34556" y1="33028" x2="32667" y2="33028"/>
                          <a14:foregroundMark x1="33000" y1="31307" x2="30444" y2="33372"/>
                          <a14:foregroundMark x1="32444" y1="32454" x2="29333" y2="40138"/>
                          <a14:foregroundMark x1="29333" y1="40138" x2="32333" y2="33142"/>
                          <a14:foregroundMark x1="32333" y1="33142" x2="31556" y2="32798"/>
                          <a14:foregroundMark x1="28778" y1="86697" x2="25444" y2="95642"/>
                          <a14:foregroundMark x1="25444" y1="95642" x2="32222" y2="92546"/>
                          <a14:foregroundMark x1="32222" y1="92546" x2="28556" y2="86468"/>
                          <a14:foregroundMark x1="28556" y1="86468" x2="26778" y2="84977"/>
                          <a14:foregroundMark x1="54333" y1="83486" x2="43556" y2="90138"/>
                          <a14:foregroundMark x1="43556" y1="90138" x2="51556" y2="94839"/>
                          <a14:foregroundMark x1="51556" y1="94839" x2="56444" y2="89679"/>
                          <a14:foregroundMark x1="56444" y1="89679" x2="54333" y2="84060"/>
                          <a14:foregroundMark x1="97556" y1="36239" x2="99000" y2="43922"/>
                          <a14:foregroundMark x1="99000" y1="43922" x2="97222" y2="377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3880" y="4078997"/>
              <a:ext cx="1398557" cy="1355046"/>
            </a:xfrm>
            <a:prstGeom prst="rect">
              <a:avLst/>
            </a:prstGeom>
          </p:spPr>
        </p:pic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21F405F2-45B1-4A83-8E92-60080C7AF36B}"/>
              </a:ext>
            </a:extLst>
          </p:cNvPr>
          <p:cNvSpPr/>
          <p:nvPr/>
        </p:nvSpPr>
        <p:spPr>
          <a:xfrm>
            <a:off x="3892888" y="339873"/>
            <a:ext cx="4647201" cy="10529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Arial" panose="020B0604020202020204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812317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9 I love AMAZING WORLD OF GUM BALL ideas | the amazing world of gumball,  world of gumball, gumball">
            <a:hlinkClick r:id="rId2" action="ppaction://hlinksldjump"/>
            <a:extLst>
              <a:ext uri="{FF2B5EF4-FFF2-40B4-BE49-F238E27FC236}">
                <a16:creationId xmlns:a16="http://schemas.microsoft.com/office/drawing/2014/main" id="{E58458A0-B4FD-4881-8BB2-FF5ECE77B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65" b="96443" l="68220" r="96186">
                        <a14:foregroundMark x1="80508" y1="91304" x2="79237" y2="94862"/>
                        <a14:foregroundMark x1="84746" y1="95652" x2="84746" y2="95652"/>
                        <a14:foregroundMark x1="74576" y1="95652" x2="74576" y2="95652"/>
                        <a14:foregroundMark x1="76271" y1="69565" x2="76271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45" t="66949"/>
          <a:stretch/>
        </p:blipFill>
        <p:spPr bwMode="auto">
          <a:xfrm>
            <a:off x="9827987" y="578322"/>
            <a:ext cx="1607233" cy="161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9E8AA06-74D2-4BA1-BC8C-0C11A1933D73}"/>
              </a:ext>
            </a:extLst>
          </p:cNvPr>
          <p:cNvSpPr/>
          <p:nvPr/>
        </p:nvSpPr>
        <p:spPr>
          <a:xfrm>
            <a:off x="4310457" y="1100025"/>
            <a:ext cx="3571085" cy="161991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07001-4907-44C9-BE4D-909B37F8CBD9}"/>
              </a:ext>
            </a:extLst>
          </p:cNvPr>
          <p:cNvGrpSpPr/>
          <p:nvPr/>
        </p:nvGrpSpPr>
        <p:grpSpPr>
          <a:xfrm>
            <a:off x="474205" y="578322"/>
            <a:ext cx="11215015" cy="5852379"/>
            <a:chOff x="474205" y="578322"/>
            <a:chExt cx="11215015" cy="5852379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8F7E0137-E396-45A9-B020-62902BEEB6DB}"/>
                </a:ext>
              </a:extLst>
            </p:cNvPr>
            <p:cNvSpPr/>
            <p:nvPr/>
          </p:nvSpPr>
          <p:spPr>
            <a:xfrm flipH="1">
              <a:off x="845681" y="578322"/>
              <a:ext cx="9198206" cy="508000"/>
            </a:xfrm>
            <a:prstGeom prst="rightArrow">
              <a:avLst>
                <a:gd name="adj1" fmla="val 50000"/>
                <a:gd name="adj2" fmla="val 190000"/>
              </a:avLst>
            </a:prstGeom>
            <a:solidFill>
              <a:srgbClr val="FFA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EC58E4AF-3138-4B62-95B2-2D1026A397A1}"/>
                </a:ext>
              </a:extLst>
            </p:cNvPr>
            <p:cNvSpPr/>
            <p:nvPr/>
          </p:nvSpPr>
          <p:spPr>
            <a:xfrm rot="16200000" flipH="1" flipV="1">
              <a:off x="-1895697" y="3199049"/>
              <a:ext cx="5247803" cy="508000"/>
            </a:xfrm>
            <a:custGeom>
              <a:avLst/>
              <a:gdLst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0 w 5447358"/>
                <a:gd name="connsiteY6" fmla="*/ 38100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38100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90028 w 5447358"/>
                <a:gd name="connsiteY1" fmla="*/ 194805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90028 w 5447358"/>
                <a:gd name="connsiteY1" fmla="*/ 194805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7358" h="508000">
                  <a:moveTo>
                    <a:pt x="0" y="127000"/>
                  </a:moveTo>
                  <a:cubicBezTo>
                    <a:pt x="63343" y="149602"/>
                    <a:pt x="82235" y="175378"/>
                    <a:pt x="190028" y="194805"/>
                  </a:cubicBezTo>
                  <a:cubicBezTo>
                    <a:pt x="297821" y="214232"/>
                    <a:pt x="3051448" y="149602"/>
                    <a:pt x="4482158" y="127000"/>
                  </a:cubicBezTo>
                  <a:lnTo>
                    <a:pt x="4482158" y="0"/>
                  </a:lnTo>
                  <a:lnTo>
                    <a:pt x="5447358" y="254000"/>
                  </a:lnTo>
                  <a:lnTo>
                    <a:pt x="4482158" y="508000"/>
                  </a:lnTo>
                  <a:lnTo>
                    <a:pt x="4482158" y="381000"/>
                  </a:lnTo>
                  <a:lnTo>
                    <a:pt x="303058" y="380860"/>
                  </a:lnTo>
                  <a:cubicBezTo>
                    <a:pt x="202039" y="375615"/>
                    <a:pt x="130864" y="361480"/>
                    <a:pt x="0" y="127000"/>
                  </a:cubicBezTo>
                  <a:close/>
                </a:path>
              </a:pathLst>
            </a:custGeom>
            <a:solidFill>
              <a:srgbClr val="FFA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9E41C45-DF5D-4F0C-B810-779A961ADD11}"/>
                </a:ext>
              </a:extLst>
            </p:cNvPr>
            <p:cNvSpPr/>
            <p:nvPr/>
          </p:nvSpPr>
          <p:spPr>
            <a:xfrm>
              <a:off x="728205" y="5922701"/>
              <a:ext cx="10590959" cy="508000"/>
            </a:xfrm>
            <a:custGeom>
              <a:avLst/>
              <a:gdLst>
                <a:gd name="connsiteX0" fmla="*/ 0 w 10590959"/>
                <a:gd name="connsiteY0" fmla="*/ 127000 h 508000"/>
                <a:gd name="connsiteX1" fmla="*/ 9625759 w 10590959"/>
                <a:gd name="connsiteY1" fmla="*/ 127000 h 508000"/>
                <a:gd name="connsiteX2" fmla="*/ 9625759 w 10590959"/>
                <a:gd name="connsiteY2" fmla="*/ 0 h 508000"/>
                <a:gd name="connsiteX3" fmla="*/ 10590959 w 10590959"/>
                <a:gd name="connsiteY3" fmla="*/ 254000 h 508000"/>
                <a:gd name="connsiteX4" fmla="*/ 9625759 w 10590959"/>
                <a:gd name="connsiteY4" fmla="*/ 508000 h 508000"/>
                <a:gd name="connsiteX5" fmla="*/ 9625759 w 10590959"/>
                <a:gd name="connsiteY5" fmla="*/ 381000 h 508000"/>
                <a:gd name="connsiteX6" fmla="*/ 0 w 10590959"/>
                <a:gd name="connsiteY6" fmla="*/ 381000 h 508000"/>
                <a:gd name="connsiteX7" fmla="*/ 0 w 10590959"/>
                <a:gd name="connsiteY7" fmla="*/ 127000 h 508000"/>
                <a:gd name="connsiteX0" fmla="*/ 0 w 10590959"/>
                <a:gd name="connsiteY0" fmla="*/ 127000 h 508000"/>
                <a:gd name="connsiteX1" fmla="*/ 9625759 w 10590959"/>
                <a:gd name="connsiteY1" fmla="*/ 127000 h 508000"/>
                <a:gd name="connsiteX2" fmla="*/ 9625759 w 10590959"/>
                <a:gd name="connsiteY2" fmla="*/ 0 h 508000"/>
                <a:gd name="connsiteX3" fmla="*/ 10590959 w 10590959"/>
                <a:gd name="connsiteY3" fmla="*/ 254000 h 508000"/>
                <a:gd name="connsiteX4" fmla="*/ 9625759 w 10590959"/>
                <a:gd name="connsiteY4" fmla="*/ 508000 h 508000"/>
                <a:gd name="connsiteX5" fmla="*/ 9625759 w 10590959"/>
                <a:gd name="connsiteY5" fmla="*/ 381000 h 508000"/>
                <a:gd name="connsiteX6" fmla="*/ 300495 w 10590959"/>
                <a:gd name="connsiteY6" fmla="*/ 385692 h 508000"/>
                <a:gd name="connsiteX7" fmla="*/ 0 w 10590959"/>
                <a:gd name="connsiteY7" fmla="*/ 381000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9625759 w 10590959"/>
                <a:gd name="connsiteY1" fmla="*/ 127000 h 508000"/>
                <a:gd name="connsiteX2" fmla="*/ 9625759 w 10590959"/>
                <a:gd name="connsiteY2" fmla="*/ 0 h 508000"/>
                <a:gd name="connsiteX3" fmla="*/ 10590959 w 10590959"/>
                <a:gd name="connsiteY3" fmla="*/ 254000 h 508000"/>
                <a:gd name="connsiteX4" fmla="*/ 9625759 w 10590959"/>
                <a:gd name="connsiteY4" fmla="*/ 508000 h 508000"/>
                <a:gd name="connsiteX5" fmla="*/ 9625759 w 10590959"/>
                <a:gd name="connsiteY5" fmla="*/ 381000 h 508000"/>
                <a:gd name="connsiteX6" fmla="*/ 300495 w 10590959"/>
                <a:gd name="connsiteY6" fmla="*/ 385692 h 508000"/>
                <a:gd name="connsiteX7" fmla="*/ 0 w 10590959"/>
                <a:gd name="connsiteY7" fmla="*/ 127000 h 508000"/>
                <a:gd name="connsiteX0" fmla="*/ 0 w 10590959"/>
                <a:gd name="connsiteY0" fmla="*/ 127000 h 508000"/>
                <a:gd name="connsiteX1" fmla="*/ 9625759 w 10590959"/>
                <a:gd name="connsiteY1" fmla="*/ 127000 h 508000"/>
                <a:gd name="connsiteX2" fmla="*/ 9625759 w 10590959"/>
                <a:gd name="connsiteY2" fmla="*/ 0 h 508000"/>
                <a:gd name="connsiteX3" fmla="*/ 10590959 w 10590959"/>
                <a:gd name="connsiteY3" fmla="*/ 254000 h 508000"/>
                <a:gd name="connsiteX4" fmla="*/ 9625759 w 10590959"/>
                <a:gd name="connsiteY4" fmla="*/ 508000 h 508000"/>
                <a:gd name="connsiteX5" fmla="*/ 9625759 w 10590959"/>
                <a:gd name="connsiteY5" fmla="*/ 381000 h 508000"/>
                <a:gd name="connsiteX6" fmla="*/ 300495 w 10590959"/>
                <a:gd name="connsiteY6" fmla="*/ 385692 h 508000"/>
                <a:gd name="connsiteX7" fmla="*/ 0 w 10590959"/>
                <a:gd name="connsiteY7" fmla="*/ 127000 h 508000"/>
                <a:gd name="connsiteX0" fmla="*/ 0 w 10590959"/>
                <a:gd name="connsiteY0" fmla="*/ 127000 h 508000"/>
                <a:gd name="connsiteX1" fmla="*/ 9625759 w 10590959"/>
                <a:gd name="connsiteY1" fmla="*/ 127000 h 508000"/>
                <a:gd name="connsiteX2" fmla="*/ 9625759 w 10590959"/>
                <a:gd name="connsiteY2" fmla="*/ 0 h 508000"/>
                <a:gd name="connsiteX3" fmla="*/ 10590959 w 10590959"/>
                <a:gd name="connsiteY3" fmla="*/ 254000 h 508000"/>
                <a:gd name="connsiteX4" fmla="*/ 9625759 w 10590959"/>
                <a:gd name="connsiteY4" fmla="*/ 508000 h 508000"/>
                <a:gd name="connsiteX5" fmla="*/ 9625759 w 10590959"/>
                <a:gd name="connsiteY5" fmla="*/ 381000 h 508000"/>
                <a:gd name="connsiteX6" fmla="*/ 300495 w 10590959"/>
                <a:gd name="connsiteY6" fmla="*/ 385692 h 508000"/>
                <a:gd name="connsiteX7" fmla="*/ 0 w 10590959"/>
                <a:gd name="connsiteY7" fmla="*/ 127000 h 508000"/>
                <a:gd name="connsiteX0" fmla="*/ 0 w 10590959"/>
                <a:gd name="connsiteY0" fmla="*/ 127000 h 508000"/>
                <a:gd name="connsiteX1" fmla="*/ 260014 w 10590959"/>
                <a:gd name="connsiteY1" fmla="*/ 123755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60014 w 10590959"/>
                <a:gd name="connsiteY1" fmla="*/ 123755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67158 w 10590959"/>
                <a:gd name="connsiteY1" fmla="*/ 197573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67158 w 10590959"/>
                <a:gd name="connsiteY1" fmla="*/ 197573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62396 w 10590959"/>
                <a:gd name="connsiteY1" fmla="*/ 219004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62396 w 10590959"/>
                <a:gd name="connsiteY1" fmla="*/ 219004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  <a:gd name="connsiteX0" fmla="*/ 0 w 10590959"/>
                <a:gd name="connsiteY0" fmla="*/ 127000 h 508000"/>
                <a:gd name="connsiteX1" fmla="*/ 252871 w 10590959"/>
                <a:gd name="connsiteY1" fmla="*/ 240435 h 508000"/>
                <a:gd name="connsiteX2" fmla="*/ 9625759 w 10590959"/>
                <a:gd name="connsiteY2" fmla="*/ 127000 h 508000"/>
                <a:gd name="connsiteX3" fmla="*/ 9625759 w 10590959"/>
                <a:gd name="connsiteY3" fmla="*/ 0 h 508000"/>
                <a:gd name="connsiteX4" fmla="*/ 10590959 w 10590959"/>
                <a:gd name="connsiteY4" fmla="*/ 254000 h 508000"/>
                <a:gd name="connsiteX5" fmla="*/ 9625759 w 10590959"/>
                <a:gd name="connsiteY5" fmla="*/ 508000 h 508000"/>
                <a:gd name="connsiteX6" fmla="*/ 9625759 w 10590959"/>
                <a:gd name="connsiteY6" fmla="*/ 381000 h 508000"/>
                <a:gd name="connsiteX7" fmla="*/ 300495 w 10590959"/>
                <a:gd name="connsiteY7" fmla="*/ 385692 h 508000"/>
                <a:gd name="connsiteX8" fmla="*/ 0 w 10590959"/>
                <a:gd name="connsiteY8" fmla="*/ 127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0959" h="508000">
                  <a:moveTo>
                    <a:pt x="0" y="127000"/>
                  </a:moveTo>
                  <a:cubicBezTo>
                    <a:pt x="89053" y="181481"/>
                    <a:pt x="137624" y="221674"/>
                    <a:pt x="252871" y="240435"/>
                  </a:cubicBezTo>
                  <a:cubicBezTo>
                    <a:pt x="368118" y="259196"/>
                    <a:pt x="6506225" y="150524"/>
                    <a:pt x="9625759" y="127000"/>
                  </a:cubicBezTo>
                  <a:lnTo>
                    <a:pt x="9625759" y="0"/>
                  </a:lnTo>
                  <a:lnTo>
                    <a:pt x="10590959" y="254000"/>
                  </a:lnTo>
                  <a:lnTo>
                    <a:pt x="9625759" y="508000"/>
                  </a:lnTo>
                  <a:lnTo>
                    <a:pt x="9625759" y="381000"/>
                  </a:lnTo>
                  <a:lnTo>
                    <a:pt x="300495" y="385692"/>
                  </a:lnTo>
                  <a:cubicBezTo>
                    <a:pt x="140799" y="385186"/>
                    <a:pt x="43015" y="270381"/>
                    <a:pt x="0" y="127000"/>
                  </a:cubicBezTo>
                  <a:close/>
                </a:path>
              </a:pathLst>
            </a:custGeom>
            <a:solidFill>
              <a:srgbClr val="FFA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Arrow: Right 7">
              <a:extLst>
                <a:ext uri="{FF2B5EF4-FFF2-40B4-BE49-F238E27FC236}">
                  <a16:creationId xmlns:a16="http://schemas.microsoft.com/office/drawing/2014/main" id="{CDB5AA57-3E26-4CEF-A237-A1818F0DC913}"/>
                </a:ext>
              </a:extLst>
            </p:cNvPr>
            <p:cNvSpPr/>
            <p:nvPr/>
          </p:nvSpPr>
          <p:spPr>
            <a:xfrm rot="16200000">
              <a:off x="8743056" y="3238736"/>
              <a:ext cx="5384328" cy="508000"/>
            </a:xfrm>
            <a:custGeom>
              <a:avLst/>
              <a:gdLst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0 w 5447358"/>
                <a:gd name="connsiteY6" fmla="*/ 38100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38100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4482158 w 5447358"/>
                <a:gd name="connsiteY1" fmla="*/ 127000 h 508000"/>
                <a:gd name="connsiteX2" fmla="*/ 4482158 w 5447358"/>
                <a:gd name="connsiteY2" fmla="*/ 0 h 508000"/>
                <a:gd name="connsiteX3" fmla="*/ 5447358 w 5447358"/>
                <a:gd name="connsiteY3" fmla="*/ 254000 h 508000"/>
                <a:gd name="connsiteX4" fmla="*/ 4482158 w 5447358"/>
                <a:gd name="connsiteY4" fmla="*/ 508000 h 508000"/>
                <a:gd name="connsiteX5" fmla="*/ 4482158 w 5447358"/>
                <a:gd name="connsiteY5" fmla="*/ 381000 h 508000"/>
                <a:gd name="connsiteX6" fmla="*/ 303058 w 5447358"/>
                <a:gd name="connsiteY6" fmla="*/ 380860 h 508000"/>
                <a:gd name="connsiteX7" fmla="*/ 0 w 5447358"/>
                <a:gd name="connsiteY7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70978 w 5447358"/>
                <a:gd name="connsiteY1" fmla="*/ 128130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90028 w 5447358"/>
                <a:gd name="connsiteY1" fmla="*/ 194805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  <a:gd name="connsiteX0" fmla="*/ 0 w 5447358"/>
                <a:gd name="connsiteY0" fmla="*/ 127000 h 508000"/>
                <a:gd name="connsiteX1" fmla="*/ 190028 w 5447358"/>
                <a:gd name="connsiteY1" fmla="*/ 194805 h 508000"/>
                <a:gd name="connsiteX2" fmla="*/ 4482158 w 5447358"/>
                <a:gd name="connsiteY2" fmla="*/ 127000 h 508000"/>
                <a:gd name="connsiteX3" fmla="*/ 4482158 w 5447358"/>
                <a:gd name="connsiteY3" fmla="*/ 0 h 508000"/>
                <a:gd name="connsiteX4" fmla="*/ 5447358 w 5447358"/>
                <a:gd name="connsiteY4" fmla="*/ 254000 h 508000"/>
                <a:gd name="connsiteX5" fmla="*/ 4482158 w 5447358"/>
                <a:gd name="connsiteY5" fmla="*/ 508000 h 508000"/>
                <a:gd name="connsiteX6" fmla="*/ 4482158 w 5447358"/>
                <a:gd name="connsiteY6" fmla="*/ 381000 h 508000"/>
                <a:gd name="connsiteX7" fmla="*/ 303058 w 5447358"/>
                <a:gd name="connsiteY7" fmla="*/ 380860 h 508000"/>
                <a:gd name="connsiteX8" fmla="*/ 0 w 5447358"/>
                <a:gd name="connsiteY8" fmla="*/ 127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7358" h="508000">
                  <a:moveTo>
                    <a:pt x="0" y="127000"/>
                  </a:moveTo>
                  <a:cubicBezTo>
                    <a:pt x="63343" y="149602"/>
                    <a:pt x="82235" y="175378"/>
                    <a:pt x="190028" y="194805"/>
                  </a:cubicBezTo>
                  <a:cubicBezTo>
                    <a:pt x="297821" y="214232"/>
                    <a:pt x="3051448" y="149602"/>
                    <a:pt x="4482158" y="127000"/>
                  </a:cubicBezTo>
                  <a:lnTo>
                    <a:pt x="4482158" y="0"/>
                  </a:lnTo>
                  <a:lnTo>
                    <a:pt x="5447358" y="254000"/>
                  </a:lnTo>
                  <a:lnTo>
                    <a:pt x="4482158" y="508000"/>
                  </a:lnTo>
                  <a:lnTo>
                    <a:pt x="4482158" y="381000"/>
                  </a:lnTo>
                  <a:lnTo>
                    <a:pt x="303058" y="380860"/>
                  </a:lnTo>
                  <a:cubicBezTo>
                    <a:pt x="202039" y="375615"/>
                    <a:pt x="130864" y="361480"/>
                    <a:pt x="0" y="127000"/>
                  </a:cubicBezTo>
                  <a:close/>
                </a:path>
              </a:pathLst>
            </a:custGeom>
            <a:solidFill>
              <a:srgbClr val="FFA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B140B32-B8D7-4649-8C84-2845ECAABB2D}"/>
              </a:ext>
            </a:extLst>
          </p:cNvPr>
          <p:cNvSpPr txBox="1"/>
          <p:nvPr/>
        </p:nvSpPr>
        <p:spPr>
          <a:xfrm>
            <a:off x="3208707" y="1122490"/>
            <a:ext cx="5646057" cy="38562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E5B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b="1" dirty="0">
              <a:solidFill>
                <a:srgbClr val="E5B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b="1" dirty="0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B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5B6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54B3258-A28E-4946-9368-06E2CEB26D68}"/>
              </a:ext>
            </a:extLst>
          </p:cNvPr>
          <p:cNvSpPr/>
          <p:nvPr/>
        </p:nvSpPr>
        <p:spPr>
          <a:xfrm>
            <a:off x="-126324" y="-7201671"/>
            <a:ext cx="12444649" cy="7000115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A64D1F-0CE3-4BB7-9B81-2E3E39CA3E50}"/>
              </a:ext>
            </a:extLst>
          </p:cNvPr>
          <p:cNvGrpSpPr/>
          <p:nvPr/>
        </p:nvGrpSpPr>
        <p:grpSpPr>
          <a:xfrm>
            <a:off x="2652639" y="-5800388"/>
            <a:ext cx="6984995" cy="4030381"/>
            <a:chOff x="2389537" y="1373091"/>
            <a:chExt cx="6984995" cy="4030381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ABD3C41-E278-42C1-95E4-B618D69A76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06347" y="1373091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rgbClr val="E6489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D2DD0E9-8247-41E3-8C5D-03FECB2285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8598" y="1983458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rgbClr val="FEE9B9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0164B5D-2C75-4646-B555-E04EAC208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1880" y="1684852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18BD01D-819B-408E-90A7-E49E2143A1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6140" y="2269160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2014899-0F74-45ED-80F7-9F870F9FE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0" y="2551616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E171A7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4C67842-421D-4708-A630-0818657EEC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053" y="2889266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7760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Cloud 64">
              <a:extLst>
                <a:ext uri="{FF2B5EF4-FFF2-40B4-BE49-F238E27FC236}">
                  <a16:creationId xmlns:a16="http://schemas.microsoft.com/office/drawing/2014/main" id="{97E13F1D-7C0B-41DC-B544-1877489AD35D}"/>
                </a:ext>
              </a:extLst>
            </p:cNvPr>
            <p:cNvSpPr/>
            <p:nvPr/>
          </p:nvSpPr>
          <p:spPr>
            <a:xfrm rot="11178787">
              <a:off x="2389537" y="3787231"/>
              <a:ext cx="2441265" cy="1587031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Cloud 65">
              <a:extLst>
                <a:ext uri="{FF2B5EF4-FFF2-40B4-BE49-F238E27FC236}">
                  <a16:creationId xmlns:a16="http://schemas.microsoft.com/office/drawing/2014/main" id="{2D9BFD5E-8094-4DD9-AF0F-D248A03F4F42}"/>
                </a:ext>
              </a:extLst>
            </p:cNvPr>
            <p:cNvSpPr/>
            <p:nvPr/>
          </p:nvSpPr>
          <p:spPr>
            <a:xfrm rot="10421213" flipH="1">
              <a:off x="6933267" y="3816441"/>
              <a:ext cx="2441265" cy="1587031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1B95FE5-3054-4F00-8CCD-957295FF5A03}"/>
                </a:ext>
              </a:extLst>
            </p:cNvPr>
            <p:cNvSpPr txBox="1"/>
            <p:nvPr/>
          </p:nvSpPr>
          <p:spPr>
            <a:xfrm>
              <a:off x="4716095" y="4160508"/>
              <a:ext cx="230785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Hẹn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gặp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E9B9"/>
                  </a:solidFill>
                  <a:effectLst/>
                  <a:uLnTx/>
                  <a:uFillTx/>
                  <a:latin typeface="SVN-Monday" pitchFamily="50" charset="0"/>
                  <a:ea typeface="+mn-ea"/>
                  <a:cs typeface="+mn-cs"/>
                </a:rPr>
                <a:t> con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EE9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886CDF-846F-4F06-B082-4D17D00FE044}"/>
              </a:ext>
            </a:extLst>
          </p:cNvPr>
          <p:cNvGrpSpPr/>
          <p:nvPr/>
        </p:nvGrpSpPr>
        <p:grpSpPr>
          <a:xfrm>
            <a:off x="12444649" y="-6604000"/>
            <a:ext cx="8064102" cy="27402411"/>
            <a:chOff x="-9072907" y="-6437702"/>
            <a:chExt cx="8782050" cy="268224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2EDAF0-90AD-450A-99D7-059FF880F594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solidFill>
              <a:srgbClr val="77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CC0406-1808-4A31-8AE2-CDE4888199D7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2EB2D4-4159-4EA9-91F4-B67E5BCE3BA5}"/>
              </a:ext>
            </a:extLst>
          </p:cNvPr>
          <p:cNvGrpSpPr>
            <a:grpSpLocks noChangeAspect="1"/>
          </p:cNvGrpSpPr>
          <p:nvPr/>
        </p:nvGrpSpPr>
        <p:grpSpPr>
          <a:xfrm>
            <a:off x="-8272923" y="-6604312"/>
            <a:ext cx="8065008" cy="27405490"/>
            <a:chOff x="-9072907" y="-6437702"/>
            <a:chExt cx="8782050" cy="268224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D2C228-2992-4931-9DA8-DEF1A49B0A57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solidFill>
              <a:srgbClr val="E17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E91E9D-F3A8-4A73-8EF1-357D971BCAD3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CC4012C-E33D-450B-9CC2-6EE5F28351BB}"/>
              </a:ext>
            </a:extLst>
          </p:cNvPr>
          <p:cNvGrpSpPr>
            <a:grpSpLocks noChangeAspect="1"/>
          </p:cNvGrpSpPr>
          <p:nvPr/>
        </p:nvGrpSpPr>
        <p:grpSpPr>
          <a:xfrm>
            <a:off x="-8272923" y="-6604312"/>
            <a:ext cx="8065008" cy="27405490"/>
            <a:chOff x="-9072907" y="-6437702"/>
            <a:chExt cx="8782050" cy="268224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BE19166-39CD-4834-AFCF-C84FC0EB698D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solidFill>
              <a:srgbClr val="FEE9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4FC4C6F-FE20-429D-8DC9-026061BE955D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96853A-CE57-4AD8-AB4B-8AE989D3ADD0}"/>
              </a:ext>
            </a:extLst>
          </p:cNvPr>
          <p:cNvGrpSpPr/>
          <p:nvPr/>
        </p:nvGrpSpPr>
        <p:grpSpPr>
          <a:xfrm>
            <a:off x="12444649" y="-6604000"/>
            <a:ext cx="8064102" cy="27402411"/>
            <a:chOff x="-9072907" y="-6437702"/>
            <a:chExt cx="8782050" cy="268224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F8C125-65CC-4EFF-B0E1-C802920CDC8D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solidFill>
              <a:srgbClr val="D9DF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BE7DECD-AD3E-4BB2-8785-67907EB6F79C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F1B5F9-CAE4-4F8E-8F80-FE7930A606C1}"/>
              </a:ext>
            </a:extLst>
          </p:cNvPr>
          <p:cNvGrpSpPr>
            <a:grpSpLocks noChangeAspect="1"/>
          </p:cNvGrpSpPr>
          <p:nvPr/>
        </p:nvGrpSpPr>
        <p:grpSpPr>
          <a:xfrm>
            <a:off x="-8272923" y="-6604312"/>
            <a:ext cx="8065008" cy="27405490"/>
            <a:chOff x="-9072907" y="-6437702"/>
            <a:chExt cx="8782050" cy="268224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DAD3F6-FBBE-4F74-8AC2-906116B5F30D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solidFill>
              <a:srgbClr val="E64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6B9A23-FBD8-42EC-8320-19A4F4F693F3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1BF569-01E4-4165-BFB3-0D74B858DEA5}"/>
              </a:ext>
            </a:extLst>
          </p:cNvPr>
          <p:cNvGrpSpPr/>
          <p:nvPr/>
        </p:nvGrpSpPr>
        <p:grpSpPr>
          <a:xfrm>
            <a:off x="12444649" y="-6604000"/>
            <a:ext cx="8064102" cy="27402411"/>
            <a:chOff x="-9072907" y="-6437702"/>
            <a:chExt cx="8782050" cy="26822400"/>
          </a:xfrm>
          <a:solidFill>
            <a:srgbClr val="F480B1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E4BDAF7-8C99-4E19-A925-CD3EB247D420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F8DFE89-4234-4E60-8404-E38C12E57C9C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5340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0800000">
                                      <p:cBhvr>
                                        <p:cTn id="8" dur="2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0" dur="2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" dur="2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10800000">
                                      <p:cBhvr>
                                        <p:cTn id="14" dur="2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1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3.33333E-6 L 0 1.03564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1.85185E-6 L 3.54167E-6 1.03565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ggg">
            <a:extLst>
              <a:ext uri="{FF2B5EF4-FFF2-40B4-BE49-F238E27FC236}">
                <a16:creationId xmlns:a16="http://schemas.microsoft.com/office/drawing/2014/main" id="{090A3367-99D2-4355-939D-6011908C783A}"/>
              </a:ext>
            </a:extLst>
          </p:cNvPr>
          <p:cNvSpPr/>
          <p:nvPr/>
        </p:nvSpPr>
        <p:spPr>
          <a:xfrm>
            <a:off x="0" y="969818"/>
            <a:ext cx="12192000" cy="5888182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6096000" y="969817"/>
            <a:ext cx="5085489" cy="519346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5" name="!!5">
            <a:extLst>
              <a:ext uri="{FF2B5EF4-FFF2-40B4-BE49-F238E27FC236}">
                <a16:creationId xmlns:a16="http://schemas.microsoft.com/office/drawing/2014/main" id="{11CFB156-FD4D-4809-8126-0EEE0B3C6AB9}"/>
              </a:ext>
            </a:extLst>
          </p:cNvPr>
          <p:cNvSpPr/>
          <p:nvPr/>
        </p:nvSpPr>
        <p:spPr>
          <a:xfrm>
            <a:off x="6096002" y="466724"/>
            <a:ext cx="5085488" cy="50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Picture 4" descr="The Amazing World of Gumball PNG Background Image | Pxpng">
            <a:extLst>
              <a:ext uri="{FF2B5EF4-FFF2-40B4-BE49-F238E27FC236}">
                <a16:creationId xmlns:a16="http://schemas.microsoft.com/office/drawing/2014/main" id="{E5382F1F-2FAE-4FF6-8585-6D9EF5CC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" b="96858" l="3125" r="95417">
                        <a14:foregroundMark x1="19167" y1="43068" x2="33125" y2="47320"/>
                        <a14:foregroundMark x1="33125" y1="47320" x2="33125" y2="47320"/>
                        <a14:foregroundMark x1="8542" y1="41774" x2="8542" y2="41774"/>
                        <a14:foregroundMark x1="16458" y1="46026" x2="21667" y2="51386"/>
                        <a14:foregroundMark x1="56875" y1="18669" x2="68333" y2="24030"/>
                        <a14:foregroundMark x1="55000" y1="29575" x2="66042" y2="41774"/>
                        <a14:foregroundMark x1="46667" y1="36044" x2="61667" y2="50462"/>
                        <a14:foregroundMark x1="61667" y1="50462" x2="62917" y2="53050"/>
                        <a14:foregroundMark x1="45833" y1="36599" x2="58125" y2="36414"/>
                        <a14:foregroundMark x1="58125" y1="36414" x2="58750" y2="36414"/>
                        <a14:foregroundMark x1="53333" y1="36599" x2="59375" y2="46211"/>
                        <a14:foregroundMark x1="26042" y1="42514" x2="29167" y2="48244"/>
                        <a14:foregroundMark x1="31667" y1="42329" x2="31667" y2="51941"/>
                        <a14:foregroundMark x1="33750" y1="63216" x2="48333" y2="71534"/>
                        <a14:foregroundMark x1="36458" y1="68207" x2="50208" y2="76340"/>
                        <a14:foregroundMark x1="39167" y1="69871" x2="40000" y2="81701"/>
                        <a14:foregroundMark x1="56458" y1="16636" x2="68125" y2="21072"/>
                        <a14:foregroundMark x1="68125" y1="21072" x2="69583" y2="21072"/>
                        <a14:foregroundMark x1="47500" y1="6100" x2="48125" y2="6100"/>
                        <a14:foregroundMark x1="60208" y1="4806" x2="60208" y2="4806"/>
                        <a14:foregroundMark x1="63958" y1="1294" x2="63958" y2="1294"/>
                        <a14:foregroundMark x1="58958" y1="13678" x2="57292" y2="21627"/>
                        <a14:foregroundMark x1="59167" y1="21811" x2="59167" y2="21811"/>
                        <a14:foregroundMark x1="77500" y1="60074" x2="77500" y2="60074"/>
                        <a14:foregroundMark x1="77708" y1="56562" x2="77708" y2="56562"/>
                        <a14:foregroundMark x1="80208" y1="57671" x2="80208" y2="57671"/>
                        <a14:foregroundMark x1="75417" y1="56932" x2="77708" y2="61922"/>
                        <a14:foregroundMark x1="72708" y1="62847" x2="72708" y2="62847"/>
                        <a14:foregroundMark x1="85417" y1="63771" x2="85417" y2="63771"/>
                        <a14:foregroundMark x1="87292" y1="63216" x2="87292" y2="63216"/>
                        <a14:foregroundMark x1="87083" y1="65434" x2="87083" y2="65434"/>
                        <a14:foregroundMark x1="86458" y1="63771" x2="85833" y2="68577"/>
                        <a14:foregroundMark x1="86875" y1="59889" x2="84375" y2="63956"/>
                        <a14:foregroundMark x1="88333" y1="60813" x2="88750" y2="60813"/>
                        <a14:foregroundMark x1="91042" y1="63586" x2="91042" y2="63586"/>
                        <a14:foregroundMark x1="83125" y1="63771" x2="83125" y2="63771"/>
                        <a14:foregroundMark x1="95417" y1="59889" x2="95417" y2="59889"/>
                        <a14:foregroundMark x1="50417" y1="90943" x2="57500" y2="96858"/>
                        <a14:foregroundMark x1="8542" y1="65619" x2="7500" y2="61368"/>
                        <a14:foregroundMark x1="3125" y1="65065" x2="3125" y2="65065"/>
                        <a14:foregroundMark x1="87500" y1="85213" x2="79375" y2="91867"/>
                        <a14:foregroundMark x1="79375" y1="91867" x2="79375" y2="91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38" y="1838722"/>
            <a:ext cx="3201607" cy="36084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1186981" y="5616419"/>
            <a:ext cx="3291320" cy="26448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1245F38-35C8-49DA-9D29-CB13FDC764ED}"/>
              </a:ext>
            </a:extLst>
          </p:cNvPr>
          <p:cNvSpPr txBox="1"/>
          <p:nvPr/>
        </p:nvSpPr>
        <p:spPr>
          <a:xfrm>
            <a:off x="5167510" y="2974078"/>
            <a:ext cx="694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41966"/>
                </a:solidFill>
                <a:latin typeface="SVN-Poky's" panose="020B0606040200020203" pitchFamily="34" charset="0"/>
              </a:rPr>
              <a:t>KHỞI ĐỘNG</a:t>
            </a:r>
            <a:endParaRPr lang="vi-VN" sz="7200" dirty="0">
              <a:solidFill>
                <a:srgbClr val="00B0F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3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522A3F1-E884-48F6-AB46-BA3058C037D5}"/>
                  </a:ext>
                </a:extLst>
              </p14:cNvPr>
              <p14:cNvContentPartPr/>
              <p14:nvPr/>
            </p14:nvContentPartPr>
            <p14:xfrm>
              <a:off x="4012641" y="2743087"/>
              <a:ext cx="92520" cy="2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522A3F1-E884-48F6-AB46-BA3058C037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6641" y="2707087"/>
                <a:ext cx="164160" cy="10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B33D3F7-7312-423D-A6BB-FF32A6FD3322}"/>
              </a:ext>
            </a:extLst>
          </p:cNvPr>
          <p:cNvGrpSpPr/>
          <p:nvPr/>
        </p:nvGrpSpPr>
        <p:grpSpPr>
          <a:xfrm>
            <a:off x="3993607" y="2796798"/>
            <a:ext cx="188640" cy="14040"/>
            <a:chOff x="3993607" y="2796798"/>
            <a:chExt cx="188640" cy="1404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78AF4C9-424F-4C3C-809F-B7F626AC07AE}"/>
                    </a:ext>
                  </a:extLst>
                </p14:cNvPr>
                <p14:cNvContentPartPr/>
                <p14:nvPr/>
              </p14:nvContentPartPr>
              <p14:xfrm>
                <a:off x="3993607" y="2796798"/>
                <a:ext cx="360" cy="3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78AF4C9-424F-4C3C-809F-B7F626AC07A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57967" y="276115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80F9FF6-ED19-41E9-A882-7EE133041B39}"/>
                    </a:ext>
                  </a:extLst>
                </p14:cNvPr>
                <p14:cNvContentPartPr/>
                <p14:nvPr/>
              </p14:nvContentPartPr>
              <p14:xfrm>
                <a:off x="4081087" y="2796798"/>
                <a:ext cx="2880" cy="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80F9FF6-ED19-41E9-A882-7EE133041B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45087" y="2761158"/>
                  <a:ext cx="745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8DF61E8-AE2A-41A6-80B1-1521FEA92C91}"/>
                    </a:ext>
                  </a:extLst>
                </p14:cNvPr>
                <p14:cNvContentPartPr/>
                <p14:nvPr/>
              </p14:nvContentPartPr>
              <p14:xfrm>
                <a:off x="4181887" y="2810478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8DF61E8-AE2A-41A6-80B1-1521FEA92C9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6247" y="277447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DCA381-361B-42E6-A97A-6CB2EDC6A1F0}"/>
                  </a:ext>
                </a:extLst>
              </p14:cNvPr>
              <p14:cNvContentPartPr/>
              <p14:nvPr/>
            </p14:nvContentPartPr>
            <p14:xfrm>
              <a:off x="3919807" y="2789958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DCA381-361B-42E6-A97A-6CB2EDC6A1F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83807" y="2754318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70650DC-16CA-49F4-8F3C-B7A237D8D62A}"/>
              </a:ext>
            </a:extLst>
          </p:cNvPr>
          <p:cNvGrpSpPr/>
          <p:nvPr/>
        </p:nvGrpSpPr>
        <p:grpSpPr>
          <a:xfrm>
            <a:off x="4645567" y="2749998"/>
            <a:ext cx="215640" cy="74160"/>
            <a:chOff x="4645567" y="2749998"/>
            <a:chExt cx="215640" cy="7416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003C728-A20B-4E10-A49C-63FE3B09A8E4}"/>
                    </a:ext>
                  </a:extLst>
                </p14:cNvPr>
                <p14:cNvContentPartPr/>
                <p14:nvPr/>
              </p14:nvContentPartPr>
              <p14:xfrm>
                <a:off x="4645567" y="2823798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003C728-A20B-4E10-A49C-63FE3B09A8E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09927" y="278815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65FF63-D9B9-41A5-B6AA-7A3246E45E8E}"/>
                    </a:ext>
                  </a:extLst>
                </p14:cNvPr>
                <p14:cNvContentPartPr/>
                <p14:nvPr/>
              </p14:nvContentPartPr>
              <p14:xfrm>
                <a:off x="4712887" y="2816958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65FF63-D9B9-41A5-B6AA-7A3246E45E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7247" y="278095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313391E-DF5E-4795-A350-FB576B0F00E2}"/>
                    </a:ext>
                  </a:extLst>
                </p14:cNvPr>
                <p14:cNvContentPartPr/>
                <p14:nvPr/>
              </p14:nvContentPartPr>
              <p14:xfrm>
                <a:off x="4746727" y="2749998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313391E-DF5E-4795-A350-FB576B0F00E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10727" y="271399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EDA08F1-836A-4084-A657-D7CD4629A756}"/>
                    </a:ext>
                  </a:extLst>
                </p14:cNvPr>
                <p14:cNvContentPartPr/>
                <p14:nvPr/>
              </p14:nvContentPartPr>
              <p14:xfrm>
                <a:off x="4793527" y="2796798"/>
                <a:ext cx="324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EDA08F1-836A-4084-A657-D7CD4629A7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57887" y="2761158"/>
                  <a:ext cx="748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99378C3-BE0F-40FC-8A24-D5FD1CF45F77}"/>
                    </a:ext>
                  </a:extLst>
                </p14:cNvPr>
                <p14:cNvContentPartPr/>
                <p14:nvPr/>
              </p14:nvContentPartPr>
              <p14:xfrm>
                <a:off x="4827367" y="2810478"/>
                <a:ext cx="360" cy="3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99378C3-BE0F-40FC-8A24-D5FD1CF45F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91727" y="277447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80B909-9E88-4AE4-8B3C-33577DDE16E6}"/>
                    </a:ext>
                  </a:extLst>
                </p14:cNvPr>
                <p14:cNvContentPartPr/>
                <p14:nvPr/>
              </p14:nvContentPartPr>
              <p14:xfrm>
                <a:off x="4860847" y="2803638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80B909-9E88-4AE4-8B3C-33577DDE16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25207" y="2767638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controls>
      <mc:AlternateContent xmlns:mc="http://schemas.openxmlformats.org/markup-compatibility/2006">
        <mc:Choice xmlns:v="urn:schemas-microsoft-com:vml" Requires="v">
          <p:control spid="2080" name="TextBox1" r:id="rId2" imgW="2809800" imgH="895320"/>
        </mc:Choice>
        <mc:Fallback>
          <p:control name="TextBox1" r:id="rId2" imgW="2809800" imgH="895320">
            <p:pic>
              <p:nvPicPr>
                <p:cNvPr id="23" name="TextBox1">
                  <a:extLst>
                    <a:ext uri="{FF2B5EF4-FFF2-40B4-BE49-F238E27FC236}">
                      <a16:creationId xmlns:a16="http://schemas.microsoft.com/office/drawing/2014/main" id="{0224211F-7806-4529-A592-9CFDBBD633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53276" y="427591"/>
                  <a:ext cx="2813029" cy="89149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832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BDDD4-5335-4A19-A33B-7E6A79BD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The Amazing World of Gumball: The Wattersons / Characters - TV Tropes">
            <a:extLst>
              <a:ext uri="{FF2B5EF4-FFF2-40B4-BE49-F238E27FC236}">
                <a16:creationId xmlns:a16="http://schemas.microsoft.com/office/drawing/2014/main" id="{EC90181B-B7CE-4864-BE7D-56FA921FA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58" y="3338383"/>
            <a:ext cx="1666875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Gumball character popularity contest. - Gen. Discussion - Comic Vine">
            <a:extLst>
              <a:ext uri="{FF2B5EF4-FFF2-40B4-BE49-F238E27FC236}">
                <a16:creationId xmlns:a16="http://schemas.microsoft.com/office/drawing/2014/main" id="{F533630C-342E-4E9F-A0F1-E04F4224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5" y="2808374"/>
            <a:ext cx="1657349" cy="266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Gumball Character Anais Watterson transparent PNG - StickPNG">
            <a:extLst>
              <a:ext uri="{FF2B5EF4-FFF2-40B4-BE49-F238E27FC236}">
                <a16:creationId xmlns:a16="http://schemas.microsoft.com/office/drawing/2014/main" id="{6B7DC53E-6F3F-4026-B6C2-322E3E5E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7255" y="4143152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10B10-7C52-421C-A69C-F7797BA2D9F0}"/>
              </a:ext>
            </a:extLst>
          </p:cNvPr>
          <p:cNvSpPr txBox="1"/>
          <p:nvPr/>
        </p:nvSpPr>
        <p:spPr>
          <a:xfrm>
            <a:off x="2028414" y="43581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394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MỜI BẠN VÀO NHÀ CHƠI!!!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6EA068D7-5A16-4639-93AA-B7153B5AF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6" b="89926" l="9556" r="90333">
                        <a14:foregroundMark x1="59778" y1="14815" x2="61000" y2="14815"/>
                        <a14:foregroundMark x1="63333" y1="10074" x2="61556" y2="13333"/>
                        <a14:foregroundMark x1="19000" y1="22815" x2="9556" y2="51111"/>
                        <a14:foregroundMark x1="9556" y1="51111" x2="16000" y2="72000"/>
                        <a14:foregroundMark x1="16000" y1="72000" x2="17889" y2="73926"/>
                        <a14:foregroundMark x1="58556" y1="89926" x2="65111" y2="85185"/>
                        <a14:foregroundMark x1="61000" y1="10815" x2="60333" y2="8444"/>
                        <a14:foregroundMark x1="89111" y1="44444" x2="90333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6614" y="61783"/>
            <a:ext cx="1291767" cy="9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6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82794899-E82D-4910-BF07-533BF14E1EBB}"/>
              </a:ext>
            </a:extLst>
          </p:cNvPr>
          <p:cNvGrpSpPr/>
          <p:nvPr/>
        </p:nvGrpSpPr>
        <p:grpSpPr>
          <a:xfrm>
            <a:off x="636608" y="3770394"/>
            <a:ext cx="3298784" cy="2044619"/>
            <a:chOff x="636608" y="3770394"/>
            <a:chExt cx="3298784" cy="20446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28923-0F6D-4F2B-A133-782B42B48604}"/>
                </a:ext>
              </a:extLst>
            </p:cNvPr>
            <p:cNvSpPr/>
            <p:nvPr/>
          </p:nvSpPr>
          <p:spPr>
            <a:xfrm>
              <a:off x="636608" y="3770394"/>
              <a:ext cx="3298784" cy="20446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CE55A8C-52BC-4852-AA85-98D0F77E4E6C}"/>
                </a:ext>
              </a:extLst>
            </p:cNvPr>
            <p:cNvSpPr/>
            <p:nvPr/>
          </p:nvSpPr>
          <p:spPr>
            <a:xfrm rot="5400000">
              <a:off x="1972619" y="4338185"/>
              <a:ext cx="993571" cy="856527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ngo" descr="Gumball Watterson | Amazing World Of Gumball. Amino">
            <a:extLst>
              <a:ext uri="{FF2B5EF4-FFF2-40B4-BE49-F238E27FC236}">
                <a16:creationId xmlns:a16="http://schemas.microsoft.com/office/drawing/2014/main" id="{CDC809D4-2418-4C35-9F5E-A64D290E9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2" y="3779746"/>
            <a:ext cx="3634878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0FEC1A0-EB1D-4267-95D2-B3CB4ED8E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24190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FBD59-8878-4957-8FD1-46E3E656D424}"/>
              </a:ext>
            </a:extLst>
          </p:cNvPr>
          <p:cNvGrpSpPr/>
          <p:nvPr/>
        </p:nvGrpSpPr>
        <p:grpSpPr>
          <a:xfrm>
            <a:off x="484008" y="711845"/>
            <a:ext cx="10488791" cy="1169043"/>
            <a:chOff x="484008" y="711845"/>
            <a:chExt cx="10488791" cy="11690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26189-9867-4C1E-9B64-3BC23250EEAB}"/>
                </a:ext>
              </a:extLst>
            </p:cNvPr>
            <p:cNvSpPr/>
            <p:nvPr/>
          </p:nvSpPr>
          <p:spPr>
            <a:xfrm>
              <a:off x="484008" y="711845"/>
              <a:ext cx="10488791" cy="1169043"/>
            </a:xfrm>
            <a:custGeom>
              <a:avLst/>
              <a:gdLst>
                <a:gd name="connsiteX0" fmla="*/ 0 w 10488791"/>
                <a:gd name="connsiteY0" fmla="*/ 136977 h 1169043"/>
                <a:gd name="connsiteX1" fmla="*/ 136977 w 10488791"/>
                <a:gd name="connsiteY1" fmla="*/ 0 h 1169043"/>
                <a:gd name="connsiteX2" fmla="*/ 806616 w 10488791"/>
                <a:gd name="connsiteY2" fmla="*/ 0 h 1169043"/>
                <a:gd name="connsiteX3" fmla="*/ 1067662 w 10488791"/>
                <a:gd name="connsiteY3" fmla="*/ 0 h 1169043"/>
                <a:gd name="connsiteX4" fmla="*/ 1737301 w 10488791"/>
                <a:gd name="connsiteY4" fmla="*/ 0 h 1169043"/>
                <a:gd name="connsiteX5" fmla="*/ 2100496 w 10488791"/>
                <a:gd name="connsiteY5" fmla="*/ 0 h 1169043"/>
                <a:gd name="connsiteX6" fmla="*/ 2361542 w 10488791"/>
                <a:gd name="connsiteY6" fmla="*/ 0 h 1169043"/>
                <a:gd name="connsiteX7" fmla="*/ 2724736 w 10488791"/>
                <a:gd name="connsiteY7" fmla="*/ 0 h 1169043"/>
                <a:gd name="connsiteX8" fmla="*/ 3190078 w 10488791"/>
                <a:gd name="connsiteY8" fmla="*/ 0 h 1169043"/>
                <a:gd name="connsiteX9" fmla="*/ 3553272 w 10488791"/>
                <a:gd name="connsiteY9" fmla="*/ 0 h 1169043"/>
                <a:gd name="connsiteX10" fmla="*/ 4018615 w 10488791"/>
                <a:gd name="connsiteY10" fmla="*/ 0 h 1169043"/>
                <a:gd name="connsiteX11" fmla="*/ 4279661 w 10488791"/>
                <a:gd name="connsiteY11" fmla="*/ 0 h 1169043"/>
                <a:gd name="connsiteX12" fmla="*/ 4745003 w 10488791"/>
                <a:gd name="connsiteY12" fmla="*/ 0 h 1169043"/>
                <a:gd name="connsiteX13" fmla="*/ 5312494 w 10488791"/>
                <a:gd name="connsiteY13" fmla="*/ 0 h 1169043"/>
                <a:gd name="connsiteX14" fmla="*/ 5573540 w 10488791"/>
                <a:gd name="connsiteY14" fmla="*/ 0 h 1169043"/>
                <a:gd name="connsiteX15" fmla="*/ 6243180 w 10488791"/>
                <a:gd name="connsiteY15" fmla="*/ 0 h 1169043"/>
                <a:gd name="connsiteX16" fmla="*/ 6810671 w 10488791"/>
                <a:gd name="connsiteY16" fmla="*/ 0 h 1169043"/>
                <a:gd name="connsiteX17" fmla="*/ 7378161 w 10488791"/>
                <a:gd name="connsiteY17" fmla="*/ 0 h 1169043"/>
                <a:gd name="connsiteX18" fmla="*/ 7639207 w 10488791"/>
                <a:gd name="connsiteY18" fmla="*/ 0 h 1169043"/>
                <a:gd name="connsiteX19" fmla="*/ 7900253 w 10488791"/>
                <a:gd name="connsiteY19" fmla="*/ 0 h 1169043"/>
                <a:gd name="connsiteX20" fmla="*/ 8569892 w 10488791"/>
                <a:gd name="connsiteY20" fmla="*/ 0 h 1169043"/>
                <a:gd name="connsiteX21" fmla="*/ 9239532 w 10488791"/>
                <a:gd name="connsiteY21" fmla="*/ 0 h 1169043"/>
                <a:gd name="connsiteX22" fmla="*/ 9807023 w 10488791"/>
                <a:gd name="connsiteY22" fmla="*/ 0 h 1169043"/>
                <a:gd name="connsiteX23" fmla="*/ 10351814 w 10488791"/>
                <a:gd name="connsiteY23" fmla="*/ 0 h 1169043"/>
                <a:gd name="connsiteX24" fmla="*/ 10488791 w 10488791"/>
                <a:gd name="connsiteY24" fmla="*/ 136977 h 1169043"/>
                <a:gd name="connsiteX25" fmla="*/ 10488791 w 10488791"/>
                <a:gd name="connsiteY25" fmla="*/ 566620 h 1169043"/>
                <a:gd name="connsiteX26" fmla="*/ 10488791 w 10488791"/>
                <a:gd name="connsiteY26" fmla="*/ 1032066 h 1169043"/>
                <a:gd name="connsiteX27" fmla="*/ 10351814 w 10488791"/>
                <a:gd name="connsiteY27" fmla="*/ 1169043 h 1169043"/>
                <a:gd name="connsiteX28" fmla="*/ 9886471 w 10488791"/>
                <a:gd name="connsiteY28" fmla="*/ 1169043 h 1169043"/>
                <a:gd name="connsiteX29" fmla="*/ 9421129 w 10488791"/>
                <a:gd name="connsiteY29" fmla="*/ 1169043 h 1169043"/>
                <a:gd name="connsiteX30" fmla="*/ 8751490 w 10488791"/>
                <a:gd name="connsiteY30" fmla="*/ 1169043 h 1169043"/>
                <a:gd name="connsiteX31" fmla="*/ 8490444 w 10488791"/>
                <a:gd name="connsiteY31" fmla="*/ 1169043 h 1169043"/>
                <a:gd name="connsiteX32" fmla="*/ 8025101 w 10488791"/>
                <a:gd name="connsiteY32" fmla="*/ 1169043 h 1169043"/>
                <a:gd name="connsiteX33" fmla="*/ 7559759 w 10488791"/>
                <a:gd name="connsiteY33" fmla="*/ 1169043 h 1169043"/>
                <a:gd name="connsiteX34" fmla="*/ 7094416 w 10488791"/>
                <a:gd name="connsiteY34" fmla="*/ 1169043 h 1169043"/>
                <a:gd name="connsiteX35" fmla="*/ 6833370 w 10488791"/>
                <a:gd name="connsiteY35" fmla="*/ 1169043 h 1169043"/>
                <a:gd name="connsiteX36" fmla="*/ 6163731 w 10488791"/>
                <a:gd name="connsiteY36" fmla="*/ 1169043 h 1169043"/>
                <a:gd name="connsiteX37" fmla="*/ 5698388 w 10488791"/>
                <a:gd name="connsiteY37" fmla="*/ 1169043 h 1169043"/>
                <a:gd name="connsiteX38" fmla="*/ 5437342 w 10488791"/>
                <a:gd name="connsiteY38" fmla="*/ 1169043 h 1169043"/>
                <a:gd name="connsiteX39" fmla="*/ 4869851 w 10488791"/>
                <a:gd name="connsiteY39" fmla="*/ 1169043 h 1169043"/>
                <a:gd name="connsiteX40" fmla="*/ 4200212 w 10488791"/>
                <a:gd name="connsiteY40" fmla="*/ 1169043 h 1169043"/>
                <a:gd name="connsiteX41" fmla="*/ 3428424 w 10488791"/>
                <a:gd name="connsiteY41" fmla="*/ 1169043 h 1169043"/>
                <a:gd name="connsiteX42" fmla="*/ 3065230 w 10488791"/>
                <a:gd name="connsiteY42" fmla="*/ 1169043 h 1169043"/>
                <a:gd name="connsiteX43" fmla="*/ 2702036 w 10488791"/>
                <a:gd name="connsiteY43" fmla="*/ 1169043 h 1169043"/>
                <a:gd name="connsiteX44" fmla="*/ 2338842 w 10488791"/>
                <a:gd name="connsiteY44" fmla="*/ 1169043 h 1169043"/>
                <a:gd name="connsiteX45" fmla="*/ 1975648 w 10488791"/>
                <a:gd name="connsiteY45" fmla="*/ 1169043 h 1169043"/>
                <a:gd name="connsiteX46" fmla="*/ 1408157 w 10488791"/>
                <a:gd name="connsiteY46" fmla="*/ 1169043 h 1169043"/>
                <a:gd name="connsiteX47" fmla="*/ 1147111 w 10488791"/>
                <a:gd name="connsiteY47" fmla="*/ 1169043 h 1169043"/>
                <a:gd name="connsiteX48" fmla="*/ 783917 w 10488791"/>
                <a:gd name="connsiteY48" fmla="*/ 1169043 h 1169043"/>
                <a:gd name="connsiteX49" fmla="*/ 136977 w 10488791"/>
                <a:gd name="connsiteY49" fmla="*/ 1169043 h 1169043"/>
                <a:gd name="connsiteX50" fmla="*/ 0 w 10488791"/>
                <a:gd name="connsiteY50" fmla="*/ 1032066 h 1169043"/>
                <a:gd name="connsiteX51" fmla="*/ 0 w 10488791"/>
                <a:gd name="connsiteY51" fmla="*/ 602423 h 1169043"/>
                <a:gd name="connsiteX52" fmla="*/ 0 w 10488791"/>
                <a:gd name="connsiteY52" fmla="*/ 136977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488791" h="1169043" fill="none" extrusionOk="0">
                  <a:moveTo>
                    <a:pt x="0" y="136977"/>
                  </a:moveTo>
                  <a:cubicBezTo>
                    <a:pt x="-8134" y="68786"/>
                    <a:pt x="70178" y="-9343"/>
                    <a:pt x="136977" y="0"/>
                  </a:cubicBezTo>
                  <a:cubicBezTo>
                    <a:pt x="375512" y="-44849"/>
                    <a:pt x="636018" y="49042"/>
                    <a:pt x="806616" y="0"/>
                  </a:cubicBezTo>
                  <a:cubicBezTo>
                    <a:pt x="977214" y="-49042"/>
                    <a:pt x="1012678" y="24745"/>
                    <a:pt x="1067662" y="0"/>
                  </a:cubicBezTo>
                  <a:cubicBezTo>
                    <a:pt x="1122646" y="-24745"/>
                    <a:pt x="1566031" y="34011"/>
                    <a:pt x="1737301" y="0"/>
                  </a:cubicBezTo>
                  <a:cubicBezTo>
                    <a:pt x="1908571" y="-34011"/>
                    <a:pt x="1974884" y="40462"/>
                    <a:pt x="2100496" y="0"/>
                  </a:cubicBezTo>
                  <a:cubicBezTo>
                    <a:pt x="2226109" y="-40462"/>
                    <a:pt x="2266732" y="23817"/>
                    <a:pt x="2361542" y="0"/>
                  </a:cubicBezTo>
                  <a:cubicBezTo>
                    <a:pt x="2456352" y="-23817"/>
                    <a:pt x="2621974" y="16788"/>
                    <a:pt x="2724736" y="0"/>
                  </a:cubicBezTo>
                  <a:cubicBezTo>
                    <a:pt x="2827498" y="-16788"/>
                    <a:pt x="3002882" y="51795"/>
                    <a:pt x="3190078" y="0"/>
                  </a:cubicBezTo>
                  <a:cubicBezTo>
                    <a:pt x="3377274" y="-51795"/>
                    <a:pt x="3427962" y="6544"/>
                    <a:pt x="3553272" y="0"/>
                  </a:cubicBezTo>
                  <a:cubicBezTo>
                    <a:pt x="3678582" y="-6544"/>
                    <a:pt x="3845235" y="45285"/>
                    <a:pt x="4018615" y="0"/>
                  </a:cubicBezTo>
                  <a:cubicBezTo>
                    <a:pt x="4191995" y="-45285"/>
                    <a:pt x="4212815" y="8697"/>
                    <a:pt x="4279661" y="0"/>
                  </a:cubicBezTo>
                  <a:cubicBezTo>
                    <a:pt x="4346507" y="-8697"/>
                    <a:pt x="4647826" y="3563"/>
                    <a:pt x="4745003" y="0"/>
                  </a:cubicBezTo>
                  <a:cubicBezTo>
                    <a:pt x="4842180" y="-3563"/>
                    <a:pt x="5068687" y="45118"/>
                    <a:pt x="5312494" y="0"/>
                  </a:cubicBezTo>
                  <a:cubicBezTo>
                    <a:pt x="5556301" y="-45118"/>
                    <a:pt x="5463884" y="15779"/>
                    <a:pt x="5573540" y="0"/>
                  </a:cubicBezTo>
                  <a:cubicBezTo>
                    <a:pt x="5683196" y="-15779"/>
                    <a:pt x="5951206" y="10988"/>
                    <a:pt x="6243180" y="0"/>
                  </a:cubicBezTo>
                  <a:cubicBezTo>
                    <a:pt x="6535154" y="-10988"/>
                    <a:pt x="6693778" y="27959"/>
                    <a:pt x="6810671" y="0"/>
                  </a:cubicBezTo>
                  <a:cubicBezTo>
                    <a:pt x="6927564" y="-27959"/>
                    <a:pt x="7114340" y="29572"/>
                    <a:pt x="7378161" y="0"/>
                  </a:cubicBezTo>
                  <a:cubicBezTo>
                    <a:pt x="7641982" y="-29572"/>
                    <a:pt x="7543734" y="504"/>
                    <a:pt x="7639207" y="0"/>
                  </a:cubicBezTo>
                  <a:cubicBezTo>
                    <a:pt x="7734680" y="-504"/>
                    <a:pt x="7832541" y="6711"/>
                    <a:pt x="7900253" y="0"/>
                  </a:cubicBezTo>
                  <a:cubicBezTo>
                    <a:pt x="7967965" y="-6711"/>
                    <a:pt x="8339276" y="63032"/>
                    <a:pt x="8569892" y="0"/>
                  </a:cubicBezTo>
                  <a:cubicBezTo>
                    <a:pt x="8800508" y="-63032"/>
                    <a:pt x="8981630" y="61349"/>
                    <a:pt x="9239532" y="0"/>
                  </a:cubicBezTo>
                  <a:cubicBezTo>
                    <a:pt x="9497434" y="-61349"/>
                    <a:pt x="9539760" y="28634"/>
                    <a:pt x="9807023" y="0"/>
                  </a:cubicBezTo>
                  <a:cubicBezTo>
                    <a:pt x="10074286" y="-28634"/>
                    <a:pt x="10136655" y="64855"/>
                    <a:pt x="10351814" y="0"/>
                  </a:cubicBezTo>
                  <a:cubicBezTo>
                    <a:pt x="10437046" y="8661"/>
                    <a:pt x="10502278" y="54929"/>
                    <a:pt x="10488791" y="136977"/>
                  </a:cubicBezTo>
                  <a:cubicBezTo>
                    <a:pt x="10504047" y="286204"/>
                    <a:pt x="10446587" y="460195"/>
                    <a:pt x="10488791" y="566620"/>
                  </a:cubicBezTo>
                  <a:cubicBezTo>
                    <a:pt x="10530995" y="673045"/>
                    <a:pt x="10483392" y="847451"/>
                    <a:pt x="10488791" y="1032066"/>
                  </a:cubicBezTo>
                  <a:cubicBezTo>
                    <a:pt x="10477849" y="1102476"/>
                    <a:pt x="10410369" y="1165474"/>
                    <a:pt x="10351814" y="1169043"/>
                  </a:cubicBezTo>
                  <a:cubicBezTo>
                    <a:pt x="10188484" y="1218241"/>
                    <a:pt x="10039404" y="1162326"/>
                    <a:pt x="9886471" y="1169043"/>
                  </a:cubicBezTo>
                  <a:cubicBezTo>
                    <a:pt x="9733538" y="1175760"/>
                    <a:pt x="9638439" y="1143813"/>
                    <a:pt x="9421129" y="1169043"/>
                  </a:cubicBezTo>
                  <a:cubicBezTo>
                    <a:pt x="9203819" y="1194273"/>
                    <a:pt x="9002704" y="1096406"/>
                    <a:pt x="8751490" y="1169043"/>
                  </a:cubicBezTo>
                  <a:cubicBezTo>
                    <a:pt x="8500276" y="1241680"/>
                    <a:pt x="8552317" y="1152409"/>
                    <a:pt x="8490444" y="1169043"/>
                  </a:cubicBezTo>
                  <a:cubicBezTo>
                    <a:pt x="8428571" y="1185677"/>
                    <a:pt x="8157632" y="1144725"/>
                    <a:pt x="8025101" y="1169043"/>
                  </a:cubicBezTo>
                  <a:cubicBezTo>
                    <a:pt x="7892570" y="1193361"/>
                    <a:pt x="7713675" y="1154101"/>
                    <a:pt x="7559759" y="1169043"/>
                  </a:cubicBezTo>
                  <a:cubicBezTo>
                    <a:pt x="7405843" y="1183985"/>
                    <a:pt x="7240827" y="1148481"/>
                    <a:pt x="7094416" y="1169043"/>
                  </a:cubicBezTo>
                  <a:cubicBezTo>
                    <a:pt x="6948005" y="1189605"/>
                    <a:pt x="6895460" y="1149390"/>
                    <a:pt x="6833370" y="1169043"/>
                  </a:cubicBezTo>
                  <a:cubicBezTo>
                    <a:pt x="6771280" y="1188696"/>
                    <a:pt x="6485554" y="1157749"/>
                    <a:pt x="6163731" y="1169043"/>
                  </a:cubicBezTo>
                  <a:cubicBezTo>
                    <a:pt x="5841908" y="1180337"/>
                    <a:pt x="5874917" y="1132179"/>
                    <a:pt x="5698388" y="1169043"/>
                  </a:cubicBezTo>
                  <a:cubicBezTo>
                    <a:pt x="5521859" y="1205907"/>
                    <a:pt x="5554733" y="1157973"/>
                    <a:pt x="5437342" y="1169043"/>
                  </a:cubicBezTo>
                  <a:cubicBezTo>
                    <a:pt x="5319951" y="1180113"/>
                    <a:pt x="5144157" y="1154698"/>
                    <a:pt x="4869851" y="1169043"/>
                  </a:cubicBezTo>
                  <a:cubicBezTo>
                    <a:pt x="4595545" y="1183388"/>
                    <a:pt x="4513967" y="1110449"/>
                    <a:pt x="4200212" y="1169043"/>
                  </a:cubicBezTo>
                  <a:cubicBezTo>
                    <a:pt x="3886457" y="1227637"/>
                    <a:pt x="3693366" y="1146136"/>
                    <a:pt x="3428424" y="1169043"/>
                  </a:cubicBezTo>
                  <a:cubicBezTo>
                    <a:pt x="3163482" y="1191950"/>
                    <a:pt x="3208109" y="1141779"/>
                    <a:pt x="3065230" y="1169043"/>
                  </a:cubicBezTo>
                  <a:cubicBezTo>
                    <a:pt x="2922351" y="1196307"/>
                    <a:pt x="2825309" y="1163816"/>
                    <a:pt x="2702036" y="1169043"/>
                  </a:cubicBezTo>
                  <a:cubicBezTo>
                    <a:pt x="2578763" y="1174270"/>
                    <a:pt x="2414361" y="1160656"/>
                    <a:pt x="2338842" y="1169043"/>
                  </a:cubicBezTo>
                  <a:cubicBezTo>
                    <a:pt x="2263323" y="1177430"/>
                    <a:pt x="2115850" y="1152596"/>
                    <a:pt x="1975648" y="1169043"/>
                  </a:cubicBezTo>
                  <a:cubicBezTo>
                    <a:pt x="1835446" y="1185490"/>
                    <a:pt x="1579596" y="1151257"/>
                    <a:pt x="1408157" y="1169043"/>
                  </a:cubicBezTo>
                  <a:cubicBezTo>
                    <a:pt x="1236718" y="1186829"/>
                    <a:pt x="1271629" y="1155418"/>
                    <a:pt x="1147111" y="1169043"/>
                  </a:cubicBezTo>
                  <a:cubicBezTo>
                    <a:pt x="1022593" y="1182668"/>
                    <a:pt x="951463" y="1165397"/>
                    <a:pt x="783917" y="1169043"/>
                  </a:cubicBezTo>
                  <a:cubicBezTo>
                    <a:pt x="616371" y="1172689"/>
                    <a:pt x="457302" y="1158005"/>
                    <a:pt x="136977" y="1169043"/>
                  </a:cubicBezTo>
                  <a:cubicBezTo>
                    <a:pt x="60097" y="1176312"/>
                    <a:pt x="8480" y="1127604"/>
                    <a:pt x="0" y="1032066"/>
                  </a:cubicBezTo>
                  <a:cubicBezTo>
                    <a:pt x="-49135" y="904668"/>
                    <a:pt x="24779" y="809321"/>
                    <a:pt x="0" y="602423"/>
                  </a:cubicBezTo>
                  <a:cubicBezTo>
                    <a:pt x="-24779" y="395525"/>
                    <a:pt x="11369" y="276817"/>
                    <a:pt x="0" y="136977"/>
                  </a:cubicBezTo>
                  <a:close/>
                </a:path>
                <a:path w="10488791" h="1169043" stroke="0" extrusionOk="0">
                  <a:moveTo>
                    <a:pt x="0" y="136977"/>
                  </a:moveTo>
                  <a:cubicBezTo>
                    <a:pt x="-5480" y="57707"/>
                    <a:pt x="50715" y="5337"/>
                    <a:pt x="136977" y="0"/>
                  </a:cubicBezTo>
                  <a:cubicBezTo>
                    <a:pt x="274565" y="-22291"/>
                    <a:pt x="351973" y="30585"/>
                    <a:pt x="500171" y="0"/>
                  </a:cubicBezTo>
                  <a:cubicBezTo>
                    <a:pt x="648369" y="-30585"/>
                    <a:pt x="962584" y="78854"/>
                    <a:pt x="1169811" y="0"/>
                  </a:cubicBezTo>
                  <a:cubicBezTo>
                    <a:pt x="1377038" y="-78854"/>
                    <a:pt x="1458223" y="8325"/>
                    <a:pt x="1533005" y="0"/>
                  </a:cubicBezTo>
                  <a:cubicBezTo>
                    <a:pt x="1607787" y="-8325"/>
                    <a:pt x="1684763" y="28048"/>
                    <a:pt x="1794051" y="0"/>
                  </a:cubicBezTo>
                  <a:cubicBezTo>
                    <a:pt x="1903339" y="-28048"/>
                    <a:pt x="2016926" y="32340"/>
                    <a:pt x="2157245" y="0"/>
                  </a:cubicBezTo>
                  <a:cubicBezTo>
                    <a:pt x="2297564" y="-32340"/>
                    <a:pt x="2432331" y="49003"/>
                    <a:pt x="2622587" y="0"/>
                  </a:cubicBezTo>
                  <a:cubicBezTo>
                    <a:pt x="2812843" y="-49003"/>
                    <a:pt x="2899976" y="32743"/>
                    <a:pt x="2985782" y="0"/>
                  </a:cubicBezTo>
                  <a:cubicBezTo>
                    <a:pt x="3071588" y="-32743"/>
                    <a:pt x="3319017" y="11921"/>
                    <a:pt x="3553272" y="0"/>
                  </a:cubicBezTo>
                  <a:cubicBezTo>
                    <a:pt x="3787527" y="-11921"/>
                    <a:pt x="3988772" y="83865"/>
                    <a:pt x="4325060" y="0"/>
                  </a:cubicBezTo>
                  <a:cubicBezTo>
                    <a:pt x="4661348" y="-83865"/>
                    <a:pt x="4632050" y="13175"/>
                    <a:pt x="4790403" y="0"/>
                  </a:cubicBezTo>
                  <a:cubicBezTo>
                    <a:pt x="4948756" y="-13175"/>
                    <a:pt x="5208411" y="23287"/>
                    <a:pt x="5562190" y="0"/>
                  </a:cubicBezTo>
                  <a:cubicBezTo>
                    <a:pt x="5915969" y="-23287"/>
                    <a:pt x="6064508" y="45203"/>
                    <a:pt x="6231830" y="0"/>
                  </a:cubicBezTo>
                  <a:cubicBezTo>
                    <a:pt x="6399152" y="-45203"/>
                    <a:pt x="6629233" y="58813"/>
                    <a:pt x="7003617" y="0"/>
                  </a:cubicBezTo>
                  <a:cubicBezTo>
                    <a:pt x="7378001" y="-58813"/>
                    <a:pt x="7325654" y="45944"/>
                    <a:pt x="7468960" y="0"/>
                  </a:cubicBezTo>
                  <a:cubicBezTo>
                    <a:pt x="7612266" y="-45944"/>
                    <a:pt x="7697706" y="11316"/>
                    <a:pt x="7832154" y="0"/>
                  </a:cubicBezTo>
                  <a:cubicBezTo>
                    <a:pt x="7966602" y="-11316"/>
                    <a:pt x="8014656" y="11633"/>
                    <a:pt x="8195348" y="0"/>
                  </a:cubicBezTo>
                  <a:cubicBezTo>
                    <a:pt x="8376040" y="-11633"/>
                    <a:pt x="8507946" y="67426"/>
                    <a:pt x="8762839" y="0"/>
                  </a:cubicBezTo>
                  <a:cubicBezTo>
                    <a:pt x="9017732" y="-67426"/>
                    <a:pt x="9198139" y="5058"/>
                    <a:pt x="9534627" y="0"/>
                  </a:cubicBezTo>
                  <a:cubicBezTo>
                    <a:pt x="9871115" y="-5058"/>
                    <a:pt x="9708777" y="25995"/>
                    <a:pt x="9795673" y="0"/>
                  </a:cubicBezTo>
                  <a:cubicBezTo>
                    <a:pt x="9882569" y="-25995"/>
                    <a:pt x="10099419" y="34883"/>
                    <a:pt x="10351814" y="0"/>
                  </a:cubicBezTo>
                  <a:cubicBezTo>
                    <a:pt x="10410228" y="1864"/>
                    <a:pt x="10494654" y="55820"/>
                    <a:pt x="10488791" y="136977"/>
                  </a:cubicBezTo>
                  <a:cubicBezTo>
                    <a:pt x="10512758" y="325352"/>
                    <a:pt x="10438374" y="406254"/>
                    <a:pt x="10488791" y="575571"/>
                  </a:cubicBezTo>
                  <a:cubicBezTo>
                    <a:pt x="10539208" y="744888"/>
                    <a:pt x="10488697" y="812283"/>
                    <a:pt x="10488791" y="1032066"/>
                  </a:cubicBezTo>
                  <a:cubicBezTo>
                    <a:pt x="10492650" y="1098873"/>
                    <a:pt x="10433505" y="1150431"/>
                    <a:pt x="10351814" y="1169043"/>
                  </a:cubicBezTo>
                  <a:cubicBezTo>
                    <a:pt x="10281317" y="1190386"/>
                    <a:pt x="10145141" y="1138003"/>
                    <a:pt x="10090768" y="1169043"/>
                  </a:cubicBezTo>
                  <a:cubicBezTo>
                    <a:pt x="10036395" y="1200083"/>
                    <a:pt x="9837904" y="1144166"/>
                    <a:pt x="9727574" y="1169043"/>
                  </a:cubicBezTo>
                  <a:cubicBezTo>
                    <a:pt x="9617244" y="1193920"/>
                    <a:pt x="9315258" y="1159078"/>
                    <a:pt x="9057935" y="1169043"/>
                  </a:cubicBezTo>
                  <a:cubicBezTo>
                    <a:pt x="8800612" y="1179008"/>
                    <a:pt x="8853017" y="1144459"/>
                    <a:pt x="8694740" y="1169043"/>
                  </a:cubicBezTo>
                  <a:cubicBezTo>
                    <a:pt x="8536463" y="1193627"/>
                    <a:pt x="8167074" y="1119184"/>
                    <a:pt x="7922953" y="1169043"/>
                  </a:cubicBezTo>
                  <a:cubicBezTo>
                    <a:pt x="7678832" y="1218902"/>
                    <a:pt x="7425739" y="1154800"/>
                    <a:pt x="7253313" y="1169043"/>
                  </a:cubicBezTo>
                  <a:cubicBezTo>
                    <a:pt x="7080887" y="1183286"/>
                    <a:pt x="7047674" y="1152875"/>
                    <a:pt x="6992268" y="1169043"/>
                  </a:cubicBezTo>
                  <a:cubicBezTo>
                    <a:pt x="6936863" y="1185211"/>
                    <a:pt x="6554906" y="1122104"/>
                    <a:pt x="6322628" y="1169043"/>
                  </a:cubicBezTo>
                  <a:cubicBezTo>
                    <a:pt x="6090350" y="1215982"/>
                    <a:pt x="5990880" y="1119021"/>
                    <a:pt x="5755137" y="1169043"/>
                  </a:cubicBezTo>
                  <a:cubicBezTo>
                    <a:pt x="5519394" y="1219065"/>
                    <a:pt x="5468653" y="1138626"/>
                    <a:pt x="5187646" y="1169043"/>
                  </a:cubicBezTo>
                  <a:cubicBezTo>
                    <a:pt x="4906639" y="1199460"/>
                    <a:pt x="4820191" y="1119365"/>
                    <a:pt x="4722304" y="1169043"/>
                  </a:cubicBezTo>
                  <a:cubicBezTo>
                    <a:pt x="4624417" y="1218721"/>
                    <a:pt x="4262690" y="1151202"/>
                    <a:pt x="3950516" y="1169043"/>
                  </a:cubicBezTo>
                  <a:cubicBezTo>
                    <a:pt x="3638342" y="1186884"/>
                    <a:pt x="3818390" y="1162152"/>
                    <a:pt x="3689470" y="1169043"/>
                  </a:cubicBezTo>
                  <a:cubicBezTo>
                    <a:pt x="3560550" y="1175934"/>
                    <a:pt x="3162748" y="1134722"/>
                    <a:pt x="2917683" y="1169043"/>
                  </a:cubicBezTo>
                  <a:cubicBezTo>
                    <a:pt x="2672618" y="1203364"/>
                    <a:pt x="2786601" y="1159543"/>
                    <a:pt x="2656637" y="1169043"/>
                  </a:cubicBezTo>
                  <a:cubicBezTo>
                    <a:pt x="2526673" y="1178543"/>
                    <a:pt x="2439124" y="1145503"/>
                    <a:pt x="2293443" y="1169043"/>
                  </a:cubicBezTo>
                  <a:cubicBezTo>
                    <a:pt x="2147762" y="1192583"/>
                    <a:pt x="1924141" y="1141937"/>
                    <a:pt x="1623803" y="1169043"/>
                  </a:cubicBezTo>
                  <a:cubicBezTo>
                    <a:pt x="1323465" y="1196149"/>
                    <a:pt x="1229186" y="1080532"/>
                    <a:pt x="852016" y="1169043"/>
                  </a:cubicBezTo>
                  <a:cubicBezTo>
                    <a:pt x="474846" y="1257554"/>
                    <a:pt x="291573" y="1106671"/>
                    <a:pt x="136977" y="1169043"/>
                  </a:cubicBezTo>
                  <a:cubicBezTo>
                    <a:pt x="57319" y="1161238"/>
                    <a:pt x="15109" y="1123785"/>
                    <a:pt x="0" y="1032066"/>
                  </a:cubicBezTo>
                  <a:cubicBezTo>
                    <a:pt x="-26196" y="883072"/>
                    <a:pt x="12414" y="749476"/>
                    <a:pt x="0" y="584522"/>
                  </a:cubicBezTo>
                  <a:cubicBezTo>
                    <a:pt x="-12414" y="419568"/>
                    <a:pt x="34482" y="257843"/>
                    <a:pt x="0" y="136977"/>
                  </a:cubicBezTo>
                  <a:close/>
                </a:path>
              </a:pathLst>
            </a:custGeom>
            <a:solidFill>
              <a:srgbClr val="FBD9DB"/>
            </a:solidFill>
            <a:ln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352043586">
                    <a:prstGeom prst="roundRect">
                      <a:avLst>
                        <a:gd name="adj" fmla="val 1171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B1F897-D5BC-46CB-854B-6E8AA485ED45}"/>
                </a:ext>
              </a:extLst>
            </p:cNvPr>
            <p:cNvSpPr txBox="1"/>
            <p:nvPr/>
          </p:nvSpPr>
          <p:spPr>
            <a:xfrm>
              <a:off x="760611" y="833765"/>
              <a:ext cx="9526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2E3948">
                      <a:lumMod val="75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gồm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3" name="Picture 16" descr="Gumball Character Anais Watterson transparent PNG - StickPNG">
            <a:hlinkClick r:id="rId5" action="ppaction://hlinksldjump"/>
            <a:extLst>
              <a:ext uri="{FF2B5EF4-FFF2-40B4-BE49-F238E27FC236}">
                <a16:creationId xmlns:a16="http://schemas.microsoft.com/office/drawing/2014/main" id="{716A183D-A743-4979-9574-D2AC4037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A">
            <a:extLst>
              <a:ext uri="{FF2B5EF4-FFF2-40B4-BE49-F238E27FC236}">
                <a16:creationId xmlns:a16="http://schemas.microsoft.com/office/drawing/2014/main" id="{C6F433FB-4487-4FCD-9DF2-2D974BD96186}"/>
              </a:ext>
            </a:extLst>
          </p:cNvPr>
          <p:cNvGrpSpPr/>
          <p:nvPr/>
        </p:nvGrpSpPr>
        <p:grpSpPr>
          <a:xfrm>
            <a:off x="4772081" y="2546224"/>
            <a:ext cx="6467419" cy="1224170"/>
            <a:chOff x="4772081" y="2546224"/>
            <a:chExt cx="6467419" cy="122417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2D3B00-CCCF-438F-92C7-FA381C37D4CA}"/>
                </a:ext>
              </a:extLst>
            </p:cNvPr>
            <p:cNvGrpSpPr/>
            <p:nvPr/>
          </p:nvGrpSpPr>
          <p:grpSpPr>
            <a:xfrm>
              <a:off x="5521124" y="2902595"/>
              <a:ext cx="5718376" cy="729246"/>
              <a:chOff x="484008" y="711845"/>
              <a:chExt cx="10488791" cy="823829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11F7AA5-8700-43D3-B6A2-7819F2221D56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5DD64B9-358C-45E6-85CB-A32D998013EF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A. 2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phần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4" name="Picture 20" descr="Gumball (PNG's) | El increible mundo de gumball, El maravilloso ...">
              <a:extLst>
                <a:ext uri="{FF2B5EF4-FFF2-40B4-BE49-F238E27FC236}">
                  <a16:creationId xmlns:a16="http://schemas.microsoft.com/office/drawing/2014/main" id="{BC946BA5-DF39-4B57-9358-77E1016E64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" t="11652" r="9190" b="6715"/>
            <a:stretch/>
          </p:blipFill>
          <p:spPr bwMode="auto">
            <a:xfrm>
              <a:off x="4772081" y="2546224"/>
              <a:ext cx="1539029" cy="1224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F9ED151-F5B9-496B-95D6-A0E43842A99D}"/>
              </a:ext>
            </a:extLst>
          </p:cNvPr>
          <p:cNvGrpSpPr/>
          <p:nvPr/>
        </p:nvGrpSpPr>
        <p:grpSpPr>
          <a:xfrm>
            <a:off x="4726365" y="3779746"/>
            <a:ext cx="6513135" cy="1269053"/>
            <a:chOff x="4726365" y="3779746"/>
            <a:chExt cx="6513135" cy="126905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019EC46-EE20-4FEC-A06F-EA41A8AD7580}"/>
                </a:ext>
              </a:extLst>
            </p:cNvPr>
            <p:cNvGrpSpPr/>
            <p:nvPr/>
          </p:nvGrpSpPr>
          <p:grpSpPr>
            <a:xfrm>
              <a:off x="5521124" y="4118750"/>
              <a:ext cx="5718376" cy="729246"/>
              <a:chOff x="484008" y="711845"/>
              <a:chExt cx="10488791" cy="82382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AE64E4-A50E-49A8-A77D-11A92D64EF5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9FBED1-08CA-4071-B440-BD83A97FC14D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B. 3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phần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6" name="Picture 22" descr="Anais is Gumball's smart sister. It is a volcano of ideas and can ...">
              <a:extLst>
                <a:ext uri="{FF2B5EF4-FFF2-40B4-BE49-F238E27FC236}">
                  <a16:creationId xmlns:a16="http://schemas.microsoft.com/office/drawing/2014/main" id="{6404B772-34AA-4459-A8E7-41985BC88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365" y="3779746"/>
              <a:ext cx="1692070" cy="126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id="{698BA1E2-5D25-45F1-B995-FDA16ACE6EF2}"/>
              </a:ext>
            </a:extLst>
          </p:cNvPr>
          <p:cNvGrpSpPr/>
          <p:nvPr/>
        </p:nvGrpSpPr>
        <p:grpSpPr>
          <a:xfrm>
            <a:off x="5034064" y="5137819"/>
            <a:ext cx="6205436" cy="1062865"/>
            <a:chOff x="5034064" y="5137819"/>
            <a:chExt cx="6205436" cy="106286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90EA74-9114-4D3A-983E-F458CC02AC75}"/>
                </a:ext>
              </a:extLst>
            </p:cNvPr>
            <p:cNvGrpSpPr/>
            <p:nvPr/>
          </p:nvGrpSpPr>
          <p:grpSpPr>
            <a:xfrm>
              <a:off x="5521124" y="5334905"/>
              <a:ext cx="5718376" cy="729246"/>
              <a:chOff x="484008" y="711845"/>
              <a:chExt cx="10488791" cy="823829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9708AC5-D1AB-48AB-AC85-D27B76E96B9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ED555C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6B4F901-E189-4244-87FB-BDB8A6288F08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C. 4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phần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8" name="Picture 24" descr="Vector Baby Entreat Cry - Gumball Anais And Darwin, HD Png ...">
              <a:extLst>
                <a:ext uri="{FF2B5EF4-FFF2-40B4-BE49-F238E27FC236}">
                  <a16:creationId xmlns:a16="http://schemas.microsoft.com/office/drawing/2014/main" id="{F6592A70-E6DA-43C9-9629-70E48ADD0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064" y="5137819"/>
              <a:ext cx="850292" cy="106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322FB6-923C-4C28-A37E-1C664F8D98F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3142" y="3591728"/>
            <a:ext cx="3853006" cy="2914141"/>
          </a:xfrm>
          <a:custGeom>
            <a:avLst/>
            <a:gdLst>
              <a:gd name="connsiteX0" fmla="*/ 0 w 3853006"/>
              <a:gd name="connsiteY0" fmla="*/ 0 h 2914141"/>
              <a:gd name="connsiteX1" fmla="*/ 3853006 w 3853006"/>
              <a:gd name="connsiteY1" fmla="*/ 0 h 2914141"/>
              <a:gd name="connsiteX2" fmla="*/ 3853006 w 3853006"/>
              <a:gd name="connsiteY2" fmla="*/ 2914141 h 2914141"/>
              <a:gd name="connsiteX3" fmla="*/ 0 w 3853006"/>
              <a:gd name="connsiteY3" fmla="*/ 2914141 h 2914141"/>
              <a:gd name="connsiteX4" fmla="*/ 0 w 3853006"/>
              <a:gd name="connsiteY4" fmla="*/ 0 h 2914141"/>
              <a:gd name="connsiteX5" fmla="*/ 359637 w 3853006"/>
              <a:gd name="connsiteY5" fmla="*/ 241947 h 2914141"/>
              <a:gd name="connsiteX6" fmla="*/ 359637 w 3853006"/>
              <a:gd name="connsiteY6" fmla="*/ 2187348 h 2914141"/>
              <a:gd name="connsiteX7" fmla="*/ 3499694 w 3853006"/>
              <a:gd name="connsiteY7" fmla="*/ 2187348 h 2914141"/>
              <a:gd name="connsiteX8" fmla="*/ 3499694 w 3853006"/>
              <a:gd name="connsiteY8" fmla="*/ 241947 h 2914141"/>
              <a:gd name="connsiteX9" fmla="*/ 359637 w 3853006"/>
              <a:gd name="connsiteY9" fmla="*/ 241947 h 29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3006" h="2914141">
                <a:moveTo>
                  <a:pt x="0" y="0"/>
                </a:moveTo>
                <a:lnTo>
                  <a:pt x="3853006" y="0"/>
                </a:lnTo>
                <a:lnTo>
                  <a:pt x="3853006" y="2914141"/>
                </a:lnTo>
                <a:lnTo>
                  <a:pt x="0" y="2914141"/>
                </a:lnTo>
                <a:lnTo>
                  <a:pt x="0" y="0"/>
                </a:lnTo>
                <a:close/>
                <a:moveTo>
                  <a:pt x="359637" y="241947"/>
                </a:moveTo>
                <a:lnTo>
                  <a:pt x="359637" y="2187348"/>
                </a:lnTo>
                <a:lnTo>
                  <a:pt x="3499694" y="2187348"/>
                </a:lnTo>
                <a:lnTo>
                  <a:pt x="3499694" y="241947"/>
                </a:lnTo>
                <a:lnTo>
                  <a:pt x="359637" y="241947"/>
                </a:lnTo>
                <a:close/>
              </a:path>
            </a:pathLst>
          </a:custGeom>
        </p:spPr>
      </p:pic>
      <p:pic>
        <p:nvPicPr>
          <p:cNvPr id="99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7B585D0-F61D-4249-8B43-F6E3D35E4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79746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82794899-E82D-4910-BF07-533BF14E1EBB}"/>
              </a:ext>
            </a:extLst>
          </p:cNvPr>
          <p:cNvGrpSpPr/>
          <p:nvPr/>
        </p:nvGrpSpPr>
        <p:grpSpPr>
          <a:xfrm>
            <a:off x="636608" y="3770394"/>
            <a:ext cx="3298784" cy="2044619"/>
            <a:chOff x="636608" y="3770394"/>
            <a:chExt cx="3298784" cy="204461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D28923-0F6D-4F2B-A133-782B42B48604}"/>
                </a:ext>
              </a:extLst>
            </p:cNvPr>
            <p:cNvSpPr/>
            <p:nvPr/>
          </p:nvSpPr>
          <p:spPr>
            <a:xfrm>
              <a:off x="636608" y="3770394"/>
              <a:ext cx="3298784" cy="204461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CE55A8C-52BC-4852-AA85-98D0F77E4E6C}"/>
                </a:ext>
              </a:extLst>
            </p:cNvPr>
            <p:cNvSpPr/>
            <p:nvPr/>
          </p:nvSpPr>
          <p:spPr>
            <a:xfrm rot="5400000">
              <a:off x="1972619" y="4338185"/>
              <a:ext cx="993571" cy="856527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Bingo" descr="Gumball Watterson | Amazing World Of Gumball. Amino">
            <a:extLst>
              <a:ext uri="{FF2B5EF4-FFF2-40B4-BE49-F238E27FC236}">
                <a16:creationId xmlns:a16="http://schemas.microsoft.com/office/drawing/2014/main" id="{CDC809D4-2418-4C35-9F5E-A64D290E9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2" y="3779746"/>
            <a:ext cx="3634878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0FEC1A0-EB1D-4267-95D2-B3CB4ED8E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24190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BFBD59-8878-4957-8FD1-46E3E656D424}"/>
              </a:ext>
            </a:extLst>
          </p:cNvPr>
          <p:cNvGrpSpPr/>
          <p:nvPr/>
        </p:nvGrpSpPr>
        <p:grpSpPr>
          <a:xfrm>
            <a:off x="1148672" y="711845"/>
            <a:ext cx="9894656" cy="1169043"/>
            <a:chOff x="1148672" y="711845"/>
            <a:chExt cx="9894656" cy="116904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26189-9867-4C1E-9B64-3BC23250EEAB}"/>
                </a:ext>
              </a:extLst>
            </p:cNvPr>
            <p:cNvSpPr/>
            <p:nvPr/>
          </p:nvSpPr>
          <p:spPr>
            <a:xfrm>
              <a:off x="1148672" y="711845"/>
              <a:ext cx="9824127" cy="1169043"/>
            </a:xfrm>
            <a:custGeom>
              <a:avLst/>
              <a:gdLst>
                <a:gd name="connsiteX0" fmla="*/ 0 w 9824127"/>
                <a:gd name="connsiteY0" fmla="*/ 136977 h 1169043"/>
                <a:gd name="connsiteX1" fmla="*/ 136977 w 9824127"/>
                <a:gd name="connsiteY1" fmla="*/ 0 h 1169043"/>
                <a:gd name="connsiteX2" fmla="*/ 447358 w 9824127"/>
                <a:gd name="connsiteY2" fmla="*/ 0 h 1169043"/>
                <a:gd name="connsiteX3" fmla="*/ 757738 w 9824127"/>
                <a:gd name="connsiteY3" fmla="*/ 0 h 1169043"/>
                <a:gd name="connsiteX4" fmla="*/ 1259122 w 9824127"/>
                <a:gd name="connsiteY4" fmla="*/ 0 h 1169043"/>
                <a:gd name="connsiteX5" fmla="*/ 1569503 w 9824127"/>
                <a:gd name="connsiteY5" fmla="*/ 0 h 1169043"/>
                <a:gd name="connsiteX6" fmla="*/ 1975385 w 9824127"/>
                <a:gd name="connsiteY6" fmla="*/ 0 h 1169043"/>
                <a:gd name="connsiteX7" fmla="*/ 2572271 w 9824127"/>
                <a:gd name="connsiteY7" fmla="*/ 0 h 1169043"/>
                <a:gd name="connsiteX8" fmla="*/ 2882652 w 9824127"/>
                <a:gd name="connsiteY8" fmla="*/ 0 h 1169043"/>
                <a:gd name="connsiteX9" fmla="*/ 3575039 w 9824127"/>
                <a:gd name="connsiteY9" fmla="*/ 0 h 1169043"/>
                <a:gd name="connsiteX10" fmla="*/ 3980922 w 9824127"/>
                <a:gd name="connsiteY10" fmla="*/ 0 h 1169043"/>
                <a:gd name="connsiteX11" fmla="*/ 4291302 w 9824127"/>
                <a:gd name="connsiteY11" fmla="*/ 0 h 1169043"/>
                <a:gd name="connsiteX12" fmla="*/ 4697185 w 9824127"/>
                <a:gd name="connsiteY12" fmla="*/ 0 h 1169043"/>
                <a:gd name="connsiteX13" fmla="*/ 5198569 w 9824127"/>
                <a:gd name="connsiteY13" fmla="*/ 0 h 1169043"/>
                <a:gd name="connsiteX14" fmla="*/ 5604451 w 9824127"/>
                <a:gd name="connsiteY14" fmla="*/ 0 h 1169043"/>
                <a:gd name="connsiteX15" fmla="*/ 6105835 w 9824127"/>
                <a:gd name="connsiteY15" fmla="*/ 0 h 1169043"/>
                <a:gd name="connsiteX16" fmla="*/ 6416216 w 9824127"/>
                <a:gd name="connsiteY16" fmla="*/ 0 h 1169043"/>
                <a:gd name="connsiteX17" fmla="*/ 6917600 w 9824127"/>
                <a:gd name="connsiteY17" fmla="*/ 0 h 1169043"/>
                <a:gd name="connsiteX18" fmla="*/ 7514486 w 9824127"/>
                <a:gd name="connsiteY18" fmla="*/ 0 h 1169043"/>
                <a:gd name="connsiteX19" fmla="*/ 7824866 w 9824127"/>
                <a:gd name="connsiteY19" fmla="*/ 0 h 1169043"/>
                <a:gd name="connsiteX20" fmla="*/ 8517254 w 9824127"/>
                <a:gd name="connsiteY20" fmla="*/ 0 h 1169043"/>
                <a:gd name="connsiteX21" fmla="*/ 9114140 w 9824127"/>
                <a:gd name="connsiteY21" fmla="*/ 0 h 1169043"/>
                <a:gd name="connsiteX22" fmla="*/ 9687150 w 9824127"/>
                <a:gd name="connsiteY22" fmla="*/ 0 h 1169043"/>
                <a:gd name="connsiteX23" fmla="*/ 9824127 w 9824127"/>
                <a:gd name="connsiteY23" fmla="*/ 136977 h 1169043"/>
                <a:gd name="connsiteX24" fmla="*/ 9824127 w 9824127"/>
                <a:gd name="connsiteY24" fmla="*/ 566620 h 1169043"/>
                <a:gd name="connsiteX25" fmla="*/ 9824127 w 9824127"/>
                <a:gd name="connsiteY25" fmla="*/ 1032066 h 1169043"/>
                <a:gd name="connsiteX26" fmla="*/ 9687150 w 9824127"/>
                <a:gd name="connsiteY26" fmla="*/ 1169043 h 1169043"/>
                <a:gd name="connsiteX27" fmla="*/ 9281268 w 9824127"/>
                <a:gd name="connsiteY27" fmla="*/ 1169043 h 1169043"/>
                <a:gd name="connsiteX28" fmla="*/ 8779884 w 9824127"/>
                <a:gd name="connsiteY28" fmla="*/ 1169043 h 1169043"/>
                <a:gd name="connsiteX29" fmla="*/ 8469503 w 9824127"/>
                <a:gd name="connsiteY29" fmla="*/ 1169043 h 1169043"/>
                <a:gd name="connsiteX30" fmla="*/ 7777115 w 9824127"/>
                <a:gd name="connsiteY30" fmla="*/ 1169043 h 1169043"/>
                <a:gd name="connsiteX31" fmla="*/ 7371233 w 9824127"/>
                <a:gd name="connsiteY31" fmla="*/ 1169043 h 1169043"/>
                <a:gd name="connsiteX32" fmla="*/ 6869849 w 9824127"/>
                <a:gd name="connsiteY32" fmla="*/ 1169043 h 1169043"/>
                <a:gd name="connsiteX33" fmla="*/ 6272963 w 9824127"/>
                <a:gd name="connsiteY33" fmla="*/ 1169043 h 1169043"/>
                <a:gd name="connsiteX34" fmla="*/ 5771579 w 9824127"/>
                <a:gd name="connsiteY34" fmla="*/ 1169043 h 1169043"/>
                <a:gd name="connsiteX35" fmla="*/ 5079192 w 9824127"/>
                <a:gd name="connsiteY35" fmla="*/ 1169043 h 1169043"/>
                <a:gd name="connsiteX36" fmla="*/ 4768811 w 9824127"/>
                <a:gd name="connsiteY36" fmla="*/ 1169043 h 1169043"/>
                <a:gd name="connsiteX37" fmla="*/ 4267427 w 9824127"/>
                <a:gd name="connsiteY37" fmla="*/ 1169043 h 1169043"/>
                <a:gd name="connsiteX38" fmla="*/ 3766043 w 9824127"/>
                <a:gd name="connsiteY38" fmla="*/ 1169043 h 1169043"/>
                <a:gd name="connsiteX39" fmla="*/ 3264659 w 9824127"/>
                <a:gd name="connsiteY39" fmla="*/ 1169043 h 1169043"/>
                <a:gd name="connsiteX40" fmla="*/ 2954278 w 9824127"/>
                <a:gd name="connsiteY40" fmla="*/ 1169043 h 1169043"/>
                <a:gd name="connsiteX41" fmla="*/ 2261890 w 9824127"/>
                <a:gd name="connsiteY41" fmla="*/ 1169043 h 1169043"/>
                <a:gd name="connsiteX42" fmla="*/ 1760506 w 9824127"/>
                <a:gd name="connsiteY42" fmla="*/ 1169043 h 1169043"/>
                <a:gd name="connsiteX43" fmla="*/ 1450126 w 9824127"/>
                <a:gd name="connsiteY43" fmla="*/ 1169043 h 1169043"/>
                <a:gd name="connsiteX44" fmla="*/ 853240 w 9824127"/>
                <a:gd name="connsiteY44" fmla="*/ 1169043 h 1169043"/>
                <a:gd name="connsiteX45" fmla="*/ 136977 w 9824127"/>
                <a:gd name="connsiteY45" fmla="*/ 1169043 h 1169043"/>
                <a:gd name="connsiteX46" fmla="*/ 0 w 9824127"/>
                <a:gd name="connsiteY46" fmla="*/ 1032066 h 1169043"/>
                <a:gd name="connsiteX47" fmla="*/ 0 w 9824127"/>
                <a:gd name="connsiteY47" fmla="*/ 593472 h 1169043"/>
                <a:gd name="connsiteX48" fmla="*/ 0 w 9824127"/>
                <a:gd name="connsiteY48" fmla="*/ 136977 h 116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824127" h="1169043" fill="none" extrusionOk="0">
                  <a:moveTo>
                    <a:pt x="0" y="136977"/>
                  </a:moveTo>
                  <a:cubicBezTo>
                    <a:pt x="5979" y="71179"/>
                    <a:pt x="49001" y="-4904"/>
                    <a:pt x="136977" y="0"/>
                  </a:cubicBezTo>
                  <a:cubicBezTo>
                    <a:pt x="289272" y="-23521"/>
                    <a:pt x="378674" y="1145"/>
                    <a:pt x="447358" y="0"/>
                  </a:cubicBezTo>
                  <a:cubicBezTo>
                    <a:pt x="516042" y="-1145"/>
                    <a:pt x="678919" y="8811"/>
                    <a:pt x="757738" y="0"/>
                  </a:cubicBezTo>
                  <a:cubicBezTo>
                    <a:pt x="836557" y="-8811"/>
                    <a:pt x="1090582" y="53385"/>
                    <a:pt x="1259122" y="0"/>
                  </a:cubicBezTo>
                  <a:cubicBezTo>
                    <a:pt x="1427662" y="-53385"/>
                    <a:pt x="1486643" y="22139"/>
                    <a:pt x="1569503" y="0"/>
                  </a:cubicBezTo>
                  <a:cubicBezTo>
                    <a:pt x="1652363" y="-22139"/>
                    <a:pt x="1852663" y="4787"/>
                    <a:pt x="1975385" y="0"/>
                  </a:cubicBezTo>
                  <a:cubicBezTo>
                    <a:pt x="2098107" y="-4787"/>
                    <a:pt x="2336388" y="17734"/>
                    <a:pt x="2572271" y="0"/>
                  </a:cubicBezTo>
                  <a:cubicBezTo>
                    <a:pt x="2808154" y="-17734"/>
                    <a:pt x="2816127" y="20951"/>
                    <a:pt x="2882652" y="0"/>
                  </a:cubicBezTo>
                  <a:cubicBezTo>
                    <a:pt x="2949177" y="-20951"/>
                    <a:pt x="3328991" y="1016"/>
                    <a:pt x="3575039" y="0"/>
                  </a:cubicBezTo>
                  <a:cubicBezTo>
                    <a:pt x="3821087" y="-1016"/>
                    <a:pt x="3802949" y="16511"/>
                    <a:pt x="3980922" y="0"/>
                  </a:cubicBezTo>
                  <a:cubicBezTo>
                    <a:pt x="4158895" y="-16511"/>
                    <a:pt x="4217447" y="21234"/>
                    <a:pt x="4291302" y="0"/>
                  </a:cubicBezTo>
                  <a:cubicBezTo>
                    <a:pt x="4365157" y="-21234"/>
                    <a:pt x="4613008" y="40680"/>
                    <a:pt x="4697185" y="0"/>
                  </a:cubicBezTo>
                  <a:cubicBezTo>
                    <a:pt x="4781362" y="-40680"/>
                    <a:pt x="5059464" y="51209"/>
                    <a:pt x="5198569" y="0"/>
                  </a:cubicBezTo>
                  <a:cubicBezTo>
                    <a:pt x="5337674" y="-51209"/>
                    <a:pt x="5485005" y="24934"/>
                    <a:pt x="5604451" y="0"/>
                  </a:cubicBezTo>
                  <a:cubicBezTo>
                    <a:pt x="5723897" y="-24934"/>
                    <a:pt x="5975148" y="36566"/>
                    <a:pt x="6105835" y="0"/>
                  </a:cubicBezTo>
                  <a:cubicBezTo>
                    <a:pt x="6236522" y="-36566"/>
                    <a:pt x="6346600" y="16305"/>
                    <a:pt x="6416216" y="0"/>
                  </a:cubicBezTo>
                  <a:cubicBezTo>
                    <a:pt x="6485832" y="-16305"/>
                    <a:pt x="6749465" y="49764"/>
                    <a:pt x="6917600" y="0"/>
                  </a:cubicBezTo>
                  <a:cubicBezTo>
                    <a:pt x="7085735" y="-49764"/>
                    <a:pt x="7273162" y="40250"/>
                    <a:pt x="7514486" y="0"/>
                  </a:cubicBezTo>
                  <a:cubicBezTo>
                    <a:pt x="7755810" y="-40250"/>
                    <a:pt x="7697402" y="21016"/>
                    <a:pt x="7824866" y="0"/>
                  </a:cubicBezTo>
                  <a:cubicBezTo>
                    <a:pt x="7952330" y="-21016"/>
                    <a:pt x="8373305" y="23972"/>
                    <a:pt x="8517254" y="0"/>
                  </a:cubicBezTo>
                  <a:cubicBezTo>
                    <a:pt x="8661203" y="-23972"/>
                    <a:pt x="8914352" y="27987"/>
                    <a:pt x="9114140" y="0"/>
                  </a:cubicBezTo>
                  <a:cubicBezTo>
                    <a:pt x="9313928" y="-27987"/>
                    <a:pt x="9440025" y="60070"/>
                    <a:pt x="9687150" y="0"/>
                  </a:cubicBezTo>
                  <a:cubicBezTo>
                    <a:pt x="9774216" y="3931"/>
                    <a:pt x="9811366" y="58401"/>
                    <a:pt x="9824127" y="136977"/>
                  </a:cubicBezTo>
                  <a:cubicBezTo>
                    <a:pt x="9830818" y="315079"/>
                    <a:pt x="9786798" y="440130"/>
                    <a:pt x="9824127" y="566620"/>
                  </a:cubicBezTo>
                  <a:cubicBezTo>
                    <a:pt x="9861456" y="693110"/>
                    <a:pt x="9806835" y="911797"/>
                    <a:pt x="9824127" y="1032066"/>
                  </a:cubicBezTo>
                  <a:cubicBezTo>
                    <a:pt x="9828344" y="1129228"/>
                    <a:pt x="9747313" y="1166080"/>
                    <a:pt x="9687150" y="1169043"/>
                  </a:cubicBezTo>
                  <a:cubicBezTo>
                    <a:pt x="9553690" y="1183203"/>
                    <a:pt x="9374647" y="1123721"/>
                    <a:pt x="9281268" y="1169043"/>
                  </a:cubicBezTo>
                  <a:cubicBezTo>
                    <a:pt x="9187889" y="1214365"/>
                    <a:pt x="9007778" y="1145994"/>
                    <a:pt x="8779884" y="1169043"/>
                  </a:cubicBezTo>
                  <a:cubicBezTo>
                    <a:pt x="8551990" y="1192092"/>
                    <a:pt x="8608985" y="1139565"/>
                    <a:pt x="8469503" y="1169043"/>
                  </a:cubicBezTo>
                  <a:cubicBezTo>
                    <a:pt x="8330021" y="1198521"/>
                    <a:pt x="8100289" y="1164295"/>
                    <a:pt x="7777115" y="1169043"/>
                  </a:cubicBezTo>
                  <a:cubicBezTo>
                    <a:pt x="7453941" y="1173791"/>
                    <a:pt x="7507469" y="1158878"/>
                    <a:pt x="7371233" y="1169043"/>
                  </a:cubicBezTo>
                  <a:cubicBezTo>
                    <a:pt x="7234997" y="1179208"/>
                    <a:pt x="7109783" y="1112103"/>
                    <a:pt x="6869849" y="1169043"/>
                  </a:cubicBezTo>
                  <a:cubicBezTo>
                    <a:pt x="6629915" y="1225983"/>
                    <a:pt x="6488832" y="1156829"/>
                    <a:pt x="6272963" y="1169043"/>
                  </a:cubicBezTo>
                  <a:cubicBezTo>
                    <a:pt x="6057094" y="1181257"/>
                    <a:pt x="5921877" y="1129734"/>
                    <a:pt x="5771579" y="1169043"/>
                  </a:cubicBezTo>
                  <a:cubicBezTo>
                    <a:pt x="5621281" y="1208352"/>
                    <a:pt x="5317303" y="1150775"/>
                    <a:pt x="5079192" y="1169043"/>
                  </a:cubicBezTo>
                  <a:cubicBezTo>
                    <a:pt x="4841081" y="1187311"/>
                    <a:pt x="4853746" y="1146438"/>
                    <a:pt x="4768811" y="1169043"/>
                  </a:cubicBezTo>
                  <a:cubicBezTo>
                    <a:pt x="4683876" y="1191648"/>
                    <a:pt x="4386336" y="1132145"/>
                    <a:pt x="4267427" y="1169043"/>
                  </a:cubicBezTo>
                  <a:cubicBezTo>
                    <a:pt x="4148518" y="1205941"/>
                    <a:pt x="3996484" y="1158524"/>
                    <a:pt x="3766043" y="1169043"/>
                  </a:cubicBezTo>
                  <a:cubicBezTo>
                    <a:pt x="3535602" y="1179562"/>
                    <a:pt x="3455580" y="1111007"/>
                    <a:pt x="3264659" y="1169043"/>
                  </a:cubicBezTo>
                  <a:cubicBezTo>
                    <a:pt x="3073738" y="1227079"/>
                    <a:pt x="3072174" y="1159032"/>
                    <a:pt x="2954278" y="1169043"/>
                  </a:cubicBezTo>
                  <a:cubicBezTo>
                    <a:pt x="2836382" y="1179054"/>
                    <a:pt x="2518038" y="1133547"/>
                    <a:pt x="2261890" y="1169043"/>
                  </a:cubicBezTo>
                  <a:cubicBezTo>
                    <a:pt x="2005742" y="1204539"/>
                    <a:pt x="1997232" y="1137730"/>
                    <a:pt x="1760506" y="1169043"/>
                  </a:cubicBezTo>
                  <a:cubicBezTo>
                    <a:pt x="1523780" y="1200356"/>
                    <a:pt x="1534300" y="1142956"/>
                    <a:pt x="1450126" y="1169043"/>
                  </a:cubicBezTo>
                  <a:cubicBezTo>
                    <a:pt x="1365952" y="1195130"/>
                    <a:pt x="973151" y="1101196"/>
                    <a:pt x="853240" y="1169043"/>
                  </a:cubicBezTo>
                  <a:cubicBezTo>
                    <a:pt x="733329" y="1236890"/>
                    <a:pt x="399105" y="1095764"/>
                    <a:pt x="136977" y="1169043"/>
                  </a:cubicBezTo>
                  <a:cubicBezTo>
                    <a:pt x="79401" y="1164039"/>
                    <a:pt x="14295" y="1096680"/>
                    <a:pt x="0" y="1032066"/>
                  </a:cubicBezTo>
                  <a:cubicBezTo>
                    <a:pt x="-35649" y="867893"/>
                    <a:pt x="7296" y="741089"/>
                    <a:pt x="0" y="593472"/>
                  </a:cubicBezTo>
                  <a:cubicBezTo>
                    <a:pt x="-7296" y="445855"/>
                    <a:pt x="14674" y="301187"/>
                    <a:pt x="0" y="136977"/>
                  </a:cubicBezTo>
                  <a:close/>
                </a:path>
                <a:path w="9824127" h="1169043" stroke="0" extrusionOk="0">
                  <a:moveTo>
                    <a:pt x="0" y="136977"/>
                  </a:moveTo>
                  <a:cubicBezTo>
                    <a:pt x="-5480" y="57707"/>
                    <a:pt x="50715" y="5337"/>
                    <a:pt x="136977" y="0"/>
                  </a:cubicBezTo>
                  <a:cubicBezTo>
                    <a:pt x="255815" y="-3192"/>
                    <a:pt x="423484" y="28742"/>
                    <a:pt x="542859" y="0"/>
                  </a:cubicBezTo>
                  <a:cubicBezTo>
                    <a:pt x="662234" y="-28742"/>
                    <a:pt x="990052" y="74173"/>
                    <a:pt x="1235247" y="0"/>
                  </a:cubicBezTo>
                  <a:cubicBezTo>
                    <a:pt x="1480442" y="-74173"/>
                    <a:pt x="1459144" y="11143"/>
                    <a:pt x="1641129" y="0"/>
                  </a:cubicBezTo>
                  <a:cubicBezTo>
                    <a:pt x="1823114" y="-11143"/>
                    <a:pt x="1832621" y="22846"/>
                    <a:pt x="1951510" y="0"/>
                  </a:cubicBezTo>
                  <a:cubicBezTo>
                    <a:pt x="2070399" y="-22846"/>
                    <a:pt x="2175958" y="47782"/>
                    <a:pt x="2357392" y="0"/>
                  </a:cubicBezTo>
                  <a:cubicBezTo>
                    <a:pt x="2538826" y="-47782"/>
                    <a:pt x="2665316" y="9056"/>
                    <a:pt x="2858776" y="0"/>
                  </a:cubicBezTo>
                  <a:cubicBezTo>
                    <a:pt x="3052236" y="-9056"/>
                    <a:pt x="3109436" y="34991"/>
                    <a:pt x="3264659" y="0"/>
                  </a:cubicBezTo>
                  <a:cubicBezTo>
                    <a:pt x="3419882" y="-34991"/>
                    <a:pt x="3698292" y="38897"/>
                    <a:pt x="3861544" y="0"/>
                  </a:cubicBezTo>
                  <a:cubicBezTo>
                    <a:pt x="4024797" y="-38897"/>
                    <a:pt x="4268001" y="24109"/>
                    <a:pt x="4649434" y="0"/>
                  </a:cubicBezTo>
                  <a:cubicBezTo>
                    <a:pt x="5030867" y="-24109"/>
                    <a:pt x="4908625" y="327"/>
                    <a:pt x="5150818" y="0"/>
                  </a:cubicBezTo>
                  <a:cubicBezTo>
                    <a:pt x="5393011" y="-327"/>
                    <a:pt x="5575779" y="55407"/>
                    <a:pt x="5938707" y="0"/>
                  </a:cubicBezTo>
                  <a:cubicBezTo>
                    <a:pt x="6301635" y="-55407"/>
                    <a:pt x="6398631" y="64939"/>
                    <a:pt x="6631095" y="0"/>
                  </a:cubicBezTo>
                  <a:cubicBezTo>
                    <a:pt x="6863559" y="-64939"/>
                    <a:pt x="7030189" y="67150"/>
                    <a:pt x="7418984" y="0"/>
                  </a:cubicBezTo>
                  <a:cubicBezTo>
                    <a:pt x="7807779" y="-67150"/>
                    <a:pt x="7683685" y="36297"/>
                    <a:pt x="7920368" y="0"/>
                  </a:cubicBezTo>
                  <a:cubicBezTo>
                    <a:pt x="8157051" y="-36297"/>
                    <a:pt x="8148065" y="26586"/>
                    <a:pt x="8326250" y="0"/>
                  </a:cubicBezTo>
                  <a:cubicBezTo>
                    <a:pt x="8504435" y="-26586"/>
                    <a:pt x="8560069" y="19274"/>
                    <a:pt x="8732133" y="0"/>
                  </a:cubicBezTo>
                  <a:cubicBezTo>
                    <a:pt x="8904197" y="-19274"/>
                    <a:pt x="9372511" y="21382"/>
                    <a:pt x="9687150" y="0"/>
                  </a:cubicBezTo>
                  <a:cubicBezTo>
                    <a:pt x="9748937" y="7320"/>
                    <a:pt x="9819245" y="43174"/>
                    <a:pt x="9824127" y="136977"/>
                  </a:cubicBezTo>
                  <a:cubicBezTo>
                    <a:pt x="9862271" y="287943"/>
                    <a:pt x="9776790" y="435495"/>
                    <a:pt x="9824127" y="575571"/>
                  </a:cubicBezTo>
                  <a:cubicBezTo>
                    <a:pt x="9871464" y="715647"/>
                    <a:pt x="9789286" y="917066"/>
                    <a:pt x="9824127" y="1032066"/>
                  </a:cubicBezTo>
                  <a:cubicBezTo>
                    <a:pt x="9820367" y="1111200"/>
                    <a:pt x="9756997" y="1174874"/>
                    <a:pt x="9687150" y="1169043"/>
                  </a:cubicBezTo>
                  <a:cubicBezTo>
                    <a:pt x="9615564" y="1171408"/>
                    <a:pt x="9463480" y="1150415"/>
                    <a:pt x="9376769" y="1169043"/>
                  </a:cubicBezTo>
                  <a:cubicBezTo>
                    <a:pt x="9290058" y="1187671"/>
                    <a:pt x="9059875" y="1140850"/>
                    <a:pt x="8970887" y="1169043"/>
                  </a:cubicBezTo>
                  <a:cubicBezTo>
                    <a:pt x="8881899" y="1197236"/>
                    <a:pt x="8442570" y="1130993"/>
                    <a:pt x="8278499" y="1169043"/>
                  </a:cubicBezTo>
                  <a:cubicBezTo>
                    <a:pt x="8114428" y="1207093"/>
                    <a:pt x="7983067" y="1165262"/>
                    <a:pt x="7872617" y="1169043"/>
                  </a:cubicBezTo>
                  <a:cubicBezTo>
                    <a:pt x="7762167" y="1172824"/>
                    <a:pt x="7633985" y="1138850"/>
                    <a:pt x="7466735" y="1169043"/>
                  </a:cubicBezTo>
                  <a:cubicBezTo>
                    <a:pt x="7299485" y="1199236"/>
                    <a:pt x="6985927" y="1152421"/>
                    <a:pt x="6774347" y="1169043"/>
                  </a:cubicBezTo>
                  <a:cubicBezTo>
                    <a:pt x="6562767" y="1185665"/>
                    <a:pt x="6464636" y="1146123"/>
                    <a:pt x="6368465" y="1169043"/>
                  </a:cubicBezTo>
                  <a:cubicBezTo>
                    <a:pt x="6272294" y="1191963"/>
                    <a:pt x="5964871" y="1105053"/>
                    <a:pt x="5580576" y="1169043"/>
                  </a:cubicBezTo>
                  <a:cubicBezTo>
                    <a:pt x="5196281" y="1233033"/>
                    <a:pt x="5203115" y="1107963"/>
                    <a:pt x="4888188" y="1169043"/>
                  </a:cubicBezTo>
                  <a:cubicBezTo>
                    <a:pt x="4573261" y="1230123"/>
                    <a:pt x="4724019" y="1156772"/>
                    <a:pt x="4577807" y="1169043"/>
                  </a:cubicBezTo>
                  <a:cubicBezTo>
                    <a:pt x="4431595" y="1181314"/>
                    <a:pt x="4139813" y="1158737"/>
                    <a:pt x="3885420" y="1169043"/>
                  </a:cubicBezTo>
                  <a:cubicBezTo>
                    <a:pt x="3631027" y="1179349"/>
                    <a:pt x="3524886" y="1145658"/>
                    <a:pt x="3288534" y="1169043"/>
                  </a:cubicBezTo>
                  <a:cubicBezTo>
                    <a:pt x="3052182" y="1192428"/>
                    <a:pt x="2877911" y="1164316"/>
                    <a:pt x="2691648" y="1169043"/>
                  </a:cubicBezTo>
                  <a:cubicBezTo>
                    <a:pt x="2505385" y="1173770"/>
                    <a:pt x="2302300" y="1133689"/>
                    <a:pt x="2190264" y="1169043"/>
                  </a:cubicBezTo>
                  <a:cubicBezTo>
                    <a:pt x="2078228" y="1204397"/>
                    <a:pt x="1662072" y="1164854"/>
                    <a:pt x="1402375" y="1169043"/>
                  </a:cubicBezTo>
                  <a:cubicBezTo>
                    <a:pt x="1142678" y="1173232"/>
                    <a:pt x="1221820" y="1163798"/>
                    <a:pt x="1091994" y="1169043"/>
                  </a:cubicBezTo>
                  <a:cubicBezTo>
                    <a:pt x="962168" y="1174288"/>
                    <a:pt x="541292" y="1075417"/>
                    <a:pt x="136977" y="1169043"/>
                  </a:cubicBezTo>
                  <a:cubicBezTo>
                    <a:pt x="51667" y="1162316"/>
                    <a:pt x="-3540" y="1102560"/>
                    <a:pt x="0" y="1032066"/>
                  </a:cubicBezTo>
                  <a:cubicBezTo>
                    <a:pt x="-40749" y="900995"/>
                    <a:pt x="48170" y="807538"/>
                    <a:pt x="0" y="584522"/>
                  </a:cubicBezTo>
                  <a:cubicBezTo>
                    <a:pt x="-48170" y="361506"/>
                    <a:pt x="10626" y="248095"/>
                    <a:pt x="0" y="136977"/>
                  </a:cubicBezTo>
                  <a:close/>
                </a:path>
              </a:pathLst>
            </a:custGeom>
            <a:solidFill>
              <a:srgbClr val="FFA867"/>
            </a:solidFill>
            <a:ln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352043586">
                    <a:prstGeom prst="roundRect">
                      <a:avLst>
                        <a:gd name="adj" fmla="val 1171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B1F897-D5BC-46CB-854B-6E8AA485ED45}"/>
                </a:ext>
              </a:extLst>
            </p:cNvPr>
            <p:cNvSpPr txBox="1"/>
            <p:nvPr/>
          </p:nvSpPr>
          <p:spPr>
            <a:xfrm>
              <a:off x="1793541" y="905974"/>
              <a:ext cx="924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E394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7" name="A">
            <a:extLst>
              <a:ext uri="{FF2B5EF4-FFF2-40B4-BE49-F238E27FC236}">
                <a16:creationId xmlns:a16="http://schemas.microsoft.com/office/drawing/2014/main" id="{C6F433FB-4487-4FCD-9DF2-2D974BD96186}"/>
              </a:ext>
            </a:extLst>
          </p:cNvPr>
          <p:cNvGrpSpPr/>
          <p:nvPr/>
        </p:nvGrpSpPr>
        <p:grpSpPr>
          <a:xfrm>
            <a:off x="5506871" y="3794285"/>
            <a:ext cx="6154361" cy="1224170"/>
            <a:chOff x="5521124" y="2525403"/>
            <a:chExt cx="6154361" cy="122417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42D3B00-CCCF-438F-92C7-FA381C37D4CA}"/>
                </a:ext>
              </a:extLst>
            </p:cNvPr>
            <p:cNvGrpSpPr/>
            <p:nvPr/>
          </p:nvGrpSpPr>
          <p:grpSpPr>
            <a:xfrm>
              <a:off x="5521124" y="2902595"/>
              <a:ext cx="5718376" cy="729246"/>
              <a:chOff x="484008" y="711845"/>
              <a:chExt cx="10488791" cy="823829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011F7AA5-8700-43D3-B6A2-7819F2221D56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FF7513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5DD64B9-358C-45E6-85CB-A32D998013EF}"/>
                  </a:ext>
                </a:extLst>
              </p:cNvPr>
              <p:cNvSpPr txBox="1"/>
              <p:nvPr/>
            </p:nvSpPr>
            <p:spPr>
              <a:xfrm>
                <a:off x="2290030" y="803753"/>
                <a:ext cx="8219720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ngoại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BC946BA5-DF39-4B57-9358-77E1016E6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60746" y="2525403"/>
              <a:ext cx="1014739" cy="1224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AF9ED151-F5B9-496B-95D6-A0E43842A99D}"/>
              </a:ext>
            </a:extLst>
          </p:cNvPr>
          <p:cNvGrpSpPr/>
          <p:nvPr/>
        </p:nvGrpSpPr>
        <p:grpSpPr>
          <a:xfrm>
            <a:off x="4953015" y="2685333"/>
            <a:ext cx="6286485" cy="1170927"/>
            <a:chOff x="4953015" y="3779746"/>
            <a:chExt cx="6286485" cy="117092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019EC46-EE20-4FEC-A06F-EA41A8AD7580}"/>
                </a:ext>
              </a:extLst>
            </p:cNvPr>
            <p:cNvGrpSpPr/>
            <p:nvPr/>
          </p:nvGrpSpPr>
          <p:grpSpPr>
            <a:xfrm>
              <a:off x="5521124" y="4118750"/>
              <a:ext cx="5718376" cy="729246"/>
              <a:chOff x="484008" y="711845"/>
              <a:chExt cx="10488791" cy="82382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AE64E4-A50E-49A8-A77D-11A92D64EF5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FF7513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9FBED1-08CA-4071-B440-BD83A97FC14D}"/>
                  </a:ext>
                </a:extLst>
              </p:cNvPr>
              <p:cNvSpPr txBox="1"/>
              <p:nvPr/>
            </p:nvSpPr>
            <p:spPr>
              <a:xfrm>
                <a:off x="2290030" y="803753"/>
                <a:ext cx="8322943" cy="59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Giới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thiệu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sẽ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tả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404B772-34AA-4459-A8E7-41985BC88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53015" y="3779746"/>
              <a:ext cx="1142986" cy="117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id="{698BA1E2-5D25-45F1-B995-FDA16ACE6EF2}"/>
              </a:ext>
            </a:extLst>
          </p:cNvPr>
          <p:cNvGrpSpPr/>
          <p:nvPr/>
        </p:nvGrpSpPr>
        <p:grpSpPr>
          <a:xfrm>
            <a:off x="5095978" y="5111447"/>
            <a:ext cx="6143522" cy="1029409"/>
            <a:chOff x="5095978" y="5111447"/>
            <a:chExt cx="6143522" cy="102940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90EA74-9114-4D3A-983E-F458CC02AC75}"/>
                </a:ext>
              </a:extLst>
            </p:cNvPr>
            <p:cNvGrpSpPr/>
            <p:nvPr/>
          </p:nvGrpSpPr>
          <p:grpSpPr>
            <a:xfrm>
              <a:off x="5521124" y="5334905"/>
              <a:ext cx="5718376" cy="729246"/>
              <a:chOff x="484008" y="711845"/>
              <a:chExt cx="10488791" cy="823829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99708AC5-D1AB-48AB-AC85-D27B76E96B9F}"/>
                  </a:ext>
                </a:extLst>
              </p:cNvPr>
              <p:cNvSpPr/>
              <p:nvPr/>
            </p:nvSpPr>
            <p:spPr>
              <a:xfrm>
                <a:off x="484008" y="711845"/>
                <a:ext cx="10488791" cy="823829"/>
              </a:xfrm>
              <a:custGeom>
                <a:avLst/>
                <a:gdLst>
                  <a:gd name="connsiteX0" fmla="*/ 0 w 10488791"/>
                  <a:gd name="connsiteY0" fmla="*/ 96528 h 823829"/>
                  <a:gd name="connsiteX1" fmla="*/ 96528 w 10488791"/>
                  <a:gd name="connsiteY1" fmla="*/ 0 h 823829"/>
                  <a:gd name="connsiteX2" fmla="*/ 771471 w 10488791"/>
                  <a:gd name="connsiteY2" fmla="*/ 0 h 823829"/>
                  <a:gd name="connsiteX3" fmla="*/ 1034584 w 10488791"/>
                  <a:gd name="connsiteY3" fmla="*/ 0 h 823829"/>
                  <a:gd name="connsiteX4" fmla="*/ 1709526 w 10488791"/>
                  <a:gd name="connsiteY4" fmla="*/ 0 h 823829"/>
                  <a:gd name="connsiteX5" fmla="*/ 2075597 w 10488791"/>
                  <a:gd name="connsiteY5" fmla="*/ 0 h 823829"/>
                  <a:gd name="connsiteX6" fmla="*/ 2338710 w 10488791"/>
                  <a:gd name="connsiteY6" fmla="*/ 0 h 823829"/>
                  <a:gd name="connsiteX7" fmla="*/ 2704781 w 10488791"/>
                  <a:gd name="connsiteY7" fmla="*/ 0 h 823829"/>
                  <a:gd name="connsiteX8" fmla="*/ 3173809 w 10488791"/>
                  <a:gd name="connsiteY8" fmla="*/ 0 h 823829"/>
                  <a:gd name="connsiteX9" fmla="*/ 3539879 w 10488791"/>
                  <a:gd name="connsiteY9" fmla="*/ 0 h 823829"/>
                  <a:gd name="connsiteX10" fmla="*/ 4008907 w 10488791"/>
                  <a:gd name="connsiteY10" fmla="*/ 0 h 823829"/>
                  <a:gd name="connsiteX11" fmla="*/ 4272021 w 10488791"/>
                  <a:gd name="connsiteY11" fmla="*/ 0 h 823829"/>
                  <a:gd name="connsiteX12" fmla="*/ 4741048 w 10488791"/>
                  <a:gd name="connsiteY12" fmla="*/ 0 h 823829"/>
                  <a:gd name="connsiteX13" fmla="*/ 5313034 w 10488791"/>
                  <a:gd name="connsiteY13" fmla="*/ 0 h 823829"/>
                  <a:gd name="connsiteX14" fmla="*/ 5576147 w 10488791"/>
                  <a:gd name="connsiteY14" fmla="*/ 0 h 823829"/>
                  <a:gd name="connsiteX15" fmla="*/ 6251090 w 10488791"/>
                  <a:gd name="connsiteY15" fmla="*/ 0 h 823829"/>
                  <a:gd name="connsiteX16" fmla="*/ 6823075 w 10488791"/>
                  <a:gd name="connsiteY16" fmla="*/ 0 h 823829"/>
                  <a:gd name="connsiteX17" fmla="*/ 7395060 w 10488791"/>
                  <a:gd name="connsiteY17" fmla="*/ 0 h 823829"/>
                  <a:gd name="connsiteX18" fmla="*/ 7658173 w 10488791"/>
                  <a:gd name="connsiteY18" fmla="*/ 0 h 823829"/>
                  <a:gd name="connsiteX19" fmla="*/ 7921287 w 10488791"/>
                  <a:gd name="connsiteY19" fmla="*/ 0 h 823829"/>
                  <a:gd name="connsiteX20" fmla="*/ 8596229 w 10488791"/>
                  <a:gd name="connsiteY20" fmla="*/ 0 h 823829"/>
                  <a:gd name="connsiteX21" fmla="*/ 9271172 w 10488791"/>
                  <a:gd name="connsiteY21" fmla="*/ 0 h 823829"/>
                  <a:gd name="connsiteX22" fmla="*/ 9843157 w 10488791"/>
                  <a:gd name="connsiteY22" fmla="*/ 0 h 823829"/>
                  <a:gd name="connsiteX23" fmla="*/ 10392263 w 10488791"/>
                  <a:gd name="connsiteY23" fmla="*/ 0 h 823829"/>
                  <a:gd name="connsiteX24" fmla="*/ 10488791 w 10488791"/>
                  <a:gd name="connsiteY24" fmla="*/ 96528 h 823829"/>
                  <a:gd name="connsiteX25" fmla="*/ 10488791 w 10488791"/>
                  <a:gd name="connsiteY25" fmla="*/ 399299 h 823829"/>
                  <a:gd name="connsiteX26" fmla="*/ 10488791 w 10488791"/>
                  <a:gd name="connsiteY26" fmla="*/ 727301 h 823829"/>
                  <a:gd name="connsiteX27" fmla="*/ 10392263 w 10488791"/>
                  <a:gd name="connsiteY27" fmla="*/ 823829 h 823829"/>
                  <a:gd name="connsiteX28" fmla="*/ 9923235 w 10488791"/>
                  <a:gd name="connsiteY28" fmla="*/ 823829 h 823829"/>
                  <a:gd name="connsiteX29" fmla="*/ 9454207 w 10488791"/>
                  <a:gd name="connsiteY29" fmla="*/ 823829 h 823829"/>
                  <a:gd name="connsiteX30" fmla="*/ 8779265 w 10488791"/>
                  <a:gd name="connsiteY30" fmla="*/ 823829 h 823829"/>
                  <a:gd name="connsiteX31" fmla="*/ 8516151 w 10488791"/>
                  <a:gd name="connsiteY31" fmla="*/ 823829 h 823829"/>
                  <a:gd name="connsiteX32" fmla="*/ 8047123 w 10488791"/>
                  <a:gd name="connsiteY32" fmla="*/ 823829 h 823829"/>
                  <a:gd name="connsiteX33" fmla="*/ 7578095 w 10488791"/>
                  <a:gd name="connsiteY33" fmla="*/ 823829 h 823829"/>
                  <a:gd name="connsiteX34" fmla="*/ 7109068 w 10488791"/>
                  <a:gd name="connsiteY34" fmla="*/ 823829 h 823829"/>
                  <a:gd name="connsiteX35" fmla="*/ 6845954 w 10488791"/>
                  <a:gd name="connsiteY35" fmla="*/ 823829 h 823829"/>
                  <a:gd name="connsiteX36" fmla="*/ 6171012 w 10488791"/>
                  <a:gd name="connsiteY36" fmla="*/ 823829 h 823829"/>
                  <a:gd name="connsiteX37" fmla="*/ 5701984 w 10488791"/>
                  <a:gd name="connsiteY37" fmla="*/ 823829 h 823829"/>
                  <a:gd name="connsiteX38" fmla="*/ 5438870 w 10488791"/>
                  <a:gd name="connsiteY38" fmla="*/ 823829 h 823829"/>
                  <a:gd name="connsiteX39" fmla="*/ 4866885 w 10488791"/>
                  <a:gd name="connsiteY39" fmla="*/ 823829 h 823829"/>
                  <a:gd name="connsiteX40" fmla="*/ 4191943 w 10488791"/>
                  <a:gd name="connsiteY40" fmla="*/ 823829 h 823829"/>
                  <a:gd name="connsiteX41" fmla="*/ 3414043 w 10488791"/>
                  <a:gd name="connsiteY41" fmla="*/ 823829 h 823829"/>
                  <a:gd name="connsiteX42" fmla="*/ 3047972 w 10488791"/>
                  <a:gd name="connsiteY42" fmla="*/ 823829 h 823829"/>
                  <a:gd name="connsiteX43" fmla="*/ 2681901 w 10488791"/>
                  <a:gd name="connsiteY43" fmla="*/ 823829 h 823829"/>
                  <a:gd name="connsiteX44" fmla="*/ 2315831 w 10488791"/>
                  <a:gd name="connsiteY44" fmla="*/ 823829 h 823829"/>
                  <a:gd name="connsiteX45" fmla="*/ 1949760 w 10488791"/>
                  <a:gd name="connsiteY45" fmla="*/ 823829 h 823829"/>
                  <a:gd name="connsiteX46" fmla="*/ 1377775 w 10488791"/>
                  <a:gd name="connsiteY46" fmla="*/ 823829 h 823829"/>
                  <a:gd name="connsiteX47" fmla="*/ 1114662 w 10488791"/>
                  <a:gd name="connsiteY47" fmla="*/ 823829 h 823829"/>
                  <a:gd name="connsiteX48" fmla="*/ 748591 w 10488791"/>
                  <a:gd name="connsiteY48" fmla="*/ 823829 h 823829"/>
                  <a:gd name="connsiteX49" fmla="*/ 96528 w 10488791"/>
                  <a:gd name="connsiteY49" fmla="*/ 823829 h 823829"/>
                  <a:gd name="connsiteX50" fmla="*/ 0 w 10488791"/>
                  <a:gd name="connsiteY50" fmla="*/ 727301 h 823829"/>
                  <a:gd name="connsiteX51" fmla="*/ 0 w 10488791"/>
                  <a:gd name="connsiteY51" fmla="*/ 424530 h 823829"/>
                  <a:gd name="connsiteX52" fmla="*/ 0 w 10488791"/>
                  <a:gd name="connsiteY52" fmla="*/ 96528 h 82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488791" h="823829" fill="none" extrusionOk="0">
                    <a:moveTo>
                      <a:pt x="0" y="96528"/>
                    </a:moveTo>
                    <a:cubicBezTo>
                      <a:pt x="-11351" y="53627"/>
                      <a:pt x="45707" y="-2628"/>
                      <a:pt x="96528" y="0"/>
                    </a:cubicBezTo>
                    <a:cubicBezTo>
                      <a:pt x="271122" y="-78232"/>
                      <a:pt x="509336" y="8597"/>
                      <a:pt x="771471" y="0"/>
                    </a:cubicBezTo>
                    <a:cubicBezTo>
                      <a:pt x="1033606" y="-8597"/>
                      <a:pt x="933519" y="21766"/>
                      <a:pt x="1034584" y="0"/>
                    </a:cubicBezTo>
                    <a:cubicBezTo>
                      <a:pt x="1135649" y="-21766"/>
                      <a:pt x="1572245" y="79522"/>
                      <a:pt x="1709526" y="0"/>
                    </a:cubicBezTo>
                    <a:cubicBezTo>
                      <a:pt x="1846807" y="-79522"/>
                      <a:pt x="1971277" y="22921"/>
                      <a:pt x="2075597" y="0"/>
                    </a:cubicBezTo>
                    <a:cubicBezTo>
                      <a:pt x="2179917" y="-22921"/>
                      <a:pt x="2270747" y="30677"/>
                      <a:pt x="2338710" y="0"/>
                    </a:cubicBezTo>
                    <a:cubicBezTo>
                      <a:pt x="2406673" y="-30677"/>
                      <a:pt x="2580444" y="6238"/>
                      <a:pt x="2704781" y="0"/>
                    </a:cubicBezTo>
                    <a:cubicBezTo>
                      <a:pt x="2829118" y="-6238"/>
                      <a:pt x="3057179" y="43774"/>
                      <a:pt x="3173809" y="0"/>
                    </a:cubicBezTo>
                    <a:cubicBezTo>
                      <a:pt x="3290439" y="-43774"/>
                      <a:pt x="3422484" y="7280"/>
                      <a:pt x="3539879" y="0"/>
                    </a:cubicBezTo>
                    <a:cubicBezTo>
                      <a:pt x="3657274" y="-7280"/>
                      <a:pt x="3783586" y="24291"/>
                      <a:pt x="4008907" y="0"/>
                    </a:cubicBezTo>
                    <a:cubicBezTo>
                      <a:pt x="4234228" y="-24291"/>
                      <a:pt x="4215398" y="28257"/>
                      <a:pt x="4272021" y="0"/>
                    </a:cubicBezTo>
                    <a:cubicBezTo>
                      <a:pt x="4328644" y="-28257"/>
                      <a:pt x="4557279" y="7359"/>
                      <a:pt x="4741048" y="0"/>
                    </a:cubicBezTo>
                    <a:cubicBezTo>
                      <a:pt x="4924817" y="-7359"/>
                      <a:pt x="5065974" y="17399"/>
                      <a:pt x="5313034" y="0"/>
                    </a:cubicBezTo>
                    <a:cubicBezTo>
                      <a:pt x="5560094" y="-17399"/>
                      <a:pt x="5485060" y="12168"/>
                      <a:pt x="5576147" y="0"/>
                    </a:cubicBezTo>
                    <a:cubicBezTo>
                      <a:pt x="5667234" y="-12168"/>
                      <a:pt x="6053971" y="17398"/>
                      <a:pt x="6251090" y="0"/>
                    </a:cubicBezTo>
                    <a:cubicBezTo>
                      <a:pt x="6448209" y="-17398"/>
                      <a:pt x="6655737" y="55026"/>
                      <a:pt x="6823075" y="0"/>
                    </a:cubicBezTo>
                    <a:cubicBezTo>
                      <a:pt x="6990413" y="-55026"/>
                      <a:pt x="7177177" y="60208"/>
                      <a:pt x="7395060" y="0"/>
                    </a:cubicBezTo>
                    <a:cubicBezTo>
                      <a:pt x="7612943" y="-60208"/>
                      <a:pt x="7584833" y="22680"/>
                      <a:pt x="7658173" y="0"/>
                    </a:cubicBezTo>
                    <a:cubicBezTo>
                      <a:pt x="7731513" y="-22680"/>
                      <a:pt x="7836560" y="15963"/>
                      <a:pt x="7921287" y="0"/>
                    </a:cubicBezTo>
                    <a:cubicBezTo>
                      <a:pt x="8006014" y="-15963"/>
                      <a:pt x="8371309" y="67375"/>
                      <a:pt x="8596229" y="0"/>
                    </a:cubicBezTo>
                    <a:cubicBezTo>
                      <a:pt x="8821149" y="-67375"/>
                      <a:pt x="9085559" y="27966"/>
                      <a:pt x="9271172" y="0"/>
                    </a:cubicBezTo>
                    <a:cubicBezTo>
                      <a:pt x="9456785" y="-27966"/>
                      <a:pt x="9579834" y="56433"/>
                      <a:pt x="9843157" y="0"/>
                    </a:cubicBezTo>
                    <a:cubicBezTo>
                      <a:pt x="10106481" y="-56433"/>
                      <a:pt x="10146610" y="22967"/>
                      <a:pt x="10392263" y="0"/>
                    </a:cubicBezTo>
                    <a:cubicBezTo>
                      <a:pt x="10450248" y="4225"/>
                      <a:pt x="10492420" y="41495"/>
                      <a:pt x="10488791" y="96528"/>
                    </a:cubicBezTo>
                    <a:cubicBezTo>
                      <a:pt x="10509358" y="202059"/>
                      <a:pt x="10465653" y="272040"/>
                      <a:pt x="10488791" y="399299"/>
                    </a:cubicBezTo>
                    <a:cubicBezTo>
                      <a:pt x="10511929" y="526558"/>
                      <a:pt x="10451013" y="583526"/>
                      <a:pt x="10488791" y="727301"/>
                    </a:cubicBezTo>
                    <a:cubicBezTo>
                      <a:pt x="10486829" y="779673"/>
                      <a:pt x="10430721" y="820728"/>
                      <a:pt x="10392263" y="823829"/>
                    </a:cubicBezTo>
                    <a:cubicBezTo>
                      <a:pt x="10234036" y="852993"/>
                      <a:pt x="10132353" y="795231"/>
                      <a:pt x="9923235" y="823829"/>
                    </a:cubicBezTo>
                    <a:cubicBezTo>
                      <a:pt x="9714117" y="852427"/>
                      <a:pt x="9615332" y="783381"/>
                      <a:pt x="9454207" y="823829"/>
                    </a:cubicBezTo>
                    <a:cubicBezTo>
                      <a:pt x="9293082" y="864277"/>
                      <a:pt x="8940702" y="759739"/>
                      <a:pt x="8779265" y="823829"/>
                    </a:cubicBezTo>
                    <a:cubicBezTo>
                      <a:pt x="8617828" y="887919"/>
                      <a:pt x="8635669" y="810685"/>
                      <a:pt x="8516151" y="823829"/>
                    </a:cubicBezTo>
                    <a:cubicBezTo>
                      <a:pt x="8396633" y="836973"/>
                      <a:pt x="8142217" y="768630"/>
                      <a:pt x="8047123" y="823829"/>
                    </a:cubicBezTo>
                    <a:cubicBezTo>
                      <a:pt x="7952029" y="879028"/>
                      <a:pt x="7699530" y="783081"/>
                      <a:pt x="7578095" y="823829"/>
                    </a:cubicBezTo>
                    <a:cubicBezTo>
                      <a:pt x="7456660" y="864577"/>
                      <a:pt x="7215607" y="808275"/>
                      <a:pt x="7109068" y="823829"/>
                    </a:cubicBezTo>
                    <a:cubicBezTo>
                      <a:pt x="7002529" y="839383"/>
                      <a:pt x="6938868" y="818157"/>
                      <a:pt x="6845954" y="823829"/>
                    </a:cubicBezTo>
                    <a:cubicBezTo>
                      <a:pt x="6753040" y="829501"/>
                      <a:pt x="6460424" y="747114"/>
                      <a:pt x="6171012" y="823829"/>
                    </a:cubicBezTo>
                    <a:cubicBezTo>
                      <a:pt x="5881600" y="900544"/>
                      <a:pt x="5874003" y="821896"/>
                      <a:pt x="5701984" y="823829"/>
                    </a:cubicBezTo>
                    <a:cubicBezTo>
                      <a:pt x="5529965" y="825762"/>
                      <a:pt x="5554836" y="811916"/>
                      <a:pt x="5438870" y="823829"/>
                    </a:cubicBezTo>
                    <a:cubicBezTo>
                      <a:pt x="5322904" y="835742"/>
                      <a:pt x="5109924" y="777351"/>
                      <a:pt x="4866885" y="823829"/>
                    </a:cubicBezTo>
                    <a:cubicBezTo>
                      <a:pt x="4623846" y="870307"/>
                      <a:pt x="4517775" y="773697"/>
                      <a:pt x="4191943" y="823829"/>
                    </a:cubicBezTo>
                    <a:cubicBezTo>
                      <a:pt x="3866111" y="873961"/>
                      <a:pt x="3760581" y="821278"/>
                      <a:pt x="3414043" y="823829"/>
                    </a:cubicBezTo>
                    <a:cubicBezTo>
                      <a:pt x="3067505" y="826380"/>
                      <a:pt x="3171104" y="792123"/>
                      <a:pt x="3047972" y="823829"/>
                    </a:cubicBezTo>
                    <a:cubicBezTo>
                      <a:pt x="2924840" y="855535"/>
                      <a:pt x="2815567" y="804791"/>
                      <a:pt x="2681901" y="823829"/>
                    </a:cubicBezTo>
                    <a:cubicBezTo>
                      <a:pt x="2548235" y="842867"/>
                      <a:pt x="2392421" y="817017"/>
                      <a:pt x="2315831" y="823829"/>
                    </a:cubicBezTo>
                    <a:cubicBezTo>
                      <a:pt x="2239241" y="830641"/>
                      <a:pt x="2061707" y="819144"/>
                      <a:pt x="1949760" y="823829"/>
                    </a:cubicBezTo>
                    <a:cubicBezTo>
                      <a:pt x="1837813" y="828514"/>
                      <a:pt x="1536067" y="755900"/>
                      <a:pt x="1377775" y="823829"/>
                    </a:cubicBezTo>
                    <a:cubicBezTo>
                      <a:pt x="1219484" y="891758"/>
                      <a:pt x="1180628" y="805584"/>
                      <a:pt x="1114662" y="823829"/>
                    </a:cubicBezTo>
                    <a:cubicBezTo>
                      <a:pt x="1048696" y="842074"/>
                      <a:pt x="834746" y="787944"/>
                      <a:pt x="748591" y="823829"/>
                    </a:cubicBezTo>
                    <a:cubicBezTo>
                      <a:pt x="662436" y="859714"/>
                      <a:pt x="312183" y="799309"/>
                      <a:pt x="96528" y="823829"/>
                    </a:cubicBezTo>
                    <a:cubicBezTo>
                      <a:pt x="42521" y="827942"/>
                      <a:pt x="3233" y="788196"/>
                      <a:pt x="0" y="727301"/>
                    </a:cubicBezTo>
                    <a:cubicBezTo>
                      <a:pt x="-13522" y="633952"/>
                      <a:pt x="11792" y="545981"/>
                      <a:pt x="0" y="424530"/>
                    </a:cubicBezTo>
                    <a:cubicBezTo>
                      <a:pt x="-11792" y="303079"/>
                      <a:pt x="27788" y="177527"/>
                      <a:pt x="0" y="96528"/>
                    </a:cubicBezTo>
                    <a:close/>
                  </a:path>
                  <a:path w="10488791" h="823829" stroke="0" extrusionOk="0">
                    <a:moveTo>
                      <a:pt x="0" y="96528"/>
                    </a:moveTo>
                    <a:cubicBezTo>
                      <a:pt x="-10214" y="36470"/>
                      <a:pt x="29032" y="7134"/>
                      <a:pt x="96528" y="0"/>
                    </a:cubicBezTo>
                    <a:cubicBezTo>
                      <a:pt x="219804" y="-15809"/>
                      <a:pt x="337100" y="1585"/>
                      <a:pt x="462599" y="0"/>
                    </a:cubicBezTo>
                    <a:cubicBezTo>
                      <a:pt x="588098" y="-1585"/>
                      <a:pt x="801557" y="65800"/>
                      <a:pt x="1137541" y="0"/>
                    </a:cubicBezTo>
                    <a:cubicBezTo>
                      <a:pt x="1473525" y="-65800"/>
                      <a:pt x="1338063" y="20387"/>
                      <a:pt x="1503612" y="0"/>
                    </a:cubicBezTo>
                    <a:cubicBezTo>
                      <a:pt x="1669161" y="-20387"/>
                      <a:pt x="1662506" y="30831"/>
                      <a:pt x="1766725" y="0"/>
                    </a:cubicBezTo>
                    <a:cubicBezTo>
                      <a:pt x="1870944" y="-30831"/>
                      <a:pt x="2011384" y="5349"/>
                      <a:pt x="2132796" y="0"/>
                    </a:cubicBezTo>
                    <a:cubicBezTo>
                      <a:pt x="2254208" y="-5349"/>
                      <a:pt x="2473686" y="30647"/>
                      <a:pt x="2601824" y="0"/>
                    </a:cubicBezTo>
                    <a:cubicBezTo>
                      <a:pt x="2729962" y="-30647"/>
                      <a:pt x="2851032" y="14507"/>
                      <a:pt x="2967894" y="0"/>
                    </a:cubicBezTo>
                    <a:cubicBezTo>
                      <a:pt x="3084756" y="-14507"/>
                      <a:pt x="3303712" y="63525"/>
                      <a:pt x="3539879" y="0"/>
                    </a:cubicBezTo>
                    <a:cubicBezTo>
                      <a:pt x="3776047" y="-63525"/>
                      <a:pt x="4083905" y="46382"/>
                      <a:pt x="4317779" y="0"/>
                    </a:cubicBezTo>
                    <a:cubicBezTo>
                      <a:pt x="4551653" y="-46382"/>
                      <a:pt x="4670275" y="4704"/>
                      <a:pt x="4786807" y="0"/>
                    </a:cubicBezTo>
                    <a:cubicBezTo>
                      <a:pt x="4903339" y="-4704"/>
                      <a:pt x="5190580" y="35399"/>
                      <a:pt x="5564707" y="0"/>
                    </a:cubicBezTo>
                    <a:cubicBezTo>
                      <a:pt x="5938834" y="-35399"/>
                      <a:pt x="5960030" y="63764"/>
                      <a:pt x="6239650" y="0"/>
                    </a:cubicBezTo>
                    <a:cubicBezTo>
                      <a:pt x="6519270" y="-63764"/>
                      <a:pt x="6645139" y="33348"/>
                      <a:pt x="7017550" y="0"/>
                    </a:cubicBezTo>
                    <a:cubicBezTo>
                      <a:pt x="7389961" y="-33348"/>
                      <a:pt x="7328749" y="30694"/>
                      <a:pt x="7486578" y="0"/>
                    </a:cubicBezTo>
                    <a:cubicBezTo>
                      <a:pt x="7644407" y="-30694"/>
                      <a:pt x="7725126" y="42247"/>
                      <a:pt x="7852648" y="0"/>
                    </a:cubicBezTo>
                    <a:cubicBezTo>
                      <a:pt x="7980170" y="-42247"/>
                      <a:pt x="8044961" y="22186"/>
                      <a:pt x="8218719" y="0"/>
                    </a:cubicBezTo>
                    <a:cubicBezTo>
                      <a:pt x="8392477" y="-22186"/>
                      <a:pt x="8606774" y="44287"/>
                      <a:pt x="8790704" y="0"/>
                    </a:cubicBezTo>
                    <a:cubicBezTo>
                      <a:pt x="8974634" y="-44287"/>
                      <a:pt x="9304788" y="18027"/>
                      <a:pt x="9568604" y="0"/>
                    </a:cubicBezTo>
                    <a:cubicBezTo>
                      <a:pt x="9832420" y="-18027"/>
                      <a:pt x="9704198" y="21613"/>
                      <a:pt x="9831717" y="0"/>
                    </a:cubicBezTo>
                    <a:cubicBezTo>
                      <a:pt x="9959236" y="-21613"/>
                      <a:pt x="10147298" y="31597"/>
                      <a:pt x="10392263" y="0"/>
                    </a:cubicBezTo>
                    <a:cubicBezTo>
                      <a:pt x="10440797" y="517"/>
                      <a:pt x="10492410" y="39817"/>
                      <a:pt x="10488791" y="96528"/>
                    </a:cubicBezTo>
                    <a:cubicBezTo>
                      <a:pt x="10492328" y="231884"/>
                      <a:pt x="10468452" y="335964"/>
                      <a:pt x="10488791" y="405607"/>
                    </a:cubicBezTo>
                    <a:cubicBezTo>
                      <a:pt x="10509130" y="475250"/>
                      <a:pt x="10454766" y="567393"/>
                      <a:pt x="10488791" y="727301"/>
                    </a:cubicBezTo>
                    <a:cubicBezTo>
                      <a:pt x="10492520" y="772067"/>
                      <a:pt x="10449325" y="812271"/>
                      <a:pt x="10392263" y="823829"/>
                    </a:cubicBezTo>
                    <a:cubicBezTo>
                      <a:pt x="10301972" y="827292"/>
                      <a:pt x="10258625" y="807772"/>
                      <a:pt x="10129150" y="823829"/>
                    </a:cubicBezTo>
                    <a:cubicBezTo>
                      <a:pt x="9999675" y="839886"/>
                      <a:pt x="9924574" y="810224"/>
                      <a:pt x="9763079" y="823829"/>
                    </a:cubicBezTo>
                    <a:cubicBezTo>
                      <a:pt x="9601584" y="837434"/>
                      <a:pt x="9392441" y="756424"/>
                      <a:pt x="9088137" y="823829"/>
                    </a:cubicBezTo>
                    <a:cubicBezTo>
                      <a:pt x="8783833" y="891234"/>
                      <a:pt x="8812594" y="789954"/>
                      <a:pt x="8722066" y="823829"/>
                    </a:cubicBezTo>
                    <a:cubicBezTo>
                      <a:pt x="8631538" y="857704"/>
                      <a:pt x="8326474" y="822368"/>
                      <a:pt x="7944166" y="823829"/>
                    </a:cubicBezTo>
                    <a:cubicBezTo>
                      <a:pt x="7561858" y="825290"/>
                      <a:pt x="7578039" y="789450"/>
                      <a:pt x="7269223" y="823829"/>
                    </a:cubicBezTo>
                    <a:cubicBezTo>
                      <a:pt x="6960407" y="858208"/>
                      <a:pt x="7064993" y="815837"/>
                      <a:pt x="7006110" y="823829"/>
                    </a:cubicBezTo>
                    <a:cubicBezTo>
                      <a:pt x="6947227" y="831821"/>
                      <a:pt x="6535367" y="802918"/>
                      <a:pt x="6331168" y="823829"/>
                    </a:cubicBezTo>
                    <a:cubicBezTo>
                      <a:pt x="6126969" y="844740"/>
                      <a:pt x="5940169" y="777821"/>
                      <a:pt x="5759182" y="823829"/>
                    </a:cubicBezTo>
                    <a:cubicBezTo>
                      <a:pt x="5578195" y="869837"/>
                      <a:pt x="5392131" y="800726"/>
                      <a:pt x="5187197" y="823829"/>
                    </a:cubicBezTo>
                    <a:cubicBezTo>
                      <a:pt x="4982263" y="846932"/>
                      <a:pt x="4825620" y="813982"/>
                      <a:pt x="4718169" y="823829"/>
                    </a:cubicBezTo>
                    <a:cubicBezTo>
                      <a:pt x="4610718" y="833676"/>
                      <a:pt x="4244392" y="821420"/>
                      <a:pt x="3940269" y="823829"/>
                    </a:cubicBezTo>
                    <a:cubicBezTo>
                      <a:pt x="3636146" y="826238"/>
                      <a:pt x="3773965" y="806194"/>
                      <a:pt x="3677156" y="823829"/>
                    </a:cubicBezTo>
                    <a:cubicBezTo>
                      <a:pt x="3580347" y="841464"/>
                      <a:pt x="3235642" y="791393"/>
                      <a:pt x="2899256" y="823829"/>
                    </a:cubicBezTo>
                    <a:cubicBezTo>
                      <a:pt x="2562870" y="856265"/>
                      <a:pt x="2716079" y="793630"/>
                      <a:pt x="2636143" y="823829"/>
                    </a:cubicBezTo>
                    <a:cubicBezTo>
                      <a:pt x="2556207" y="854028"/>
                      <a:pt x="2439133" y="812582"/>
                      <a:pt x="2270072" y="823829"/>
                    </a:cubicBezTo>
                    <a:cubicBezTo>
                      <a:pt x="2101011" y="835076"/>
                      <a:pt x="1928555" y="761183"/>
                      <a:pt x="1595129" y="823829"/>
                    </a:cubicBezTo>
                    <a:cubicBezTo>
                      <a:pt x="1261703" y="886475"/>
                      <a:pt x="1085096" y="782584"/>
                      <a:pt x="817229" y="823829"/>
                    </a:cubicBezTo>
                    <a:cubicBezTo>
                      <a:pt x="549362" y="865074"/>
                      <a:pt x="348018" y="751523"/>
                      <a:pt x="96528" y="823829"/>
                    </a:cubicBezTo>
                    <a:cubicBezTo>
                      <a:pt x="36448" y="810646"/>
                      <a:pt x="876" y="781543"/>
                      <a:pt x="0" y="727301"/>
                    </a:cubicBezTo>
                    <a:cubicBezTo>
                      <a:pt x="-16957" y="633492"/>
                      <a:pt x="6970" y="563532"/>
                      <a:pt x="0" y="411915"/>
                    </a:cubicBezTo>
                    <a:cubicBezTo>
                      <a:pt x="-6970" y="260298"/>
                      <a:pt x="33755" y="233492"/>
                      <a:pt x="0" y="96528"/>
                    </a:cubicBezTo>
                    <a:close/>
                  </a:path>
                </a:pathLst>
              </a:custGeom>
              <a:solidFill>
                <a:srgbClr val="FF7513"/>
              </a:solidFill>
              <a:ln>
                <a:solidFill>
                  <a:schemeClr val="tx2">
                    <a:lumMod val="10000"/>
                  </a:schemeClr>
                </a:solidFill>
                <a:extLst>
                  <a:ext uri="{C807C97D-BFC1-408E-A445-0C87EB9F89A2}">
                    <ask:lineSketchStyleProps xmlns="" xmlns:ask="http://schemas.microsoft.com/office/drawing/2018/sketchyshapes" sd="3352043586">
                      <a:prstGeom prst="roundRect">
                        <a:avLst>
                          <a:gd name="adj" fmla="val 11717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6B4F901-E189-4244-87FB-BDB8A6288F08}"/>
                  </a:ext>
                </a:extLst>
              </p:cNvPr>
              <p:cNvSpPr txBox="1"/>
              <p:nvPr/>
            </p:nvSpPr>
            <p:spPr>
              <a:xfrm>
                <a:off x="2290032" y="803753"/>
                <a:ext cx="5222117" cy="59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Tả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cách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F6592A70-E6DA-43C9-9629-70E48ADD0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5095978" y="5111447"/>
              <a:ext cx="850292" cy="1029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A3322FB6-923C-4C28-A37E-1C664F8D98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3142" y="3591728"/>
            <a:ext cx="3853006" cy="2914141"/>
          </a:xfrm>
          <a:custGeom>
            <a:avLst/>
            <a:gdLst>
              <a:gd name="connsiteX0" fmla="*/ 0 w 3853006"/>
              <a:gd name="connsiteY0" fmla="*/ 0 h 2914141"/>
              <a:gd name="connsiteX1" fmla="*/ 3853006 w 3853006"/>
              <a:gd name="connsiteY1" fmla="*/ 0 h 2914141"/>
              <a:gd name="connsiteX2" fmla="*/ 3853006 w 3853006"/>
              <a:gd name="connsiteY2" fmla="*/ 2914141 h 2914141"/>
              <a:gd name="connsiteX3" fmla="*/ 0 w 3853006"/>
              <a:gd name="connsiteY3" fmla="*/ 2914141 h 2914141"/>
              <a:gd name="connsiteX4" fmla="*/ 0 w 3853006"/>
              <a:gd name="connsiteY4" fmla="*/ 0 h 2914141"/>
              <a:gd name="connsiteX5" fmla="*/ 359637 w 3853006"/>
              <a:gd name="connsiteY5" fmla="*/ 241947 h 2914141"/>
              <a:gd name="connsiteX6" fmla="*/ 359637 w 3853006"/>
              <a:gd name="connsiteY6" fmla="*/ 2187348 h 2914141"/>
              <a:gd name="connsiteX7" fmla="*/ 3499694 w 3853006"/>
              <a:gd name="connsiteY7" fmla="*/ 2187348 h 2914141"/>
              <a:gd name="connsiteX8" fmla="*/ 3499694 w 3853006"/>
              <a:gd name="connsiteY8" fmla="*/ 241947 h 2914141"/>
              <a:gd name="connsiteX9" fmla="*/ 359637 w 3853006"/>
              <a:gd name="connsiteY9" fmla="*/ 241947 h 29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3006" h="2914141">
                <a:moveTo>
                  <a:pt x="0" y="0"/>
                </a:moveTo>
                <a:lnTo>
                  <a:pt x="3853006" y="0"/>
                </a:lnTo>
                <a:lnTo>
                  <a:pt x="3853006" y="2914141"/>
                </a:lnTo>
                <a:lnTo>
                  <a:pt x="0" y="2914141"/>
                </a:lnTo>
                <a:lnTo>
                  <a:pt x="0" y="0"/>
                </a:lnTo>
                <a:close/>
                <a:moveTo>
                  <a:pt x="359637" y="241947"/>
                </a:moveTo>
                <a:lnTo>
                  <a:pt x="359637" y="2187348"/>
                </a:lnTo>
                <a:lnTo>
                  <a:pt x="3499694" y="2187348"/>
                </a:lnTo>
                <a:lnTo>
                  <a:pt x="3499694" y="241947"/>
                </a:lnTo>
                <a:lnTo>
                  <a:pt x="359637" y="241947"/>
                </a:lnTo>
                <a:close/>
              </a:path>
            </a:pathLst>
          </a:custGeom>
        </p:spPr>
      </p:pic>
      <p:pic>
        <p:nvPicPr>
          <p:cNvPr id="99" name="Wrong" descr="Image - 625247] | The Amazing World Of Gumball | Know Your Meme">
            <a:extLst>
              <a:ext uri="{FF2B5EF4-FFF2-40B4-BE49-F238E27FC236}">
                <a16:creationId xmlns:a16="http://schemas.microsoft.com/office/drawing/2014/main" id="{77B585D0-F61D-4249-8B43-F6E3D35E4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6" y="3779746"/>
            <a:ext cx="2942097" cy="20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50FBFFD6-400B-4EE1-BDD1-C7E687C3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2254" y="-115980"/>
            <a:ext cx="2921851" cy="238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95672645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at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chemeClr val="bg2">
                <a:lumMod val="75000"/>
              </a:schemeClr>
            </a:solidFill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</TotalTime>
  <Words>813</Words>
  <Application>Microsoft Office PowerPoint</Application>
  <PresentationFormat>Widescreen</PresentationFormat>
  <Paragraphs>106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Wingdings 2</vt:lpstr>
      <vt:lpstr>Webdings</vt:lpstr>
      <vt:lpstr>SVN-Ready</vt:lpstr>
      <vt:lpstr>Trebuchet MS</vt:lpstr>
      <vt:lpstr>SVN-Caprica Script</vt:lpstr>
      <vt:lpstr>#9Slide03 BoosterNextFYBlack</vt:lpstr>
      <vt:lpstr>SVN-Monday</vt:lpstr>
      <vt:lpstr>Calibri Light</vt:lpstr>
      <vt:lpstr>Times New Roman</vt:lpstr>
      <vt:lpstr>Wingdings</vt:lpstr>
      <vt:lpstr>#9Slide03 AllRoundGothic</vt:lpstr>
      <vt:lpstr>Gill Sans MT</vt:lpstr>
      <vt:lpstr>Calibri</vt:lpstr>
      <vt:lpstr>SVN-Poky's</vt:lpstr>
      <vt:lpstr>#9Slide07 HLT Fall For You</vt:lpstr>
      <vt:lpstr>Arial</vt:lpstr>
      <vt:lpstr>Cambria</vt:lpstr>
      <vt:lpstr>SVN-SAF</vt:lpstr>
      <vt:lpstr>Montserrat</vt:lpstr>
      <vt:lpstr>Office Theme</vt:lpstr>
      <vt:lpstr>1_Office Theme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Đức Tính</dc:creator>
  <cp:lastModifiedBy>WINDOWS</cp:lastModifiedBy>
  <cp:revision>391</cp:revision>
  <dcterms:created xsi:type="dcterms:W3CDTF">2021-08-09T03:52:43Z</dcterms:created>
  <dcterms:modified xsi:type="dcterms:W3CDTF">2023-06-06T08:19:09Z</dcterms:modified>
  <cp:contentStatus/>
</cp:coreProperties>
</file>