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7"/>
  </p:notesMasterIdLst>
  <p:sldIdLst>
    <p:sldId id="256" r:id="rId2"/>
    <p:sldId id="257" r:id="rId3"/>
    <p:sldId id="326" r:id="rId4"/>
    <p:sldId id="286" r:id="rId5"/>
    <p:sldId id="324" r:id="rId6"/>
    <p:sldId id="329" r:id="rId7"/>
    <p:sldId id="330" r:id="rId8"/>
    <p:sldId id="333" r:id="rId9"/>
    <p:sldId id="335" r:id="rId10"/>
    <p:sldId id="325" r:id="rId11"/>
    <p:sldId id="287" r:id="rId12"/>
    <p:sldId id="322" r:id="rId13"/>
    <p:sldId id="337" r:id="rId14"/>
    <p:sldId id="338" r:id="rId15"/>
    <p:sldId id="295" r:id="rId1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#9Slide05 Fourth Light" panose="020B0604020202020204" charset="0"/>
      <p:regular r:id="rId23"/>
    </p:embeddedFont>
    <p:embeddedFont>
      <p:font typeface="#9Slide05 FS Blonde Script" panose="020B0604020202020204" charset="0"/>
      <p:italic r:id="rId24"/>
    </p:embeddedFont>
    <p:embeddedFont>
      <p:font typeface="#9Slide05 Claudia" panose="020B0604020202020204" charset="0"/>
      <p:regular r:id="rId25"/>
    </p:embeddedFont>
    <p:embeddedFont>
      <p:font typeface="#9Slide03 Arima Madurai Bold" panose="020B0604020202020204" charset="0"/>
      <p:bold r:id="rId26"/>
    </p:embeddedFont>
    <p:embeddedFont>
      <p:font typeface="Roboto Condensed Light" panose="020B0604020202020204" charset="0"/>
      <p:regular r:id="rId27"/>
      <p: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Patrick Hand" panose="020B0604020202020204" charset="0"/>
      <p:regular r:id="rId33"/>
    </p:embeddedFont>
    <p:embeddedFont>
      <p:font typeface="#9Slide03 Arima Madurai Black" panose="020B0604020202020204" charset="0"/>
      <p:bold r:id="rId34"/>
    </p:embeddedFont>
    <p:embeddedFont>
      <p:font typeface="#9Slide03 Arima Madurai ExtraBo" panose="020B0604020202020204" charset="0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SVNAnthem" panose="020B0604020202020204" charset="0"/>
      <p:regular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98DAED"/>
    <a:srgbClr val="FFC489"/>
    <a:srgbClr val="FFE4C9"/>
    <a:srgbClr val="FE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C48F1-EEE8-4DB8-8A63-C43E2E10678B}">
  <a:tblStyle styleId="{11EC48F1-EEE8-4DB8-8A63-C43E2E1067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438"/>
      </p:cViewPr>
      <p:guideLst>
        <p:guide orient="horz" pos="30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0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7cf0412cd_0_3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7cf0412cd_0_3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407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CUSTOM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CUSTOM_1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1" y="917525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0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60" r:id="rId7"/>
    <p:sldLayoutId id="2147483661" r:id="rId8"/>
    <p:sldLayoutId id="2147483662" r:id="rId9"/>
    <p:sldLayoutId id="2147483663" r:id="rId10"/>
    <p:sldLayoutId id="2147483672" r:id="rId11"/>
    <p:sldLayoutId id="2147483677" r:id="rId12"/>
    <p:sldLayoutId id="2147483679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mp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772D44-F0A7-4FBB-ADBA-96AE5246BA8D}"/>
              </a:ext>
            </a:extLst>
          </p:cNvPr>
          <p:cNvSpPr/>
          <p:nvPr/>
        </p:nvSpPr>
        <p:spPr>
          <a:xfrm>
            <a:off x="3322320" y="592581"/>
            <a:ext cx="2635927" cy="543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63193" y="592581"/>
            <a:ext cx="3783749" cy="6799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endParaRPr sz="32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14" name="Google Shape;613;p40">
            <a:extLst>
              <a:ext uri="{FF2B5EF4-FFF2-40B4-BE49-F238E27FC236}">
                <a16:creationId xmlns:a16="http://schemas.microsoft.com/office/drawing/2014/main" id="{28B0DEAF-578D-44AF-9619-28BBD4FF2C18}"/>
              </a:ext>
            </a:extLst>
          </p:cNvPr>
          <p:cNvSpPr txBox="1">
            <a:spLocks/>
          </p:cNvSpPr>
          <p:nvPr/>
        </p:nvSpPr>
        <p:spPr>
          <a:xfrm>
            <a:off x="2046287" y="1497010"/>
            <a:ext cx="4951218" cy="67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Ôn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đơn</a:t>
            </a:r>
            <a:endParaRPr lang="en-US" sz="5400" dirty="0">
              <a:solidFill>
                <a:srgbClr val="FF0000"/>
              </a:solidFill>
              <a:latin typeface="#9Slide05 FS Blonde Script" panose="03000503000000000000" pitchFamily="65" charset="0"/>
            </a:endParaRPr>
          </a:p>
        </p:txBody>
      </p:sp>
      <p:grpSp>
        <p:nvGrpSpPr>
          <p:cNvPr id="452" name="Google Shape;452;p40"/>
          <p:cNvGrpSpPr/>
          <p:nvPr/>
        </p:nvGrpSpPr>
        <p:grpSpPr>
          <a:xfrm>
            <a:off x="3581600" y="2845431"/>
            <a:ext cx="2376647" cy="2103859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AB32793A-2C14-4FEF-840D-DC857D900DC1}"/>
              </a:ext>
            </a:extLst>
          </p:cNvPr>
          <p:cNvSpPr txBox="1"/>
          <p:nvPr/>
        </p:nvSpPr>
        <p:spPr>
          <a:xfrm>
            <a:off x="162739" y="111754"/>
            <a:ext cx="889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gửi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80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C358E6-FA11-4CA5-A182-FC703E7492D6}"/>
              </a:ext>
            </a:extLst>
          </p:cNvPr>
          <p:cNvSpPr/>
          <p:nvPr/>
        </p:nvSpPr>
        <p:spPr>
          <a:xfrm>
            <a:off x="-396240" y="205740"/>
            <a:ext cx="10081260" cy="14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图片 3">
            <a:extLst>
              <a:ext uri="{FF2B5EF4-FFF2-40B4-BE49-F238E27FC236}">
                <a16:creationId xmlns:a16="http://schemas.microsoft.com/office/drawing/2014/main" id="{DB54BD82-B005-42D8-B112-0C00AEEC9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411342" y="1062654"/>
            <a:ext cx="5493991" cy="3351145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E269844E-C5E4-47CB-8029-8D4AE3D0528A}"/>
              </a:ext>
            </a:extLst>
          </p:cNvPr>
          <p:cNvSpPr txBox="1"/>
          <p:nvPr/>
        </p:nvSpPr>
        <p:spPr>
          <a:xfrm>
            <a:off x="2471097" y="2567763"/>
            <a:ext cx="40767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điểm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so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6 ở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A9C9D065-B712-4404-A21B-E5EC8D44D45A}"/>
              </a:ext>
            </a:extLst>
          </p:cNvPr>
          <p:cNvSpPr txBox="1"/>
          <p:nvPr/>
        </p:nvSpPr>
        <p:spPr>
          <a:xfrm>
            <a:off x="2442717" y="2332314"/>
            <a:ext cx="407670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chương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Tiểu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6" grpId="1"/>
      <p:bldP spid="2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CEF6B7-0ED0-4AD4-9543-8C9A64B5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448800" cy="544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97F1D-C040-4C5F-9769-9C6925A45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550" l="9984" r="89975">
                        <a14:foregroundMark x1="65291" y1="33339" x2="65291" y2="33339"/>
                        <a14:foregroundMark x1="66470" y1="32893" x2="66470" y2="32893"/>
                        <a14:foregroundMark x1="68843" y1="38070" x2="68843" y2="38070"/>
                        <a14:foregroundMark x1="78209" y1="37041" x2="78209" y2="37041"/>
                        <a14:foregroundMark x1="78442" y1="42527" x2="78442" y2="42527"/>
                        <a14:foregroundMark x1="82241" y1="40590" x2="82241" y2="40590"/>
                        <a14:foregroundMark x1="85326" y1="40453" x2="85326" y2="40453"/>
                        <a14:foregroundMark x1="78566" y1="40007" x2="78566" y2="40007"/>
                        <a14:foregroundMark x1="78442" y1="37487" x2="78442" y2="37487"/>
                        <a14:foregroundMark x1="80705" y1="44292" x2="80705" y2="44292"/>
                        <a14:foregroundMark x1="83667" y1="40007" x2="83667" y2="40007"/>
                        <a14:foregroundMark x1="88878" y1="38807" x2="88878" y2="38807"/>
                        <a14:foregroundMark x1="88645" y1="36887" x2="88645" y2="36887"/>
                        <a14:foregroundMark x1="79512" y1="47995" x2="79512" y2="47995"/>
                        <a14:foregroundMark x1="82597" y1="91104" x2="82597" y2="91104"/>
                        <a14:foregroundMark x1="82597" y1="90521" x2="82597" y2="90521"/>
                        <a14:foregroundMark x1="88755" y1="39698" x2="88755" y2="39698"/>
                        <a14:foregroundMark x1="82954" y1="91104" x2="82954" y2="91104"/>
                        <a14:foregroundMark x1="82597" y1="90367" x2="82597" y2="90367"/>
                        <a14:foregroundMark x1="82474" y1="91550" x2="82474" y2="91550"/>
                        <a14:foregroundMark x1="82830" y1="90812" x2="82830" y2="90812"/>
                      </a14:backgroundRemoval>
                    </a14:imgEffect>
                  </a14:imgLayer>
                </a14:imgProps>
              </a:ext>
            </a:extLst>
          </a:blip>
          <a:srcRect l="60383" b="6966"/>
          <a:stretch/>
        </p:blipFill>
        <p:spPr>
          <a:xfrm>
            <a:off x="7435984" y="982548"/>
            <a:ext cx="1810839" cy="37651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3A1B25B-BA45-4DFB-BFCF-9DB3E476DB22}"/>
              </a:ext>
            </a:extLst>
          </p:cNvPr>
          <p:cNvGrpSpPr/>
          <p:nvPr/>
        </p:nvGrpSpPr>
        <p:grpSpPr>
          <a:xfrm flipH="1">
            <a:off x="3627119" y="1283316"/>
            <a:ext cx="3761307" cy="743604"/>
            <a:chOff x="3426085" y="624840"/>
            <a:chExt cx="4370207" cy="7436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B10E27-BACE-468B-AE8E-D876B24BFDA1}"/>
                </a:ext>
              </a:extLst>
            </p:cNvPr>
            <p:cNvSpPr txBox="1"/>
            <p:nvPr/>
          </p:nvSpPr>
          <p:spPr>
            <a:xfrm>
              <a:off x="3608559" y="624840"/>
              <a:ext cx="418773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con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viết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đơn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b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</a:b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chia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sẻ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trước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lớp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.</a:t>
              </a: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3FC98C1-DFB0-48DE-9F1E-485554DB2C3C}"/>
                </a:ext>
              </a:extLst>
            </p:cNvPr>
            <p:cNvSpPr/>
            <p:nvPr/>
          </p:nvSpPr>
          <p:spPr>
            <a:xfrm rot="13347774">
              <a:off x="3426085" y="876954"/>
              <a:ext cx="160814" cy="4914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oogle Shape;1801;p61">
            <a:extLst>
              <a:ext uri="{FF2B5EF4-FFF2-40B4-BE49-F238E27FC236}">
                <a16:creationId xmlns:a16="http://schemas.microsoft.com/office/drawing/2014/main" id="{09F1B8D6-BAD6-4090-A6F5-1931EAD9D6A8}"/>
              </a:ext>
            </a:extLst>
          </p:cNvPr>
          <p:cNvGrpSpPr/>
          <p:nvPr/>
        </p:nvGrpSpPr>
        <p:grpSpPr>
          <a:xfrm>
            <a:off x="6426693" y="3297706"/>
            <a:ext cx="1416017" cy="1743259"/>
            <a:chOff x="5935827" y="724913"/>
            <a:chExt cx="2395220" cy="3697695"/>
          </a:xfrm>
        </p:grpSpPr>
        <p:sp>
          <p:nvSpPr>
            <p:cNvPr id="20" name="Google Shape;1802;p61">
              <a:extLst>
                <a:ext uri="{FF2B5EF4-FFF2-40B4-BE49-F238E27FC236}">
                  <a16:creationId xmlns:a16="http://schemas.microsoft.com/office/drawing/2014/main" id="{EA15E34A-D77C-402D-9214-619C2F0C9262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03;p61">
              <a:extLst>
                <a:ext uri="{FF2B5EF4-FFF2-40B4-BE49-F238E27FC236}">
                  <a16:creationId xmlns:a16="http://schemas.microsoft.com/office/drawing/2014/main" id="{68BA04E6-A0EB-4F89-BD11-5D67360CF8E5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04;p61">
              <a:extLst>
                <a:ext uri="{FF2B5EF4-FFF2-40B4-BE49-F238E27FC236}">
                  <a16:creationId xmlns:a16="http://schemas.microsoft.com/office/drawing/2014/main" id="{0C3E2159-FD61-4D21-ABC5-C918CF4A31BC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05;p61">
              <a:extLst>
                <a:ext uri="{FF2B5EF4-FFF2-40B4-BE49-F238E27FC236}">
                  <a16:creationId xmlns:a16="http://schemas.microsoft.com/office/drawing/2014/main" id="{34AE6D3D-D4D4-4A2E-A725-EFF049A97231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06;p61">
              <a:extLst>
                <a:ext uri="{FF2B5EF4-FFF2-40B4-BE49-F238E27FC236}">
                  <a16:creationId xmlns:a16="http://schemas.microsoft.com/office/drawing/2014/main" id="{2A8303F2-5FD4-44F1-9239-88DB94D902FA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07;p61">
              <a:extLst>
                <a:ext uri="{FF2B5EF4-FFF2-40B4-BE49-F238E27FC236}">
                  <a16:creationId xmlns:a16="http://schemas.microsoft.com/office/drawing/2014/main" id="{F58CB622-61A7-4E4F-A2D2-5A13EBAF4922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08;p61">
              <a:extLst>
                <a:ext uri="{FF2B5EF4-FFF2-40B4-BE49-F238E27FC236}">
                  <a16:creationId xmlns:a16="http://schemas.microsoft.com/office/drawing/2014/main" id="{475D6316-C0A7-47E1-9728-99236ADD2172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09;p61">
              <a:extLst>
                <a:ext uri="{FF2B5EF4-FFF2-40B4-BE49-F238E27FC236}">
                  <a16:creationId xmlns:a16="http://schemas.microsoft.com/office/drawing/2014/main" id="{8E14D235-C3C8-4F59-9D67-B9FF716FEC9F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10;p61">
              <a:extLst>
                <a:ext uri="{FF2B5EF4-FFF2-40B4-BE49-F238E27FC236}">
                  <a16:creationId xmlns:a16="http://schemas.microsoft.com/office/drawing/2014/main" id="{2B95E6E0-6C0A-4D7B-AE16-20D4129B4D22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11;p61">
              <a:extLst>
                <a:ext uri="{FF2B5EF4-FFF2-40B4-BE49-F238E27FC236}">
                  <a16:creationId xmlns:a16="http://schemas.microsoft.com/office/drawing/2014/main" id="{CC5A657B-D725-4B07-819A-B04D6267312F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12;p61">
              <a:extLst>
                <a:ext uri="{FF2B5EF4-FFF2-40B4-BE49-F238E27FC236}">
                  <a16:creationId xmlns:a16="http://schemas.microsoft.com/office/drawing/2014/main" id="{0DF9E301-8A30-4E8A-9C56-47203A4B89FC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13;p61">
              <a:extLst>
                <a:ext uri="{FF2B5EF4-FFF2-40B4-BE49-F238E27FC236}">
                  <a16:creationId xmlns:a16="http://schemas.microsoft.com/office/drawing/2014/main" id="{92990186-9AC0-422A-BC07-BC8C05656314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14;p61">
              <a:extLst>
                <a:ext uri="{FF2B5EF4-FFF2-40B4-BE49-F238E27FC236}">
                  <a16:creationId xmlns:a16="http://schemas.microsoft.com/office/drawing/2014/main" id="{322EA0EF-4159-4AB7-B6C7-0F700ED6D8E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15;p61">
              <a:extLst>
                <a:ext uri="{FF2B5EF4-FFF2-40B4-BE49-F238E27FC236}">
                  <a16:creationId xmlns:a16="http://schemas.microsoft.com/office/drawing/2014/main" id="{CEE14496-50EA-45D3-B157-9C536D8210AB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16;p61">
              <a:extLst>
                <a:ext uri="{FF2B5EF4-FFF2-40B4-BE49-F238E27FC236}">
                  <a16:creationId xmlns:a16="http://schemas.microsoft.com/office/drawing/2014/main" id="{482EEE7D-1119-40CC-A2C0-15D2DDE8356B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7;p61">
              <a:extLst>
                <a:ext uri="{FF2B5EF4-FFF2-40B4-BE49-F238E27FC236}">
                  <a16:creationId xmlns:a16="http://schemas.microsoft.com/office/drawing/2014/main" id="{7F75950F-3843-44AD-A397-B4B91B9C0042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8;p61">
              <a:extLst>
                <a:ext uri="{FF2B5EF4-FFF2-40B4-BE49-F238E27FC236}">
                  <a16:creationId xmlns:a16="http://schemas.microsoft.com/office/drawing/2014/main" id="{0759D892-429B-48D5-B0AA-12DD7E7FD9CF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9;p61">
              <a:extLst>
                <a:ext uri="{FF2B5EF4-FFF2-40B4-BE49-F238E27FC236}">
                  <a16:creationId xmlns:a16="http://schemas.microsoft.com/office/drawing/2014/main" id="{C5412800-A346-45CC-A3C1-1FE4C64717A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20;p61">
              <a:extLst>
                <a:ext uri="{FF2B5EF4-FFF2-40B4-BE49-F238E27FC236}">
                  <a16:creationId xmlns:a16="http://schemas.microsoft.com/office/drawing/2014/main" id="{3F72FF73-4419-4AE1-893F-4254EFF0DA2B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21;p61">
              <a:extLst>
                <a:ext uri="{FF2B5EF4-FFF2-40B4-BE49-F238E27FC236}">
                  <a16:creationId xmlns:a16="http://schemas.microsoft.com/office/drawing/2014/main" id="{ABCC81A3-E084-4940-BB0D-126781613B05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2;p61">
              <a:extLst>
                <a:ext uri="{FF2B5EF4-FFF2-40B4-BE49-F238E27FC236}">
                  <a16:creationId xmlns:a16="http://schemas.microsoft.com/office/drawing/2014/main" id="{A774EF10-1A12-4828-ABB7-783C3C871B2A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23;p61">
              <a:extLst>
                <a:ext uri="{FF2B5EF4-FFF2-40B4-BE49-F238E27FC236}">
                  <a16:creationId xmlns:a16="http://schemas.microsoft.com/office/drawing/2014/main" id="{DC1C9CD9-38C7-407E-BDA5-2860936231D2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24;p61">
              <a:extLst>
                <a:ext uri="{FF2B5EF4-FFF2-40B4-BE49-F238E27FC236}">
                  <a16:creationId xmlns:a16="http://schemas.microsoft.com/office/drawing/2014/main" id="{A033DE93-1F5E-46E4-95AA-BC9B713E73B3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5;p61">
              <a:extLst>
                <a:ext uri="{FF2B5EF4-FFF2-40B4-BE49-F238E27FC236}">
                  <a16:creationId xmlns:a16="http://schemas.microsoft.com/office/drawing/2014/main" id="{221F6FE5-4CED-478C-ABE7-BD7723E30BA3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26;p61">
              <a:extLst>
                <a:ext uri="{FF2B5EF4-FFF2-40B4-BE49-F238E27FC236}">
                  <a16:creationId xmlns:a16="http://schemas.microsoft.com/office/drawing/2014/main" id="{2C38F971-197A-44E5-920D-CA01A779D179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27;p61">
              <a:extLst>
                <a:ext uri="{FF2B5EF4-FFF2-40B4-BE49-F238E27FC236}">
                  <a16:creationId xmlns:a16="http://schemas.microsoft.com/office/drawing/2014/main" id="{53CF65DF-9ED2-4BD1-B522-2153F8007C2C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8;p61">
              <a:extLst>
                <a:ext uri="{FF2B5EF4-FFF2-40B4-BE49-F238E27FC236}">
                  <a16:creationId xmlns:a16="http://schemas.microsoft.com/office/drawing/2014/main" id="{4BDB66AC-8141-442A-9014-FBFC97EF79C8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9;p61">
              <a:extLst>
                <a:ext uri="{FF2B5EF4-FFF2-40B4-BE49-F238E27FC236}">
                  <a16:creationId xmlns:a16="http://schemas.microsoft.com/office/drawing/2014/main" id="{860AC202-DB4D-4778-A2CB-FB49679DF2D9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30;p61">
              <a:extLst>
                <a:ext uri="{FF2B5EF4-FFF2-40B4-BE49-F238E27FC236}">
                  <a16:creationId xmlns:a16="http://schemas.microsoft.com/office/drawing/2014/main" id="{D440BBE3-A737-4FF1-BA2E-B53F16442CE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31;p61">
              <a:extLst>
                <a:ext uri="{FF2B5EF4-FFF2-40B4-BE49-F238E27FC236}">
                  <a16:creationId xmlns:a16="http://schemas.microsoft.com/office/drawing/2014/main" id="{616BA39E-082A-45E6-92F7-37FE5E373613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32;p61">
              <a:extLst>
                <a:ext uri="{FF2B5EF4-FFF2-40B4-BE49-F238E27FC236}">
                  <a16:creationId xmlns:a16="http://schemas.microsoft.com/office/drawing/2014/main" id="{4800533C-2B37-4DCA-A3EC-F1A78886374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33;p61">
              <a:extLst>
                <a:ext uri="{FF2B5EF4-FFF2-40B4-BE49-F238E27FC236}">
                  <a16:creationId xmlns:a16="http://schemas.microsoft.com/office/drawing/2014/main" id="{9A494123-E062-4DC9-A6E4-0B7C85E72DA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34;p61">
              <a:extLst>
                <a:ext uri="{FF2B5EF4-FFF2-40B4-BE49-F238E27FC236}">
                  <a16:creationId xmlns:a16="http://schemas.microsoft.com/office/drawing/2014/main" id="{66FADEA9-4A62-4F50-A7A5-920EB5CA7AA4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35;p61">
              <a:extLst>
                <a:ext uri="{FF2B5EF4-FFF2-40B4-BE49-F238E27FC236}">
                  <a16:creationId xmlns:a16="http://schemas.microsoft.com/office/drawing/2014/main" id="{CA00C60C-F217-4511-8CCD-A663D7FDF508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36;p61">
              <a:extLst>
                <a:ext uri="{FF2B5EF4-FFF2-40B4-BE49-F238E27FC236}">
                  <a16:creationId xmlns:a16="http://schemas.microsoft.com/office/drawing/2014/main" id="{061474B2-5AA0-4DCF-83EA-3AF55F2CADB7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37;p61">
              <a:extLst>
                <a:ext uri="{FF2B5EF4-FFF2-40B4-BE49-F238E27FC236}">
                  <a16:creationId xmlns:a16="http://schemas.microsoft.com/office/drawing/2014/main" id="{9969AB5D-3BBE-4ABB-86DE-18DF97FFE5FB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38;p61">
              <a:extLst>
                <a:ext uri="{FF2B5EF4-FFF2-40B4-BE49-F238E27FC236}">
                  <a16:creationId xmlns:a16="http://schemas.microsoft.com/office/drawing/2014/main" id="{DF0B5D41-B78E-4E20-AC7D-198154C9432E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39;p61">
              <a:extLst>
                <a:ext uri="{FF2B5EF4-FFF2-40B4-BE49-F238E27FC236}">
                  <a16:creationId xmlns:a16="http://schemas.microsoft.com/office/drawing/2014/main" id="{1BBD3E82-5CB9-446C-99AE-7782DC759FA3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40;p61">
              <a:extLst>
                <a:ext uri="{FF2B5EF4-FFF2-40B4-BE49-F238E27FC236}">
                  <a16:creationId xmlns:a16="http://schemas.microsoft.com/office/drawing/2014/main" id="{8013B0F9-CEE7-4364-B1BA-1078AF6352D7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41;p61">
              <a:extLst>
                <a:ext uri="{FF2B5EF4-FFF2-40B4-BE49-F238E27FC236}">
                  <a16:creationId xmlns:a16="http://schemas.microsoft.com/office/drawing/2014/main" id="{6DE0061F-F51E-43FD-9CFC-6790C8EA3017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42;p61">
              <a:extLst>
                <a:ext uri="{FF2B5EF4-FFF2-40B4-BE49-F238E27FC236}">
                  <a16:creationId xmlns:a16="http://schemas.microsoft.com/office/drawing/2014/main" id="{B4D92406-9A16-4EE6-A6B6-9042012DA545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3;p61">
              <a:extLst>
                <a:ext uri="{FF2B5EF4-FFF2-40B4-BE49-F238E27FC236}">
                  <a16:creationId xmlns:a16="http://schemas.microsoft.com/office/drawing/2014/main" id="{B4D906B9-42DF-4C96-B0DF-35D9BF89BB08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4;p61">
              <a:extLst>
                <a:ext uri="{FF2B5EF4-FFF2-40B4-BE49-F238E27FC236}">
                  <a16:creationId xmlns:a16="http://schemas.microsoft.com/office/drawing/2014/main" id="{1B702349-F501-4D54-940E-579ED938A160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45;p61">
              <a:extLst>
                <a:ext uri="{FF2B5EF4-FFF2-40B4-BE49-F238E27FC236}">
                  <a16:creationId xmlns:a16="http://schemas.microsoft.com/office/drawing/2014/main" id="{D06A4F5E-53A5-4B3D-9A08-D872120190C7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46;p61">
              <a:extLst>
                <a:ext uri="{FF2B5EF4-FFF2-40B4-BE49-F238E27FC236}">
                  <a16:creationId xmlns:a16="http://schemas.microsoft.com/office/drawing/2014/main" id="{B9476FD8-A8A7-45F8-BD13-FE797D66FC39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47;p61">
              <a:extLst>
                <a:ext uri="{FF2B5EF4-FFF2-40B4-BE49-F238E27FC236}">
                  <a16:creationId xmlns:a16="http://schemas.microsoft.com/office/drawing/2014/main" id="{1E3EEC1B-7B4B-4C9F-86DA-DA32EB4D6E84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48;p61">
              <a:extLst>
                <a:ext uri="{FF2B5EF4-FFF2-40B4-BE49-F238E27FC236}">
                  <a16:creationId xmlns:a16="http://schemas.microsoft.com/office/drawing/2014/main" id="{B2CFEE8E-13BC-4576-9DE8-835FE8806ED4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49;p61">
              <a:extLst>
                <a:ext uri="{FF2B5EF4-FFF2-40B4-BE49-F238E27FC236}">
                  <a16:creationId xmlns:a16="http://schemas.microsoft.com/office/drawing/2014/main" id="{AF551BC6-CA74-461B-9CE0-D909C3AC3642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50;p61">
              <a:extLst>
                <a:ext uri="{FF2B5EF4-FFF2-40B4-BE49-F238E27FC236}">
                  <a16:creationId xmlns:a16="http://schemas.microsoft.com/office/drawing/2014/main" id="{507F4DF2-792A-437B-B048-DC260077F6A0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1;p61">
              <a:extLst>
                <a:ext uri="{FF2B5EF4-FFF2-40B4-BE49-F238E27FC236}">
                  <a16:creationId xmlns:a16="http://schemas.microsoft.com/office/drawing/2014/main" id="{42677514-F47C-4046-A142-89D7CAF1E58E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52;p61">
              <a:extLst>
                <a:ext uri="{FF2B5EF4-FFF2-40B4-BE49-F238E27FC236}">
                  <a16:creationId xmlns:a16="http://schemas.microsoft.com/office/drawing/2014/main" id="{5D8B6F10-5F07-41D5-8CCE-FE0394E88046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53;p61">
              <a:extLst>
                <a:ext uri="{FF2B5EF4-FFF2-40B4-BE49-F238E27FC236}">
                  <a16:creationId xmlns:a16="http://schemas.microsoft.com/office/drawing/2014/main" id="{0D83C596-40AB-4B53-AB75-09833313584C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54;p61">
              <a:extLst>
                <a:ext uri="{FF2B5EF4-FFF2-40B4-BE49-F238E27FC236}">
                  <a16:creationId xmlns:a16="http://schemas.microsoft.com/office/drawing/2014/main" id="{5EF08D00-1B4D-41FA-968C-1E861772867A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55;p61">
              <a:extLst>
                <a:ext uri="{FF2B5EF4-FFF2-40B4-BE49-F238E27FC236}">
                  <a16:creationId xmlns:a16="http://schemas.microsoft.com/office/drawing/2014/main" id="{8553FE56-BCB3-4B66-9642-01B075851DB6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56;p61">
              <a:extLst>
                <a:ext uri="{FF2B5EF4-FFF2-40B4-BE49-F238E27FC236}">
                  <a16:creationId xmlns:a16="http://schemas.microsoft.com/office/drawing/2014/main" id="{C87E8FAE-06F4-45DF-85E5-090C767E9675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7;p61">
              <a:extLst>
                <a:ext uri="{FF2B5EF4-FFF2-40B4-BE49-F238E27FC236}">
                  <a16:creationId xmlns:a16="http://schemas.microsoft.com/office/drawing/2014/main" id="{0647FD2A-31CC-4204-A3E5-A98B0D5EEBA6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58;p61">
              <a:extLst>
                <a:ext uri="{FF2B5EF4-FFF2-40B4-BE49-F238E27FC236}">
                  <a16:creationId xmlns:a16="http://schemas.microsoft.com/office/drawing/2014/main" id="{E36F0070-DA49-4412-9E09-D8A2BCB1A169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59;p61">
              <a:extLst>
                <a:ext uri="{FF2B5EF4-FFF2-40B4-BE49-F238E27FC236}">
                  <a16:creationId xmlns:a16="http://schemas.microsoft.com/office/drawing/2014/main" id="{6AC0311F-427D-4592-BEB7-4185777D7C04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60;p61">
              <a:extLst>
                <a:ext uri="{FF2B5EF4-FFF2-40B4-BE49-F238E27FC236}">
                  <a16:creationId xmlns:a16="http://schemas.microsoft.com/office/drawing/2014/main" id="{D30C439A-49C9-477E-AABB-3A97FBE1AA56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1;p61">
              <a:extLst>
                <a:ext uri="{FF2B5EF4-FFF2-40B4-BE49-F238E27FC236}">
                  <a16:creationId xmlns:a16="http://schemas.microsoft.com/office/drawing/2014/main" id="{AA249FF3-7EAC-41F3-8646-2F99C333A7BF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62;p61">
              <a:extLst>
                <a:ext uri="{FF2B5EF4-FFF2-40B4-BE49-F238E27FC236}">
                  <a16:creationId xmlns:a16="http://schemas.microsoft.com/office/drawing/2014/main" id="{A40AD223-D746-4DAE-92AF-6141E713069F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3;p61">
              <a:extLst>
                <a:ext uri="{FF2B5EF4-FFF2-40B4-BE49-F238E27FC236}">
                  <a16:creationId xmlns:a16="http://schemas.microsoft.com/office/drawing/2014/main" id="{9F9B585F-868E-47C7-917E-7EBF25146C03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64;p61">
              <a:extLst>
                <a:ext uri="{FF2B5EF4-FFF2-40B4-BE49-F238E27FC236}">
                  <a16:creationId xmlns:a16="http://schemas.microsoft.com/office/drawing/2014/main" id="{091AC1E3-1AF5-4028-8880-4B2D162992EF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65;p61">
              <a:extLst>
                <a:ext uri="{FF2B5EF4-FFF2-40B4-BE49-F238E27FC236}">
                  <a16:creationId xmlns:a16="http://schemas.microsoft.com/office/drawing/2014/main" id="{243F19AF-185A-417B-9A89-50CB5303CF8E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66;p61">
              <a:extLst>
                <a:ext uri="{FF2B5EF4-FFF2-40B4-BE49-F238E27FC236}">
                  <a16:creationId xmlns:a16="http://schemas.microsoft.com/office/drawing/2014/main" id="{20F7126C-029F-4DA0-98B7-D27A891373C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67;p61">
              <a:extLst>
                <a:ext uri="{FF2B5EF4-FFF2-40B4-BE49-F238E27FC236}">
                  <a16:creationId xmlns:a16="http://schemas.microsoft.com/office/drawing/2014/main" id="{C048F7ED-3631-4403-9E5B-5C84AA8DF7FD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68;p61">
              <a:extLst>
                <a:ext uri="{FF2B5EF4-FFF2-40B4-BE49-F238E27FC236}">
                  <a16:creationId xmlns:a16="http://schemas.microsoft.com/office/drawing/2014/main" id="{D33F7A59-49AA-4668-90C2-E10F1C88A900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69;p61">
              <a:extLst>
                <a:ext uri="{FF2B5EF4-FFF2-40B4-BE49-F238E27FC236}">
                  <a16:creationId xmlns:a16="http://schemas.microsoft.com/office/drawing/2014/main" id="{B02A7D0E-1B4C-456C-9D54-921674B3BC2D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0;p61">
              <a:extLst>
                <a:ext uri="{FF2B5EF4-FFF2-40B4-BE49-F238E27FC236}">
                  <a16:creationId xmlns:a16="http://schemas.microsoft.com/office/drawing/2014/main" id="{F7F12899-41FF-4B1D-A75A-6F2D125A06E3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1;p61">
              <a:extLst>
                <a:ext uri="{FF2B5EF4-FFF2-40B4-BE49-F238E27FC236}">
                  <a16:creationId xmlns:a16="http://schemas.microsoft.com/office/drawing/2014/main" id="{95780FC0-30B2-4A34-A973-7D2DE55AD7AB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72;p61">
              <a:extLst>
                <a:ext uri="{FF2B5EF4-FFF2-40B4-BE49-F238E27FC236}">
                  <a16:creationId xmlns:a16="http://schemas.microsoft.com/office/drawing/2014/main" id="{A8BA97BE-406F-4E3A-9F0C-FBA9AF8B81D5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73;p61">
              <a:extLst>
                <a:ext uri="{FF2B5EF4-FFF2-40B4-BE49-F238E27FC236}">
                  <a16:creationId xmlns:a16="http://schemas.microsoft.com/office/drawing/2014/main" id="{A7C73214-5D36-446E-A18C-FAE3C68ECD2E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74;p61">
              <a:extLst>
                <a:ext uri="{FF2B5EF4-FFF2-40B4-BE49-F238E27FC236}">
                  <a16:creationId xmlns:a16="http://schemas.microsoft.com/office/drawing/2014/main" id="{1DF69996-FCEF-4F72-BA94-27198D45C8D9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75;p61">
              <a:extLst>
                <a:ext uri="{FF2B5EF4-FFF2-40B4-BE49-F238E27FC236}">
                  <a16:creationId xmlns:a16="http://schemas.microsoft.com/office/drawing/2014/main" id="{57CD2145-1045-4852-98C1-146A1254B549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76;p61">
              <a:extLst>
                <a:ext uri="{FF2B5EF4-FFF2-40B4-BE49-F238E27FC236}">
                  <a16:creationId xmlns:a16="http://schemas.microsoft.com/office/drawing/2014/main" id="{E576A6DB-7017-455E-91B0-D43FC67BD09C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77;p61">
              <a:extLst>
                <a:ext uri="{FF2B5EF4-FFF2-40B4-BE49-F238E27FC236}">
                  <a16:creationId xmlns:a16="http://schemas.microsoft.com/office/drawing/2014/main" id="{530DABB4-BCA2-49A6-9E51-B0A0A80A4927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78;p61">
              <a:extLst>
                <a:ext uri="{FF2B5EF4-FFF2-40B4-BE49-F238E27FC236}">
                  <a16:creationId xmlns:a16="http://schemas.microsoft.com/office/drawing/2014/main" id="{06FDE4A6-E597-4D48-A37D-9D5719DBD027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79;p61">
              <a:extLst>
                <a:ext uri="{FF2B5EF4-FFF2-40B4-BE49-F238E27FC236}">
                  <a16:creationId xmlns:a16="http://schemas.microsoft.com/office/drawing/2014/main" id="{1746E0C8-FD2F-4DE0-B75B-67B92F1F68BB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0;p61">
              <a:extLst>
                <a:ext uri="{FF2B5EF4-FFF2-40B4-BE49-F238E27FC236}">
                  <a16:creationId xmlns:a16="http://schemas.microsoft.com/office/drawing/2014/main" id="{A46587D1-ECF5-44C9-9AED-82CA7C763F4F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1;p61">
              <a:extLst>
                <a:ext uri="{FF2B5EF4-FFF2-40B4-BE49-F238E27FC236}">
                  <a16:creationId xmlns:a16="http://schemas.microsoft.com/office/drawing/2014/main" id="{D25367F2-3C98-4ADF-A98E-2925BEC75B0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82;p61">
              <a:extLst>
                <a:ext uri="{FF2B5EF4-FFF2-40B4-BE49-F238E27FC236}">
                  <a16:creationId xmlns:a16="http://schemas.microsoft.com/office/drawing/2014/main" id="{2B3DBDD0-A333-46E1-A8A9-1CFBD100D3DE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83;p61">
              <a:extLst>
                <a:ext uri="{FF2B5EF4-FFF2-40B4-BE49-F238E27FC236}">
                  <a16:creationId xmlns:a16="http://schemas.microsoft.com/office/drawing/2014/main" id="{83DB802E-B670-4077-8CCE-E912086CC8E2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84;p61">
              <a:extLst>
                <a:ext uri="{FF2B5EF4-FFF2-40B4-BE49-F238E27FC236}">
                  <a16:creationId xmlns:a16="http://schemas.microsoft.com/office/drawing/2014/main" id="{71BCD5AE-8DBF-4157-A181-78760BDE0480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85;p61">
              <a:extLst>
                <a:ext uri="{FF2B5EF4-FFF2-40B4-BE49-F238E27FC236}">
                  <a16:creationId xmlns:a16="http://schemas.microsoft.com/office/drawing/2014/main" id="{372BD721-B214-4F53-BDC1-43927218742E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86;p61">
              <a:extLst>
                <a:ext uri="{FF2B5EF4-FFF2-40B4-BE49-F238E27FC236}">
                  <a16:creationId xmlns:a16="http://schemas.microsoft.com/office/drawing/2014/main" id="{20DB4397-1F13-4524-AAE4-DA5809A62F93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87;p61">
              <a:extLst>
                <a:ext uri="{FF2B5EF4-FFF2-40B4-BE49-F238E27FC236}">
                  <a16:creationId xmlns:a16="http://schemas.microsoft.com/office/drawing/2014/main" id="{6103E444-6930-4FDB-8BD7-EA862B0181A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88;p61">
              <a:extLst>
                <a:ext uri="{FF2B5EF4-FFF2-40B4-BE49-F238E27FC236}">
                  <a16:creationId xmlns:a16="http://schemas.microsoft.com/office/drawing/2014/main" id="{B393186D-0860-4F3B-8977-233E5D9F63CF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89;p61">
              <a:extLst>
                <a:ext uri="{FF2B5EF4-FFF2-40B4-BE49-F238E27FC236}">
                  <a16:creationId xmlns:a16="http://schemas.microsoft.com/office/drawing/2014/main" id="{4E04943F-CAF8-4808-B6EA-5C6EFDC854A6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0;p61">
              <a:extLst>
                <a:ext uri="{FF2B5EF4-FFF2-40B4-BE49-F238E27FC236}">
                  <a16:creationId xmlns:a16="http://schemas.microsoft.com/office/drawing/2014/main" id="{71F38AD7-282A-4DF8-B36D-3C11CE2F86C6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1;p61">
              <a:extLst>
                <a:ext uri="{FF2B5EF4-FFF2-40B4-BE49-F238E27FC236}">
                  <a16:creationId xmlns:a16="http://schemas.microsoft.com/office/drawing/2014/main" id="{938C1C51-859A-461E-B622-B308A4C9BACC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92;p61">
              <a:extLst>
                <a:ext uri="{FF2B5EF4-FFF2-40B4-BE49-F238E27FC236}">
                  <a16:creationId xmlns:a16="http://schemas.microsoft.com/office/drawing/2014/main" id="{88B338D5-3747-4DEE-AC77-C7B8D0E582A0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93;p61">
              <a:extLst>
                <a:ext uri="{FF2B5EF4-FFF2-40B4-BE49-F238E27FC236}">
                  <a16:creationId xmlns:a16="http://schemas.microsoft.com/office/drawing/2014/main" id="{AFEB7BD5-873F-4440-AFBF-B45D29AF4394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94;p61">
              <a:extLst>
                <a:ext uri="{FF2B5EF4-FFF2-40B4-BE49-F238E27FC236}">
                  <a16:creationId xmlns:a16="http://schemas.microsoft.com/office/drawing/2014/main" id="{F851701B-3AB3-4685-87D8-FC8968C3DA3A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95;p61">
              <a:extLst>
                <a:ext uri="{FF2B5EF4-FFF2-40B4-BE49-F238E27FC236}">
                  <a16:creationId xmlns:a16="http://schemas.microsoft.com/office/drawing/2014/main" id="{B7142D5C-94ED-4E55-A8E1-DAC3F010997B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96;p61">
              <a:extLst>
                <a:ext uri="{FF2B5EF4-FFF2-40B4-BE49-F238E27FC236}">
                  <a16:creationId xmlns:a16="http://schemas.microsoft.com/office/drawing/2014/main" id="{5211EB3E-DD1C-4BF2-AA14-5B7ACD0E7FC5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97;p61">
              <a:extLst>
                <a:ext uri="{FF2B5EF4-FFF2-40B4-BE49-F238E27FC236}">
                  <a16:creationId xmlns:a16="http://schemas.microsoft.com/office/drawing/2014/main" id="{D00E48CA-A509-44DC-9405-327F5B6B347C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98;p61">
              <a:extLst>
                <a:ext uri="{FF2B5EF4-FFF2-40B4-BE49-F238E27FC236}">
                  <a16:creationId xmlns:a16="http://schemas.microsoft.com/office/drawing/2014/main" id="{030E024F-579B-46E6-9FBE-973CE6C1A977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99;p61">
              <a:extLst>
                <a:ext uri="{FF2B5EF4-FFF2-40B4-BE49-F238E27FC236}">
                  <a16:creationId xmlns:a16="http://schemas.microsoft.com/office/drawing/2014/main" id="{67DB021E-D2D2-4BDB-8B59-0ABD89CBA487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0;p61">
              <a:extLst>
                <a:ext uri="{FF2B5EF4-FFF2-40B4-BE49-F238E27FC236}">
                  <a16:creationId xmlns:a16="http://schemas.microsoft.com/office/drawing/2014/main" id="{05BA9AC7-C906-4FFE-889F-7421949BB6C0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1;p61">
              <a:extLst>
                <a:ext uri="{FF2B5EF4-FFF2-40B4-BE49-F238E27FC236}">
                  <a16:creationId xmlns:a16="http://schemas.microsoft.com/office/drawing/2014/main" id="{84E26D7C-B6CB-4216-8281-ECC7AB64DFB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02;p61">
              <a:extLst>
                <a:ext uri="{FF2B5EF4-FFF2-40B4-BE49-F238E27FC236}">
                  <a16:creationId xmlns:a16="http://schemas.microsoft.com/office/drawing/2014/main" id="{12BC4761-8591-4ACE-95F8-522030BCF460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03;p61">
              <a:extLst>
                <a:ext uri="{FF2B5EF4-FFF2-40B4-BE49-F238E27FC236}">
                  <a16:creationId xmlns:a16="http://schemas.microsoft.com/office/drawing/2014/main" id="{B5BA046E-0203-4D2A-B443-94C592854D60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04;p61">
              <a:extLst>
                <a:ext uri="{FF2B5EF4-FFF2-40B4-BE49-F238E27FC236}">
                  <a16:creationId xmlns:a16="http://schemas.microsoft.com/office/drawing/2014/main" id="{BAB2F14E-E053-4DA5-BEC7-015C00AABD36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05;p61">
              <a:extLst>
                <a:ext uri="{FF2B5EF4-FFF2-40B4-BE49-F238E27FC236}">
                  <a16:creationId xmlns:a16="http://schemas.microsoft.com/office/drawing/2014/main" id="{CD28D9EA-8DF6-4F1B-B65A-221795FCBF51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428;p70">
            <a:extLst>
              <a:ext uri="{FF2B5EF4-FFF2-40B4-BE49-F238E27FC236}">
                <a16:creationId xmlns:a16="http://schemas.microsoft.com/office/drawing/2014/main" id="{363BDF82-0812-40EB-AECB-D52E126F43F7}"/>
              </a:ext>
            </a:extLst>
          </p:cNvPr>
          <p:cNvGrpSpPr/>
          <p:nvPr/>
        </p:nvGrpSpPr>
        <p:grpSpPr>
          <a:xfrm>
            <a:off x="2905197" y="3225187"/>
            <a:ext cx="1137905" cy="1860289"/>
            <a:chOff x="6093972" y="739900"/>
            <a:chExt cx="2135360" cy="3682716"/>
          </a:xfrm>
        </p:grpSpPr>
        <p:sp>
          <p:nvSpPr>
            <p:cNvPr id="125" name="Google Shape;2429;p70">
              <a:extLst>
                <a:ext uri="{FF2B5EF4-FFF2-40B4-BE49-F238E27FC236}">
                  <a16:creationId xmlns:a16="http://schemas.microsoft.com/office/drawing/2014/main" id="{21B835B6-D9D3-4CB7-8CE4-92BAE9C69A4A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30;p70">
              <a:extLst>
                <a:ext uri="{FF2B5EF4-FFF2-40B4-BE49-F238E27FC236}">
                  <a16:creationId xmlns:a16="http://schemas.microsoft.com/office/drawing/2014/main" id="{06300593-723A-466B-9E0A-6A61DE904F28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1;p70">
              <a:extLst>
                <a:ext uri="{FF2B5EF4-FFF2-40B4-BE49-F238E27FC236}">
                  <a16:creationId xmlns:a16="http://schemas.microsoft.com/office/drawing/2014/main" id="{EDDAC031-CCF5-44A5-9113-CCA8E9D995E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32;p70">
              <a:extLst>
                <a:ext uri="{FF2B5EF4-FFF2-40B4-BE49-F238E27FC236}">
                  <a16:creationId xmlns:a16="http://schemas.microsoft.com/office/drawing/2014/main" id="{389A5734-8A45-43EB-A3DA-BCEF6A643D7F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33;p70">
              <a:extLst>
                <a:ext uri="{FF2B5EF4-FFF2-40B4-BE49-F238E27FC236}">
                  <a16:creationId xmlns:a16="http://schemas.microsoft.com/office/drawing/2014/main" id="{C409AFB9-1559-4006-9EEE-7F8113BA12B7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34;p70">
              <a:extLst>
                <a:ext uri="{FF2B5EF4-FFF2-40B4-BE49-F238E27FC236}">
                  <a16:creationId xmlns:a16="http://schemas.microsoft.com/office/drawing/2014/main" id="{8FEE557D-409E-4A24-BDE1-36C83F49D345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35;p70">
              <a:extLst>
                <a:ext uri="{FF2B5EF4-FFF2-40B4-BE49-F238E27FC236}">
                  <a16:creationId xmlns:a16="http://schemas.microsoft.com/office/drawing/2014/main" id="{F96584B3-ADED-4EB1-B72A-C4911BF34AD6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36;p70">
              <a:extLst>
                <a:ext uri="{FF2B5EF4-FFF2-40B4-BE49-F238E27FC236}">
                  <a16:creationId xmlns:a16="http://schemas.microsoft.com/office/drawing/2014/main" id="{51EFFDC4-CB21-4A6F-8C39-86D9676234F5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37;p70">
              <a:extLst>
                <a:ext uri="{FF2B5EF4-FFF2-40B4-BE49-F238E27FC236}">
                  <a16:creationId xmlns:a16="http://schemas.microsoft.com/office/drawing/2014/main" id="{3EA3EFA6-12F6-4A84-A4E5-43173C82F07B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38;p70">
              <a:extLst>
                <a:ext uri="{FF2B5EF4-FFF2-40B4-BE49-F238E27FC236}">
                  <a16:creationId xmlns:a16="http://schemas.microsoft.com/office/drawing/2014/main" id="{9F90C15A-61DA-4E74-9201-2A9A733640D0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39;p70">
              <a:extLst>
                <a:ext uri="{FF2B5EF4-FFF2-40B4-BE49-F238E27FC236}">
                  <a16:creationId xmlns:a16="http://schemas.microsoft.com/office/drawing/2014/main" id="{128AFE9F-57FF-497F-BF58-C252022C1778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40;p70">
              <a:extLst>
                <a:ext uri="{FF2B5EF4-FFF2-40B4-BE49-F238E27FC236}">
                  <a16:creationId xmlns:a16="http://schemas.microsoft.com/office/drawing/2014/main" id="{712AE304-7230-4C71-9613-9BC07979A5A8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41;p70">
              <a:extLst>
                <a:ext uri="{FF2B5EF4-FFF2-40B4-BE49-F238E27FC236}">
                  <a16:creationId xmlns:a16="http://schemas.microsoft.com/office/drawing/2014/main" id="{2C6143F1-5070-4075-9011-574781A527F4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42;p70">
              <a:extLst>
                <a:ext uri="{FF2B5EF4-FFF2-40B4-BE49-F238E27FC236}">
                  <a16:creationId xmlns:a16="http://schemas.microsoft.com/office/drawing/2014/main" id="{C3F512CD-2DE2-44E1-8921-A9E960CD3459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43;p70">
              <a:extLst>
                <a:ext uri="{FF2B5EF4-FFF2-40B4-BE49-F238E27FC236}">
                  <a16:creationId xmlns:a16="http://schemas.microsoft.com/office/drawing/2014/main" id="{8CD5AE11-54AF-4EEE-8170-FFC8D9BDB697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44;p70">
              <a:extLst>
                <a:ext uri="{FF2B5EF4-FFF2-40B4-BE49-F238E27FC236}">
                  <a16:creationId xmlns:a16="http://schemas.microsoft.com/office/drawing/2014/main" id="{731D1925-7B38-4EF3-91FA-5728E0575155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45;p70">
              <a:extLst>
                <a:ext uri="{FF2B5EF4-FFF2-40B4-BE49-F238E27FC236}">
                  <a16:creationId xmlns:a16="http://schemas.microsoft.com/office/drawing/2014/main" id="{6B82825E-691A-434A-9D3F-122640FBBAD0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46;p70">
              <a:extLst>
                <a:ext uri="{FF2B5EF4-FFF2-40B4-BE49-F238E27FC236}">
                  <a16:creationId xmlns:a16="http://schemas.microsoft.com/office/drawing/2014/main" id="{E37EC5F1-C341-4599-BB27-490B39E98A2E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47;p70">
              <a:extLst>
                <a:ext uri="{FF2B5EF4-FFF2-40B4-BE49-F238E27FC236}">
                  <a16:creationId xmlns:a16="http://schemas.microsoft.com/office/drawing/2014/main" id="{18C4F4CD-5CA1-4686-9D02-1E6707057BA7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48;p70">
              <a:extLst>
                <a:ext uri="{FF2B5EF4-FFF2-40B4-BE49-F238E27FC236}">
                  <a16:creationId xmlns:a16="http://schemas.microsoft.com/office/drawing/2014/main" id="{A03E8F8E-34A7-45F0-9677-75FB210A5E9D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49;p70">
              <a:extLst>
                <a:ext uri="{FF2B5EF4-FFF2-40B4-BE49-F238E27FC236}">
                  <a16:creationId xmlns:a16="http://schemas.microsoft.com/office/drawing/2014/main" id="{CB3F889E-CE52-417E-AC5F-454200E722C6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50;p70">
              <a:extLst>
                <a:ext uri="{FF2B5EF4-FFF2-40B4-BE49-F238E27FC236}">
                  <a16:creationId xmlns:a16="http://schemas.microsoft.com/office/drawing/2014/main" id="{4899E1B0-DDF2-4BFA-A916-8996119AC37A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51;p70">
              <a:extLst>
                <a:ext uri="{FF2B5EF4-FFF2-40B4-BE49-F238E27FC236}">
                  <a16:creationId xmlns:a16="http://schemas.microsoft.com/office/drawing/2014/main" id="{C1C904F9-9280-4596-A3A7-33146BAE449A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52;p70">
              <a:extLst>
                <a:ext uri="{FF2B5EF4-FFF2-40B4-BE49-F238E27FC236}">
                  <a16:creationId xmlns:a16="http://schemas.microsoft.com/office/drawing/2014/main" id="{44F65DEE-0F67-416C-BE5A-F72693AF9161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53;p70">
              <a:extLst>
                <a:ext uri="{FF2B5EF4-FFF2-40B4-BE49-F238E27FC236}">
                  <a16:creationId xmlns:a16="http://schemas.microsoft.com/office/drawing/2014/main" id="{BB2261DB-DB64-4704-B98A-3A41CD493223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54;p70">
              <a:extLst>
                <a:ext uri="{FF2B5EF4-FFF2-40B4-BE49-F238E27FC236}">
                  <a16:creationId xmlns:a16="http://schemas.microsoft.com/office/drawing/2014/main" id="{5D8FEDCA-D3E2-4289-9DBC-69E194C607C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55;p70">
              <a:extLst>
                <a:ext uri="{FF2B5EF4-FFF2-40B4-BE49-F238E27FC236}">
                  <a16:creationId xmlns:a16="http://schemas.microsoft.com/office/drawing/2014/main" id="{E7F6FBEF-F3A5-4D68-A086-3DA9CB7850B2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56;p70">
              <a:extLst>
                <a:ext uri="{FF2B5EF4-FFF2-40B4-BE49-F238E27FC236}">
                  <a16:creationId xmlns:a16="http://schemas.microsoft.com/office/drawing/2014/main" id="{AD7BEE2E-67E5-4E1C-AABA-CFAA6E0F2D20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57;p70">
              <a:extLst>
                <a:ext uri="{FF2B5EF4-FFF2-40B4-BE49-F238E27FC236}">
                  <a16:creationId xmlns:a16="http://schemas.microsoft.com/office/drawing/2014/main" id="{7FEF79D9-B64E-447E-8454-5536EABA9444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58;p70">
              <a:extLst>
                <a:ext uri="{FF2B5EF4-FFF2-40B4-BE49-F238E27FC236}">
                  <a16:creationId xmlns:a16="http://schemas.microsoft.com/office/drawing/2014/main" id="{0DA4C2BA-F95C-479D-AEF0-045C1F4E5A26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59;p70">
              <a:extLst>
                <a:ext uri="{FF2B5EF4-FFF2-40B4-BE49-F238E27FC236}">
                  <a16:creationId xmlns:a16="http://schemas.microsoft.com/office/drawing/2014/main" id="{248B0840-646B-4451-B845-569623015312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60;p70">
              <a:extLst>
                <a:ext uri="{FF2B5EF4-FFF2-40B4-BE49-F238E27FC236}">
                  <a16:creationId xmlns:a16="http://schemas.microsoft.com/office/drawing/2014/main" id="{F32DB528-F2B6-4597-B58B-C951CED81EF6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61;p70">
              <a:extLst>
                <a:ext uri="{FF2B5EF4-FFF2-40B4-BE49-F238E27FC236}">
                  <a16:creationId xmlns:a16="http://schemas.microsoft.com/office/drawing/2014/main" id="{E718B55E-A9FC-44AE-9B5E-31774B644A30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62;p70">
              <a:extLst>
                <a:ext uri="{FF2B5EF4-FFF2-40B4-BE49-F238E27FC236}">
                  <a16:creationId xmlns:a16="http://schemas.microsoft.com/office/drawing/2014/main" id="{13D710A9-5F20-46F1-8373-BE4F5CF08864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63;p70">
              <a:extLst>
                <a:ext uri="{FF2B5EF4-FFF2-40B4-BE49-F238E27FC236}">
                  <a16:creationId xmlns:a16="http://schemas.microsoft.com/office/drawing/2014/main" id="{14D21450-6DD8-44F2-8D19-95C35CCB33FE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64;p70">
              <a:extLst>
                <a:ext uri="{FF2B5EF4-FFF2-40B4-BE49-F238E27FC236}">
                  <a16:creationId xmlns:a16="http://schemas.microsoft.com/office/drawing/2014/main" id="{E060175E-7F41-4BDB-AA7B-9A12A2D3ED63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65;p70">
              <a:extLst>
                <a:ext uri="{FF2B5EF4-FFF2-40B4-BE49-F238E27FC236}">
                  <a16:creationId xmlns:a16="http://schemas.microsoft.com/office/drawing/2014/main" id="{6A981AA2-50AC-4F85-A184-C093B342C36D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66;p70">
              <a:extLst>
                <a:ext uri="{FF2B5EF4-FFF2-40B4-BE49-F238E27FC236}">
                  <a16:creationId xmlns:a16="http://schemas.microsoft.com/office/drawing/2014/main" id="{70019B51-CAF6-4B1C-B6FB-548A21F96012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67;p70">
              <a:extLst>
                <a:ext uri="{FF2B5EF4-FFF2-40B4-BE49-F238E27FC236}">
                  <a16:creationId xmlns:a16="http://schemas.microsoft.com/office/drawing/2014/main" id="{77ED74EC-840C-4DB2-B154-DD0D32C5E4EE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68;p70">
              <a:extLst>
                <a:ext uri="{FF2B5EF4-FFF2-40B4-BE49-F238E27FC236}">
                  <a16:creationId xmlns:a16="http://schemas.microsoft.com/office/drawing/2014/main" id="{D2E1601B-910E-4894-9878-747EFE6CAA60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69;p70">
              <a:extLst>
                <a:ext uri="{FF2B5EF4-FFF2-40B4-BE49-F238E27FC236}">
                  <a16:creationId xmlns:a16="http://schemas.microsoft.com/office/drawing/2014/main" id="{D3F51659-D898-4B74-A875-68839F56FFD4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70;p70">
              <a:extLst>
                <a:ext uri="{FF2B5EF4-FFF2-40B4-BE49-F238E27FC236}">
                  <a16:creationId xmlns:a16="http://schemas.microsoft.com/office/drawing/2014/main" id="{060DC6B6-76A1-4B51-887D-393462A89D3F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71;p70">
              <a:extLst>
                <a:ext uri="{FF2B5EF4-FFF2-40B4-BE49-F238E27FC236}">
                  <a16:creationId xmlns:a16="http://schemas.microsoft.com/office/drawing/2014/main" id="{22BB6E86-979D-4B43-BB05-9E6069547707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72;p70">
              <a:extLst>
                <a:ext uri="{FF2B5EF4-FFF2-40B4-BE49-F238E27FC236}">
                  <a16:creationId xmlns:a16="http://schemas.microsoft.com/office/drawing/2014/main" id="{A22F788B-F2DF-410E-BC08-04BB4B9013FF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73;p70">
              <a:extLst>
                <a:ext uri="{FF2B5EF4-FFF2-40B4-BE49-F238E27FC236}">
                  <a16:creationId xmlns:a16="http://schemas.microsoft.com/office/drawing/2014/main" id="{F4CE6851-16BF-4D15-8E00-D4E8530004AB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74;p70">
              <a:extLst>
                <a:ext uri="{FF2B5EF4-FFF2-40B4-BE49-F238E27FC236}">
                  <a16:creationId xmlns:a16="http://schemas.microsoft.com/office/drawing/2014/main" id="{049859D6-ADB6-4D19-9E33-6B4A1B665A49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75;p70">
              <a:extLst>
                <a:ext uri="{FF2B5EF4-FFF2-40B4-BE49-F238E27FC236}">
                  <a16:creationId xmlns:a16="http://schemas.microsoft.com/office/drawing/2014/main" id="{E57AC562-406A-480A-9548-DABEDD437D40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76;p70">
              <a:extLst>
                <a:ext uri="{FF2B5EF4-FFF2-40B4-BE49-F238E27FC236}">
                  <a16:creationId xmlns:a16="http://schemas.microsoft.com/office/drawing/2014/main" id="{45280C9A-5CF7-4D01-A986-BD2C5D575EA9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77;p70">
              <a:extLst>
                <a:ext uri="{FF2B5EF4-FFF2-40B4-BE49-F238E27FC236}">
                  <a16:creationId xmlns:a16="http://schemas.microsoft.com/office/drawing/2014/main" id="{B53A531F-C283-4CE2-8113-3D641A480F0E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478;p70">
              <a:extLst>
                <a:ext uri="{FF2B5EF4-FFF2-40B4-BE49-F238E27FC236}">
                  <a16:creationId xmlns:a16="http://schemas.microsoft.com/office/drawing/2014/main" id="{E313B7B1-50A5-4D59-A312-5E6CB454CF35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479;p70">
              <a:extLst>
                <a:ext uri="{FF2B5EF4-FFF2-40B4-BE49-F238E27FC236}">
                  <a16:creationId xmlns:a16="http://schemas.microsoft.com/office/drawing/2014/main" id="{C6453F79-5163-4559-B6BE-4793E10FD32F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80;p70">
              <a:extLst>
                <a:ext uri="{FF2B5EF4-FFF2-40B4-BE49-F238E27FC236}">
                  <a16:creationId xmlns:a16="http://schemas.microsoft.com/office/drawing/2014/main" id="{44F848DD-BF05-4E02-8085-CA276F7F5F77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481;p70">
              <a:extLst>
                <a:ext uri="{FF2B5EF4-FFF2-40B4-BE49-F238E27FC236}">
                  <a16:creationId xmlns:a16="http://schemas.microsoft.com/office/drawing/2014/main" id="{CD27C83D-40D2-4DDD-8E5A-62D12DAF66B5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482;p70">
              <a:extLst>
                <a:ext uri="{FF2B5EF4-FFF2-40B4-BE49-F238E27FC236}">
                  <a16:creationId xmlns:a16="http://schemas.microsoft.com/office/drawing/2014/main" id="{A8DB5641-9A84-4A65-A940-F379C2B68DBC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83;p70">
              <a:extLst>
                <a:ext uri="{FF2B5EF4-FFF2-40B4-BE49-F238E27FC236}">
                  <a16:creationId xmlns:a16="http://schemas.microsoft.com/office/drawing/2014/main" id="{D93C7D98-F450-4F1A-B01D-C91DEB1C385E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484;p70">
              <a:extLst>
                <a:ext uri="{FF2B5EF4-FFF2-40B4-BE49-F238E27FC236}">
                  <a16:creationId xmlns:a16="http://schemas.microsoft.com/office/drawing/2014/main" id="{33AA56CA-B91E-40F3-ACFA-4C9452896986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85;p70">
              <a:extLst>
                <a:ext uri="{FF2B5EF4-FFF2-40B4-BE49-F238E27FC236}">
                  <a16:creationId xmlns:a16="http://schemas.microsoft.com/office/drawing/2014/main" id="{7EDCF7FD-A526-4387-AB26-2FD2D01D2757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86;p70">
              <a:extLst>
                <a:ext uri="{FF2B5EF4-FFF2-40B4-BE49-F238E27FC236}">
                  <a16:creationId xmlns:a16="http://schemas.microsoft.com/office/drawing/2014/main" id="{2BD39E34-FAEE-40A1-8C60-BD43C74A7977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87;p70">
              <a:extLst>
                <a:ext uri="{FF2B5EF4-FFF2-40B4-BE49-F238E27FC236}">
                  <a16:creationId xmlns:a16="http://schemas.microsoft.com/office/drawing/2014/main" id="{19983531-DFDA-4FDE-8254-745DB34474E3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88;p70">
              <a:extLst>
                <a:ext uri="{FF2B5EF4-FFF2-40B4-BE49-F238E27FC236}">
                  <a16:creationId xmlns:a16="http://schemas.microsoft.com/office/drawing/2014/main" id="{A9BA066F-C039-4F3B-9B9F-F7E7FAD42220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89;p70">
              <a:extLst>
                <a:ext uri="{FF2B5EF4-FFF2-40B4-BE49-F238E27FC236}">
                  <a16:creationId xmlns:a16="http://schemas.microsoft.com/office/drawing/2014/main" id="{AB476246-8049-4F0D-B7C0-25C8821AF048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90;p70">
              <a:extLst>
                <a:ext uri="{FF2B5EF4-FFF2-40B4-BE49-F238E27FC236}">
                  <a16:creationId xmlns:a16="http://schemas.microsoft.com/office/drawing/2014/main" id="{18543E83-C80B-4A61-BD2C-1CFEA57C52C7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91;p70">
              <a:extLst>
                <a:ext uri="{FF2B5EF4-FFF2-40B4-BE49-F238E27FC236}">
                  <a16:creationId xmlns:a16="http://schemas.microsoft.com/office/drawing/2014/main" id="{D380D349-798E-4250-88DF-6A6175AFF0E7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92;p70">
              <a:extLst>
                <a:ext uri="{FF2B5EF4-FFF2-40B4-BE49-F238E27FC236}">
                  <a16:creationId xmlns:a16="http://schemas.microsoft.com/office/drawing/2014/main" id="{8F05B9ED-BAC1-46D7-B37C-23BCB4615423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93;p70">
              <a:extLst>
                <a:ext uri="{FF2B5EF4-FFF2-40B4-BE49-F238E27FC236}">
                  <a16:creationId xmlns:a16="http://schemas.microsoft.com/office/drawing/2014/main" id="{18500847-EADF-4906-8105-2A32B3305412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94;p70">
              <a:extLst>
                <a:ext uri="{FF2B5EF4-FFF2-40B4-BE49-F238E27FC236}">
                  <a16:creationId xmlns:a16="http://schemas.microsoft.com/office/drawing/2014/main" id="{8FB74571-9534-42C1-AC21-97B82EA93FC3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495;p70">
              <a:extLst>
                <a:ext uri="{FF2B5EF4-FFF2-40B4-BE49-F238E27FC236}">
                  <a16:creationId xmlns:a16="http://schemas.microsoft.com/office/drawing/2014/main" id="{DCD39270-38BD-44B5-959F-B0E83EEDEB1B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496;p70">
              <a:extLst>
                <a:ext uri="{FF2B5EF4-FFF2-40B4-BE49-F238E27FC236}">
                  <a16:creationId xmlns:a16="http://schemas.microsoft.com/office/drawing/2014/main" id="{EC7F0141-776C-44EE-A3C5-03B2E600D60E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497;p70">
              <a:extLst>
                <a:ext uri="{FF2B5EF4-FFF2-40B4-BE49-F238E27FC236}">
                  <a16:creationId xmlns:a16="http://schemas.microsoft.com/office/drawing/2014/main" id="{D7296A6E-85AC-4348-98C9-9F8327E55672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498;p70">
              <a:extLst>
                <a:ext uri="{FF2B5EF4-FFF2-40B4-BE49-F238E27FC236}">
                  <a16:creationId xmlns:a16="http://schemas.microsoft.com/office/drawing/2014/main" id="{5519989C-99AE-4060-9160-F2E061653475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499;p70">
              <a:extLst>
                <a:ext uri="{FF2B5EF4-FFF2-40B4-BE49-F238E27FC236}">
                  <a16:creationId xmlns:a16="http://schemas.microsoft.com/office/drawing/2014/main" id="{CBEED9D0-7F6A-4BE3-855D-9E7F830B5F9B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00;p70">
              <a:extLst>
                <a:ext uri="{FF2B5EF4-FFF2-40B4-BE49-F238E27FC236}">
                  <a16:creationId xmlns:a16="http://schemas.microsoft.com/office/drawing/2014/main" id="{81C46642-1E7E-424F-ABBC-D3BDB74A5D41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01;p70">
              <a:extLst>
                <a:ext uri="{FF2B5EF4-FFF2-40B4-BE49-F238E27FC236}">
                  <a16:creationId xmlns:a16="http://schemas.microsoft.com/office/drawing/2014/main" id="{0CC918CF-1D14-43F6-AD0C-D27D60B8A5C1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02;p70">
              <a:extLst>
                <a:ext uri="{FF2B5EF4-FFF2-40B4-BE49-F238E27FC236}">
                  <a16:creationId xmlns:a16="http://schemas.microsoft.com/office/drawing/2014/main" id="{417BC9CE-AF40-4522-838D-AEDE0587DD56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03;p70">
              <a:extLst>
                <a:ext uri="{FF2B5EF4-FFF2-40B4-BE49-F238E27FC236}">
                  <a16:creationId xmlns:a16="http://schemas.microsoft.com/office/drawing/2014/main" id="{F538F218-6918-4DC0-8CC2-63545E742323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04;p70">
              <a:extLst>
                <a:ext uri="{FF2B5EF4-FFF2-40B4-BE49-F238E27FC236}">
                  <a16:creationId xmlns:a16="http://schemas.microsoft.com/office/drawing/2014/main" id="{D689290E-08C1-403E-9A2F-B250735A5796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05;p70">
              <a:extLst>
                <a:ext uri="{FF2B5EF4-FFF2-40B4-BE49-F238E27FC236}">
                  <a16:creationId xmlns:a16="http://schemas.microsoft.com/office/drawing/2014/main" id="{BBC020B9-7F03-429A-86D1-8FF1B5A9BB7C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06;p70">
              <a:extLst>
                <a:ext uri="{FF2B5EF4-FFF2-40B4-BE49-F238E27FC236}">
                  <a16:creationId xmlns:a16="http://schemas.microsoft.com/office/drawing/2014/main" id="{18AD07A5-D0B0-43AC-A869-5C570D70B409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07;p70">
              <a:extLst>
                <a:ext uri="{FF2B5EF4-FFF2-40B4-BE49-F238E27FC236}">
                  <a16:creationId xmlns:a16="http://schemas.microsoft.com/office/drawing/2014/main" id="{60536BB0-B485-4F8F-9048-659EFC9EB7F4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08;p70">
              <a:extLst>
                <a:ext uri="{FF2B5EF4-FFF2-40B4-BE49-F238E27FC236}">
                  <a16:creationId xmlns:a16="http://schemas.microsoft.com/office/drawing/2014/main" id="{B281295C-E9A3-4FF0-8FF5-90D3CC9DE539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09;p70">
              <a:extLst>
                <a:ext uri="{FF2B5EF4-FFF2-40B4-BE49-F238E27FC236}">
                  <a16:creationId xmlns:a16="http://schemas.microsoft.com/office/drawing/2014/main" id="{574F7A6E-78A5-4179-B2DF-DEE0B31D4FD1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10;p70">
              <a:extLst>
                <a:ext uri="{FF2B5EF4-FFF2-40B4-BE49-F238E27FC236}">
                  <a16:creationId xmlns:a16="http://schemas.microsoft.com/office/drawing/2014/main" id="{472927A4-A011-474E-922B-7CFEF2AD4356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11;p70">
              <a:extLst>
                <a:ext uri="{FF2B5EF4-FFF2-40B4-BE49-F238E27FC236}">
                  <a16:creationId xmlns:a16="http://schemas.microsoft.com/office/drawing/2014/main" id="{75EE8851-0039-4285-B775-85503A165B00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12;p70">
              <a:extLst>
                <a:ext uri="{FF2B5EF4-FFF2-40B4-BE49-F238E27FC236}">
                  <a16:creationId xmlns:a16="http://schemas.microsoft.com/office/drawing/2014/main" id="{54EF5517-9E0E-4EC0-80A2-72255C126F6C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13;p70">
              <a:extLst>
                <a:ext uri="{FF2B5EF4-FFF2-40B4-BE49-F238E27FC236}">
                  <a16:creationId xmlns:a16="http://schemas.microsoft.com/office/drawing/2014/main" id="{937FBE91-FB4B-4B69-81C1-3ADE19AE0F8B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14;p70">
              <a:extLst>
                <a:ext uri="{FF2B5EF4-FFF2-40B4-BE49-F238E27FC236}">
                  <a16:creationId xmlns:a16="http://schemas.microsoft.com/office/drawing/2014/main" id="{EA70681A-E53D-407A-BC18-84BCBDD525F2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15;p70">
              <a:extLst>
                <a:ext uri="{FF2B5EF4-FFF2-40B4-BE49-F238E27FC236}">
                  <a16:creationId xmlns:a16="http://schemas.microsoft.com/office/drawing/2014/main" id="{AB63A38D-3AC4-4BF6-9275-489FC07EF875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16;p70">
              <a:extLst>
                <a:ext uri="{FF2B5EF4-FFF2-40B4-BE49-F238E27FC236}">
                  <a16:creationId xmlns:a16="http://schemas.microsoft.com/office/drawing/2014/main" id="{A18A49B2-3798-454A-9536-2EF59C48B18D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17;p70">
              <a:extLst>
                <a:ext uri="{FF2B5EF4-FFF2-40B4-BE49-F238E27FC236}">
                  <a16:creationId xmlns:a16="http://schemas.microsoft.com/office/drawing/2014/main" id="{DD80CEC9-3895-4AD5-A095-67B722279DB0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18;p70">
              <a:extLst>
                <a:ext uri="{FF2B5EF4-FFF2-40B4-BE49-F238E27FC236}">
                  <a16:creationId xmlns:a16="http://schemas.microsoft.com/office/drawing/2014/main" id="{852980E7-B212-4C5D-A5DE-6700203FCAAE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19;p70">
              <a:extLst>
                <a:ext uri="{FF2B5EF4-FFF2-40B4-BE49-F238E27FC236}">
                  <a16:creationId xmlns:a16="http://schemas.microsoft.com/office/drawing/2014/main" id="{83E21369-2E19-476D-9D42-829824479406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20;p70">
              <a:extLst>
                <a:ext uri="{FF2B5EF4-FFF2-40B4-BE49-F238E27FC236}">
                  <a16:creationId xmlns:a16="http://schemas.microsoft.com/office/drawing/2014/main" id="{917155CF-66CD-4062-AEE3-D8CB76C08F4F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21;p70">
              <a:extLst>
                <a:ext uri="{FF2B5EF4-FFF2-40B4-BE49-F238E27FC236}">
                  <a16:creationId xmlns:a16="http://schemas.microsoft.com/office/drawing/2014/main" id="{460F663A-C768-408A-B1E3-12F4141E73BC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22;p70">
              <a:extLst>
                <a:ext uri="{FF2B5EF4-FFF2-40B4-BE49-F238E27FC236}">
                  <a16:creationId xmlns:a16="http://schemas.microsoft.com/office/drawing/2014/main" id="{98B1FB53-93A8-40F6-84F5-6743BCAED873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23;p70">
              <a:extLst>
                <a:ext uri="{FF2B5EF4-FFF2-40B4-BE49-F238E27FC236}">
                  <a16:creationId xmlns:a16="http://schemas.microsoft.com/office/drawing/2014/main" id="{791FC6CC-7F22-4294-A9F5-EEA3E01C8C1D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24;p70">
              <a:extLst>
                <a:ext uri="{FF2B5EF4-FFF2-40B4-BE49-F238E27FC236}">
                  <a16:creationId xmlns:a16="http://schemas.microsoft.com/office/drawing/2014/main" id="{853A9C25-3A9A-4BC9-8ACE-4FBAC380EC71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25;p70">
              <a:extLst>
                <a:ext uri="{FF2B5EF4-FFF2-40B4-BE49-F238E27FC236}">
                  <a16:creationId xmlns:a16="http://schemas.microsoft.com/office/drawing/2014/main" id="{15760E03-B5B9-4660-915D-62725F37C1BC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26;p70">
              <a:extLst>
                <a:ext uri="{FF2B5EF4-FFF2-40B4-BE49-F238E27FC236}">
                  <a16:creationId xmlns:a16="http://schemas.microsoft.com/office/drawing/2014/main" id="{EC560040-880A-441A-A299-A956CC5E72FE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27;p70">
              <a:extLst>
                <a:ext uri="{FF2B5EF4-FFF2-40B4-BE49-F238E27FC236}">
                  <a16:creationId xmlns:a16="http://schemas.microsoft.com/office/drawing/2014/main" id="{3F2C921A-0727-404E-9783-06E30794E7C0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28;p70">
              <a:extLst>
                <a:ext uri="{FF2B5EF4-FFF2-40B4-BE49-F238E27FC236}">
                  <a16:creationId xmlns:a16="http://schemas.microsoft.com/office/drawing/2014/main" id="{7F84B4EE-6283-4F98-8804-29E3D78C8012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29;p70">
              <a:extLst>
                <a:ext uri="{FF2B5EF4-FFF2-40B4-BE49-F238E27FC236}">
                  <a16:creationId xmlns:a16="http://schemas.microsoft.com/office/drawing/2014/main" id="{B2173AF2-D242-4B11-980A-60B061F1DE20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30;p70">
              <a:extLst>
                <a:ext uri="{FF2B5EF4-FFF2-40B4-BE49-F238E27FC236}">
                  <a16:creationId xmlns:a16="http://schemas.microsoft.com/office/drawing/2014/main" id="{986864CA-3FD5-422D-9131-40FBDBAB160E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31;p70">
              <a:extLst>
                <a:ext uri="{FF2B5EF4-FFF2-40B4-BE49-F238E27FC236}">
                  <a16:creationId xmlns:a16="http://schemas.microsoft.com/office/drawing/2014/main" id="{455B2AB5-B3A0-4BDB-A4AB-05609F9D37B5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32;p70">
              <a:extLst>
                <a:ext uri="{FF2B5EF4-FFF2-40B4-BE49-F238E27FC236}">
                  <a16:creationId xmlns:a16="http://schemas.microsoft.com/office/drawing/2014/main" id="{CB5EC403-20D9-4A25-B0C6-D77065D6CBD3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33;p70">
              <a:extLst>
                <a:ext uri="{FF2B5EF4-FFF2-40B4-BE49-F238E27FC236}">
                  <a16:creationId xmlns:a16="http://schemas.microsoft.com/office/drawing/2014/main" id="{D556EEF2-4741-473E-8E47-1020F105521B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34;p70">
              <a:extLst>
                <a:ext uri="{FF2B5EF4-FFF2-40B4-BE49-F238E27FC236}">
                  <a16:creationId xmlns:a16="http://schemas.microsoft.com/office/drawing/2014/main" id="{31D5D75A-C288-4BC8-BF14-240A46AEF7B6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35;p70">
              <a:extLst>
                <a:ext uri="{FF2B5EF4-FFF2-40B4-BE49-F238E27FC236}">
                  <a16:creationId xmlns:a16="http://schemas.microsoft.com/office/drawing/2014/main" id="{7A5FCD2C-B1CC-4311-9A06-36C7E9BDF1D9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36;p70">
              <a:extLst>
                <a:ext uri="{FF2B5EF4-FFF2-40B4-BE49-F238E27FC236}">
                  <a16:creationId xmlns:a16="http://schemas.microsoft.com/office/drawing/2014/main" id="{D1544D4E-76B6-4654-BF1A-0C3C43C81075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37;p70">
              <a:extLst>
                <a:ext uri="{FF2B5EF4-FFF2-40B4-BE49-F238E27FC236}">
                  <a16:creationId xmlns:a16="http://schemas.microsoft.com/office/drawing/2014/main" id="{B1B6BC36-EAE5-4CF2-BF3A-1EB7EF7B6095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38;p70">
              <a:extLst>
                <a:ext uri="{FF2B5EF4-FFF2-40B4-BE49-F238E27FC236}">
                  <a16:creationId xmlns:a16="http://schemas.microsoft.com/office/drawing/2014/main" id="{A07C1953-92F7-4D9C-AB64-9E83096D07AD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39;p70">
              <a:extLst>
                <a:ext uri="{FF2B5EF4-FFF2-40B4-BE49-F238E27FC236}">
                  <a16:creationId xmlns:a16="http://schemas.microsoft.com/office/drawing/2014/main" id="{E59C7E11-EC14-466E-8ADE-53AD006C36B2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40;p70">
              <a:extLst>
                <a:ext uri="{FF2B5EF4-FFF2-40B4-BE49-F238E27FC236}">
                  <a16:creationId xmlns:a16="http://schemas.microsoft.com/office/drawing/2014/main" id="{1D6128FC-166B-4607-8E2D-81738946CAD2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41;p70">
              <a:extLst>
                <a:ext uri="{FF2B5EF4-FFF2-40B4-BE49-F238E27FC236}">
                  <a16:creationId xmlns:a16="http://schemas.microsoft.com/office/drawing/2014/main" id="{D61C1871-97DF-42CE-848E-DC73F184A7D8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42;p70">
              <a:extLst>
                <a:ext uri="{FF2B5EF4-FFF2-40B4-BE49-F238E27FC236}">
                  <a16:creationId xmlns:a16="http://schemas.microsoft.com/office/drawing/2014/main" id="{82B71730-FB8B-402C-A580-0D37E23A1368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43;p70">
              <a:extLst>
                <a:ext uri="{FF2B5EF4-FFF2-40B4-BE49-F238E27FC236}">
                  <a16:creationId xmlns:a16="http://schemas.microsoft.com/office/drawing/2014/main" id="{DABAA1D2-2D47-40D3-BCFF-EEA0D1400F80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44;p70">
              <a:extLst>
                <a:ext uri="{FF2B5EF4-FFF2-40B4-BE49-F238E27FC236}">
                  <a16:creationId xmlns:a16="http://schemas.microsoft.com/office/drawing/2014/main" id="{B5DFF198-3333-4437-AE13-66C301A04755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45;p70">
              <a:extLst>
                <a:ext uri="{FF2B5EF4-FFF2-40B4-BE49-F238E27FC236}">
                  <a16:creationId xmlns:a16="http://schemas.microsoft.com/office/drawing/2014/main" id="{4851ECE6-5975-41DD-965C-DC6F27B61D83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46;p70">
              <a:extLst>
                <a:ext uri="{FF2B5EF4-FFF2-40B4-BE49-F238E27FC236}">
                  <a16:creationId xmlns:a16="http://schemas.microsoft.com/office/drawing/2014/main" id="{AD4FAF70-D813-47FF-B389-FA53E969D89A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47;p70">
              <a:extLst>
                <a:ext uri="{FF2B5EF4-FFF2-40B4-BE49-F238E27FC236}">
                  <a16:creationId xmlns:a16="http://schemas.microsoft.com/office/drawing/2014/main" id="{79185315-0942-43E4-8092-4F83B3D3FFE7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48;p70">
              <a:extLst>
                <a:ext uri="{FF2B5EF4-FFF2-40B4-BE49-F238E27FC236}">
                  <a16:creationId xmlns:a16="http://schemas.microsoft.com/office/drawing/2014/main" id="{FD883A58-D9A0-469F-A0E5-FB176EBEB863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49;p70">
              <a:extLst>
                <a:ext uri="{FF2B5EF4-FFF2-40B4-BE49-F238E27FC236}">
                  <a16:creationId xmlns:a16="http://schemas.microsoft.com/office/drawing/2014/main" id="{5DA6B9A7-C64E-4F54-9497-EBEF5C07190F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50;p70">
              <a:extLst>
                <a:ext uri="{FF2B5EF4-FFF2-40B4-BE49-F238E27FC236}">
                  <a16:creationId xmlns:a16="http://schemas.microsoft.com/office/drawing/2014/main" id="{1BBA7963-71CC-45D8-ABE3-AC431895022F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51;p70">
              <a:extLst>
                <a:ext uri="{FF2B5EF4-FFF2-40B4-BE49-F238E27FC236}">
                  <a16:creationId xmlns:a16="http://schemas.microsoft.com/office/drawing/2014/main" id="{0DBD5EAF-933C-4EA4-91E6-8587B527A86D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52;p70">
              <a:extLst>
                <a:ext uri="{FF2B5EF4-FFF2-40B4-BE49-F238E27FC236}">
                  <a16:creationId xmlns:a16="http://schemas.microsoft.com/office/drawing/2014/main" id="{721B21DF-EB92-48BD-9265-578AC229B294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53;p70">
              <a:extLst>
                <a:ext uri="{FF2B5EF4-FFF2-40B4-BE49-F238E27FC236}">
                  <a16:creationId xmlns:a16="http://schemas.microsoft.com/office/drawing/2014/main" id="{A6C4D292-AD67-4EB3-89C8-8FD92B8083E3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54;p70">
              <a:extLst>
                <a:ext uri="{FF2B5EF4-FFF2-40B4-BE49-F238E27FC236}">
                  <a16:creationId xmlns:a16="http://schemas.microsoft.com/office/drawing/2014/main" id="{25FADD38-DBC5-4965-8603-7D1D925300EC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55;p70">
              <a:extLst>
                <a:ext uri="{FF2B5EF4-FFF2-40B4-BE49-F238E27FC236}">
                  <a16:creationId xmlns:a16="http://schemas.microsoft.com/office/drawing/2014/main" id="{FEBD7B42-A6EB-4800-975D-25613FD2D6DF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56;p70">
              <a:extLst>
                <a:ext uri="{FF2B5EF4-FFF2-40B4-BE49-F238E27FC236}">
                  <a16:creationId xmlns:a16="http://schemas.microsoft.com/office/drawing/2014/main" id="{5D5CEF14-C43B-445B-AF58-C194923A810F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57;p70">
              <a:extLst>
                <a:ext uri="{FF2B5EF4-FFF2-40B4-BE49-F238E27FC236}">
                  <a16:creationId xmlns:a16="http://schemas.microsoft.com/office/drawing/2014/main" id="{D67D4B61-8A1C-4AB8-BBBE-B245B58E99BF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58;p70">
              <a:extLst>
                <a:ext uri="{FF2B5EF4-FFF2-40B4-BE49-F238E27FC236}">
                  <a16:creationId xmlns:a16="http://schemas.microsoft.com/office/drawing/2014/main" id="{8D32F230-4056-4EA2-898E-55EED62B29B0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9;p70">
              <a:extLst>
                <a:ext uri="{FF2B5EF4-FFF2-40B4-BE49-F238E27FC236}">
                  <a16:creationId xmlns:a16="http://schemas.microsoft.com/office/drawing/2014/main" id="{47221B22-DF3A-4AB0-A2DE-9EB896DEF4E5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0;p70">
              <a:extLst>
                <a:ext uri="{FF2B5EF4-FFF2-40B4-BE49-F238E27FC236}">
                  <a16:creationId xmlns:a16="http://schemas.microsoft.com/office/drawing/2014/main" id="{80BBD56D-A9E9-485F-82D1-4DCC1638BA46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61;p70">
              <a:extLst>
                <a:ext uri="{FF2B5EF4-FFF2-40B4-BE49-F238E27FC236}">
                  <a16:creationId xmlns:a16="http://schemas.microsoft.com/office/drawing/2014/main" id="{56C1FA46-1384-4302-95D4-0334F133DBFA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62;p70">
              <a:extLst>
                <a:ext uri="{FF2B5EF4-FFF2-40B4-BE49-F238E27FC236}">
                  <a16:creationId xmlns:a16="http://schemas.microsoft.com/office/drawing/2014/main" id="{4442148E-036F-496D-AC19-4CE7EFB165EB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63;p70">
              <a:extLst>
                <a:ext uri="{FF2B5EF4-FFF2-40B4-BE49-F238E27FC236}">
                  <a16:creationId xmlns:a16="http://schemas.microsoft.com/office/drawing/2014/main" id="{62F96C09-8F72-4476-A3B4-067F7E8C0CF9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64;p70">
              <a:extLst>
                <a:ext uri="{FF2B5EF4-FFF2-40B4-BE49-F238E27FC236}">
                  <a16:creationId xmlns:a16="http://schemas.microsoft.com/office/drawing/2014/main" id="{1C42C7F1-95C7-4878-B242-B5838F5A86A0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65;p70">
              <a:extLst>
                <a:ext uri="{FF2B5EF4-FFF2-40B4-BE49-F238E27FC236}">
                  <a16:creationId xmlns:a16="http://schemas.microsoft.com/office/drawing/2014/main" id="{C9F8731E-1695-4D59-B19F-949334F82463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66;p70">
              <a:extLst>
                <a:ext uri="{FF2B5EF4-FFF2-40B4-BE49-F238E27FC236}">
                  <a16:creationId xmlns:a16="http://schemas.microsoft.com/office/drawing/2014/main" id="{5F780A51-0CFE-4D0F-BA7E-338434ACBFE5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67;p70">
              <a:extLst>
                <a:ext uri="{FF2B5EF4-FFF2-40B4-BE49-F238E27FC236}">
                  <a16:creationId xmlns:a16="http://schemas.microsoft.com/office/drawing/2014/main" id="{51247884-28D6-4FBD-9D73-B5B19045F1EE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68;p70">
              <a:extLst>
                <a:ext uri="{FF2B5EF4-FFF2-40B4-BE49-F238E27FC236}">
                  <a16:creationId xmlns:a16="http://schemas.microsoft.com/office/drawing/2014/main" id="{4FA3083F-44BB-4B9A-A104-E6BD7032AEFF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69;p70">
              <a:extLst>
                <a:ext uri="{FF2B5EF4-FFF2-40B4-BE49-F238E27FC236}">
                  <a16:creationId xmlns:a16="http://schemas.microsoft.com/office/drawing/2014/main" id="{6EACA41D-2BC3-494A-A436-43D646C23BE5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570;p70">
              <a:extLst>
                <a:ext uri="{FF2B5EF4-FFF2-40B4-BE49-F238E27FC236}">
                  <a16:creationId xmlns:a16="http://schemas.microsoft.com/office/drawing/2014/main" id="{096492F0-FDEE-49B3-8EC7-816E498A9813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571;p70">
              <a:extLst>
                <a:ext uri="{FF2B5EF4-FFF2-40B4-BE49-F238E27FC236}">
                  <a16:creationId xmlns:a16="http://schemas.microsoft.com/office/drawing/2014/main" id="{19CDEF1B-B51B-44B9-81FF-9897A2A3CE47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572;p70">
              <a:extLst>
                <a:ext uri="{FF2B5EF4-FFF2-40B4-BE49-F238E27FC236}">
                  <a16:creationId xmlns:a16="http://schemas.microsoft.com/office/drawing/2014/main" id="{C93BFB24-C878-4331-B861-102CE741CC33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573;p70">
              <a:extLst>
                <a:ext uri="{FF2B5EF4-FFF2-40B4-BE49-F238E27FC236}">
                  <a16:creationId xmlns:a16="http://schemas.microsoft.com/office/drawing/2014/main" id="{2AE63933-F8FC-4F9E-A8B2-E99C22E4C1C3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574;p70">
              <a:extLst>
                <a:ext uri="{FF2B5EF4-FFF2-40B4-BE49-F238E27FC236}">
                  <a16:creationId xmlns:a16="http://schemas.microsoft.com/office/drawing/2014/main" id="{FA439A09-3A88-436D-944B-C483FD6C7E5A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575;p70">
              <a:extLst>
                <a:ext uri="{FF2B5EF4-FFF2-40B4-BE49-F238E27FC236}">
                  <a16:creationId xmlns:a16="http://schemas.microsoft.com/office/drawing/2014/main" id="{C71358CF-D6E8-4343-BF07-E63CB51B59D6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576;p70">
              <a:extLst>
                <a:ext uri="{FF2B5EF4-FFF2-40B4-BE49-F238E27FC236}">
                  <a16:creationId xmlns:a16="http://schemas.microsoft.com/office/drawing/2014/main" id="{6C479E24-76C7-41E5-8071-572B15B42097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577;p70">
              <a:extLst>
                <a:ext uri="{FF2B5EF4-FFF2-40B4-BE49-F238E27FC236}">
                  <a16:creationId xmlns:a16="http://schemas.microsoft.com/office/drawing/2014/main" id="{ED04D06C-36E0-4EB2-980D-96D654A20693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578;p70">
              <a:extLst>
                <a:ext uri="{FF2B5EF4-FFF2-40B4-BE49-F238E27FC236}">
                  <a16:creationId xmlns:a16="http://schemas.microsoft.com/office/drawing/2014/main" id="{C6534DF9-E3B0-4954-A773-4F69C67759C1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579;p70">
              <a:extLst>
                <a:ext uri="{FF2B5EF4-FFF2-40B4-BE49-F238E27FC236}">
                  <a16:creationId xmlns:a16="http://schemas.microsoft.com/office/drawing/2014/main" id="{E16E605C-CC40-41DA-AA1A-5E15F002E7F6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580;p70">
              <a:extLst>
                <a:ext uri="{FF2B5EF4-FFF2-40B4-BE49-F238E27FC236}">
                  <a16:creationId xmlns:a16="http://schemas.microsoft.com/office/drawing/2014/main" id="{960E350C-8564-4CE2-8889-BF0CCCAB5656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581;p70">
              <a:extLst>
                <a:ext uri="{FF2B5EF4-FFF2-40B4-BE49-F238E27FC236}">
                  <a16:creationId xmlns:a16="http://schemas.microsoft.com/office/drawing/2014/main" id="{3289BD84-6873-4FA1-838E-7648BA0C8AAD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582;p70">
              <a:extLst>
                <a:ext uri="{FF2B5EF4-FFF2-40B4-BE49-F238E27FC236}">
                  <a16:creationId xmlns:a16="http://schemas.microsoft.com/office/drawing/2014/main" id="{D822712E-587A-4437-9AD4-C3CA72AF5240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583;p70">
              <a:extLst>
                <a:ext uri="{FF2B5EF4-FFF2-40B4-BE49-F238E27FC236}">
                  <a16:creationId xmlns:a16="http://schemas.microsoft.com/office/drawing/2014/main" id="{CC97BBA5-3CD3-4760-AFF6-68E8C301DFBD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584;p70">
              <a:extLst>
                <a:ext uri="{FF2B5EF4-FFF2-40B4-BE49-F238E27FC236}">
                  <a16:creationId xmlns:a16="http://schemas.microsoft.com/office/drawing/2014/main" id="{EBB23958-A7F3-4487-97DC-C29EA23B14CF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585;p70">
              <a:extLst>
                <a:ext uri="{FF2B5EF4-FFF2-40B4-BE49-F238E27FC236}">
                  <a16:creationId xmlns:a16="http://schemas.microsoft.com/office/drawing/2014/main" id="{A3A82D6D-0529-40F7-8E63-D4F0F29E6AAF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1236;p52">
            <a:extLst>
              <a:ext uri="{FF2B5EF4-FFF2-40B4-BE49-F238E27FC236}">
                <a16:creationId xmlns:a16="http://schemas.microsoft.com/office/drawing/2014/main" id="{C8E254CE-67AD-426B-8802-65D91D9D5D9D}"/>
              </a:ext>
            </a:extLst>
          </p:cNvPr>
          <p:cNvGrpSpPr/>
          <p:nvPr/>
        </p:nvGrpSpPr>
        <p:grpSpPr>
          <a:xfrm>
            <a:off x="844787" y="3197517"/>
            <a:ext cx="1350245" cy="1884379"/>
            <a:chOff x="6093502" y="731375"/>
            <a:chExt cx="2104606" cy="3691204"/>
          </a:xfrm>
        </p:grpSpPr>
        <p:sp>
          <p:nvSpPr>
            <p:cNvPr id="283" name="Google Shape;1237;p52">
              <a:extLst>
                <a:ext uri="{FF2B5EF4-FFF2-40B4-BE49-F238E27FC236}">
                  <a16:creationId xmlns:a16="http://schemas.microsoft.com/office/drawing/2014/main" id="{10D7E046-B5FE-410B-BCC2-0EF611F528B3}"/>
                </a:ext>
              </a:extLst>
            </p:cNvPr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238;p52">
              <a:extLst>
                <a:ext uri="{FF2B5EF4-FFF2-40B4-BE49-F238E27FC236}">
                  <a16:creationId xmlns:a16="http://schemas.microsoft.com/office/drawing/2014/main" id="{46789600-D791-41E1-96F4-5ADDE3B3B8A3}"/>
                </a:ext>
              </a:extLst>
            </p:cNvPr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239;p52">
              <a:extLst>
                <a:ext uri="{FF2B5EF4-FFF2-40B4-BE49-F238E27FC236}">
                  <a16:creationId xmlns:a16="http://schemas.microsoft.com/office/drawing/2014/main" id="{4627F1DD-8FCE-4BB7-B977-416903EF845E}"/>
                </a:ext>
              </a:extLst>
            </p:cNvPr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240;p52">
              <a:extLst>
                <a:ext uri="{FF2B5EF4-FFF2-40B4-BE49-F238E27FC236}">
                  <a16:creationId xmlns:a16="http://schemas.microsoft.com/office/drawing/2014/main" id="{1ABB82BA-F8ED-4E6D-A13E-BD930C706C5B}"/>
                </a:ext>
              </a:extLst>
            </p:cNvPr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241;p52">
              <a:extLst>
                <a:ext uri="{FF2B5EF4-FFF2-40B4-BE49-F238E27FC236}">
                  <a16:creationId xmlns:a16="http://schemas.microsoft.com/office/drawing/2014/main" id="{12C56CCD-3289-45F4-8807-952603E79B41}"/>
                </a:ext>
              </a:extLst>
            </p:cNvPr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242;p52">
              <a:extLst>
                <a:ext uri="{FF2B5EF4-FFF2-40B4-BE49-F238E27FC236}">
                  <a16:creationId xmlns:a16="http://schemas.microsoft.com/office/drawing/2014/main" id="{AE52D192-9AEB-4007-9175-B28016623AC8}"/>
                </a:ext>
              </a:extLst>
            </p:cNvPr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243;p52">
              <a:extLst>
                <a:ext uri="{FF2B5EF4-FFF2-40B4-BE49-F238E27FC236}">
                  <a16:creationId xmlns:a16="http://schemas.microsoft.com/office/drawing/2014/main" id="{8ACBC280-6C66-4B35-ADCB-469C20900278}"/>
                </a:ext>
              </a:extLst>
            </p:cNvPr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244;p52">
              <a:extLst>
                <a:ext uri="{FF2B5EF4-FFF2-40B4-BE49-F238E27FC236}">
                  <a16:creationId xmlns:a16="http://schemas.microsoft.com/office/drawing/2014/main" id="{4A457300-BEA6-4EBF-B3F8-0032F9BD1BFF}"/>
                </a:ext>
              </a:extLst>
            </p:cNvPr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245;p52">
              <a:extLst>
                <a:ext uri="{FF2B5EF4-FFF2-40B4-BE49-F238E27FC236}">
                  <a16:creationId xmlns:a16="http://schemas.microsoft.com/office/drawing/2014/main" id="{DF072264-D575-4A5F-9DF0-BF401D3BD6F3}"/>
                </a:ext>
              </a:extLst>
            </p:cNvPr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246;p52">
              <a:extLst>
                <a:ext uri="{FF2B5EF4-FFF2-40B4-BE49-F238E27FC236}">
                  <a16:creationId xmlns:a16="http://schemas.microsoft.com/office/drawing/2014/main" id="{EE336724-3B94-4A6C-86FA-394B1366B701}"/>
                </a:ext>
              </a:extLst>
            </p:cNvPr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247;p52">
              <a:extLst>
                <a:ext uri="{FF2B5EF4-FFF2-40B4-BE49-F238E27FC236}">
                  <a16:creationId xmlns:a16="http://schemas.microsoft.com/office/drawing/2014/main" id="{B49A5DAC-203B-4326-9731-4A816E919023}"/>
                </a:ext>
              </a:extLst>
            </p:cNvPr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248;p52">
              <a:extLst>
                <a:ext uri="{FF2B5EF4-FFF2-40B4-BE49-F238E27FC236}">
                  <a16:creationId xmlns:a16="http://schemas.microsoft.com/office/drawing/2014/main" id="{A1819519-CCDF-40E5-BE3C-A4B504EDA3D2}"/>
                </a:ext>
              </a:extLst>
            </p:cNvPr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249;p52">
              <a:extLst>
                <a:ext uri="{FF2B5EF4-FFF2-40B4-BE49-F238E27FC236}">
                  <a16:creationId xmlns:a16="http://schemas.microsoft.com/office/drawing/2014/main" id="{3E503696-18B3-421A-BEEA-D4E645480D88}"/>
                </a:ext>
              </a:extLst>
            </p:cNvPr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250;p52">
              <a:extLst>
                <a:ext uri="{FF2B5EF4-FFF2-40B4-BE49-F238E27FC236}">
                  <a16:creationId xmlns:a16="http://schemas.microsoft.com/office/drawing/2014/main" id="{88E4129B-BA7C-48BB-9898-8FD134B9B096}"/>
                </a:ext>
              </a:extLst>
            </p:cNvPr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251;p52">
              <a:extLst>
                <a:ext uri="{FF2B5EF4-FFF2-40B4-BE49-F238E27FC236}">
                  <a16:creationId xmlns:a16="http://schemas.microsoft.com/office/drawing/2014/main" id="{DF29C979-B0E0-48BF-8D58-61B5E664650F}"/>
                </a:ext>
              </a:extLst>
            </p:cNvPr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252;p52">
              <a:extLst>
                <a:ext uri="{FF2B5EF4-FFF2-40B4-BE49-F238E27FC236}">
                  <a16:creationId xmlns:a16="http://schemas.microsoft.com/office/drawing/2014/main" id="{2641B980-482F-456E-93A4-0D01EF978243}"/>
                </a:ext>
              </a:extLst>
            </p:cNvPr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253;p52">
              <a:extLst>
                <a:ext uri="{FF2B5EF4-FFF2-40B4-BE49-F238E27FC236}">
                  <a16:creationId xmlns:a16="http://schemas.microsoft.com/office/drawing/2014/main" id="{FEF58140-5288-4773-B662-3CA1135B041F}"/>
                </a:ext>
              </a:extLst>
            </p:cNvPr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254;p52">
              <a:extLst>
                <a:ext uri="{FF2B5EF4-FFF2-40B4-BE49-F238E27FC236}">
                  <a16:creationId xmlns:a16="http://schemas.microsoft.com/office/drawing/2014/main" id="{623D0D90-5566-46A1-8B15-CCD13D023181}"/>
                </a:ext>
              </a:extLst>
            </p:cNvPr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255;p52">
              <a:extLst>
                <a:ext uri="{FF2B5EF4-FFF2-40B4-BE49-F238E27FC236}">
                  <a16:creationId xmlns:a16="http://schemas.microsoft.com/office/drawing/2014/main" id="{88EE174B-F3F4-49E7-8DF4-3069AB40D748}"/>
                </a:ext>
              </a:extLst>
            </p:cNvPr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256;p52">
              <a:extLst>
                <a:ext uri="{FF2B5EF4-FFF2-40B4-BE49-F238E27FC236}">
                  <a16:creationId xmlns:a16="http://schemas.microsoft.com/office/drawing/2014/main" id="{D64885E3-A1AC-4D9A-9D8F-C859C3A2E48B}"/>
                </a:ext>
              </a:extLst>
            </p:cNvPr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57;p52">
              <a:extLst>
                <a:ext uri="{FF2B5EF4-FFF2-40B4-BE49-F238E27FC236}">
                  <a16:creationId xmlns:a16="http://schemas.microsoft.com/office/drawing/2014/main" id="{02A6EA9A-BBB0-4119-BD9E-9EFF67449237}"/>
                </a:ext>
              </a:extLst>
            </p:cNvPr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58;p52">
              <a:extLst>
                <a:ext uri="{FF2B5EF4-FFF2-40B4-BE49-F238E27FC236}">
                  <a16:creationId xmlns:a16="http://schemas.microsoft.com/office/drawing/2014/main" id="{050A0447-D607-4582-A71A-2C43441320AC}"/>
                </a:ext>
              </a:extLst>
            </p:cNvPr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59;p52">
              <a:extLst>
                <a:ext uri="{FF2B5EF4-FFF2-40B4-BE49-F238E27FC236}">
                  <a16:creationId xmlns:a16="http://schemas.microsoft.com/office/drawing/2014/main" id="{9552C1A3-F09D-411A-8440-45E38E244A9B}"/>
                </a:ext>
              </a:extLst>
            </p:cNvPr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60;p52">
              <a:extLst>
                <a:ext uri="{FF2B5EF4-FFF2-40B4-BE49-F238E27FC236}">
                  <a16:creationId xmlns:a16="http://schemas.microsoft.com/office/drawing/2014/main" id="{B4D2B955-5AD8-4336-9E76-8B23F06B1B38}"/>
                </a:ext>
              </a:extLst>
            </p:cNvPr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61;p52">
              <a:extLst>
                <a:ext uri="{FF2B5EF4-FFF2-40B4-BE49-F238E27FC236}">
                  <a16:creationId xmlns:a16="http://schemas.microsoft.com/office/drawing/2014/main" id="{E9DE1DAD-EB7F-4778-A3FA-9FA761AAA6BB}"/>
                </a:ext>
              </a:extLst>
            </p:cNvPr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262;p52">
              <a:extLst>
                <a:ext uri="{FF2B5EF4-FFF2-40B4-BE49-F238E27FC236}">
                  <a16:creationId xmlns:a16="http://schemas.microsoft.com/office/drawing/2014/main" id="{93C246BB-C229-4299-A0FD-2B1F824E5002}"/>
                </a:ext>
              </a:extLst>
            </p:cNvPr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263;p52">
              <a:extLst>
                <a:ext uri="{FF2B5EF4-FFF2-40B4-BE49-F238E27FC236}">
                  <a16:creationId xmlns:a16="http://schemas.microsoft.com/office/drawing/2014/main" id="{31E543BB-8EFB-44E0-99EA-91D7BC854C14}"/>
                </a:ext>
              </a:extLst>
            </p:cNvPr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264;p52">
              <a:extLst>
                <a:ext uri="{FF2B5EF4-FFF2-40B4-BE49-F238E27FC236}">
                  <a16:creationId xmlns:a16="http://schemas.microsoft.com/office/drawing/2014/main" id="{2F06FE38-4B9D-4C27-B7A0-EFC0B8ED9292}"/>
                </a:ext>
              </a:extLst>
            </p:cNvPr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265;p52">
              <a:extLst>
                <a:ext uri="{FF2B5EF4-FFF2-40B4-BE49-F238E27FC236}">
                  <a16:creationId xmlns:a16="http://schemas.microsoft.com/office/drawing/2014/main" id="{C83AA23E-4266-48D1-8ACA-C94F8C43DCF6}"/>
                </a:ext>
              </a:extLst>
            </p:cNvPr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266;p52">
              <a:extLst>
                <a:ext uri="{FF2B5EF4-FFF2-40B4-BE49-F238E27FC236}">
                  <a16:creationId xmlns:a16="http://schemas.microsoft.com/office/drawing/2014/main" id="{504D9940-8EC4-4282-820D-7DB67BEB2888}"/>
                </a:ext>
              </a:extLst>
            </p:cNvPr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267;p52">
              <a:extLst>
                <a:ext uri="{FF2B5EF4-FFF2-40B4-BE49-F238E27FC236}">
                  <a16:creationId xmlns:a16="http://schemas.microsoft.com/office/drawing/2014/main" id="{6C18A15D-6D12-42AD-8190-1A2E94675582}"/>
                </a:ext>
              </a:extLst>
            </p:cNvPr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268;p52">
              <a:extLst>
                <a:ext uri="{FF2B5EF4-FFF2-40B4-BE49-F238E27FC236}">
                  <a16:creationId xmlns:a16="http://schemas.microsoft.com/office/drawing/2014/main" id="{0578A48E-961F-463F-BE12-B62C4A2971F6}"/>
                </a:ext>
              </a:extLst>
            </p:cNvPr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269;p52">
              <a:extLst>
                <a:ext uri="{FF2B5EF4-FFF2-40B4-BE49-F238E27FC236}">
                  <a16:creationId xmlns:a16="http://schemas.microsoft.com/office/drawing/2014/main" id="{13DC449B-82C2-42FE-9B5E-65E40F632653}"/>
                </a:ext>
              </a:extLst>
            </p:cNvPr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270;p52">
              <a:extLst>
                <a:ext uri="{FF2B5EF4-FFF2-40B4-BE49-F238E27FC236}">
                  <a16:creationId xmlns:a16="http://schemas.microsoft.com/office/drawing/2014/main" id="{088B268F-995D-4224-A2DE-78C96DA4CFB5}"/>
                </a:ext>
              </a:extLst>
            </p:cNvPr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271;p52">
              <a:extLst>
                <a:ext uri="{FF2B5EF4-FFF2-40B4-BE49-F238E27FC236}">
                  <a16:creationId xmlns:a16="http://schemas.microsoft.com/office/drawing/2014/main" id="{355168DB-5598-4166-834D-7DC3A145212F}"/>
                </a:ext>
              </a:extLst>
            </p:cNvPr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272;p52">
              <a:extLst>
                <a:ext uri="{FF2B5EF4-FFF2-40B4-BE49-F238E27FC236}">
                  <a16:creationId xmlns:a16="http://schemas.microsoft.com/office/drawing/2014/main" id="{5D65D1A8-9753-41ED-B740-9EE35192C7D2}"/>
                </a:ext>
              </a:extLst>
            </p:cNvPr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273;p52">
              <a:extLst>
                <a:ext uri="{FF2B5EF4-FFF2-40B4-BE49-F238E27FC236}">
                  <a16:creationId xmlns:a16="http://schemas.microsoft.com/office/drawing/2014/main" id="{1593D837-B8B6-4F92-955C-04EE7C79D734}"/>
                </a:ext>
              </a:extLst>
            </p:cNvPr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274;p52">
              <a:extLst>
                <a:ext uri="{FF2B5EF4-FFF2-40B4-BE49-F238E27FC236}">
                  <a16:creationId xmlns:a16="http://schemas.microsoft.com/office/drawing/2014/main" id="{875D2EE8-7532-4925-A4B8-3110020C5B2E}"/>
                </a:ext>
              </a:extLst>
            </p:cNvPr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275;p52">
              <a:extLst>
                <a:ext uri="{FF2B5EF4-FFF2-40B4-BE49-F238E27FC236}">
                  <a16:creationId xmlns:a16="http://schemas.microsoft.com/office/drawing/2014/main" id="{3DAFFD0B-DB3A-407E-B8CF-AD24F250B16F}"/>
                </a:ext>
              </a:extLst>
            </p:cNvPr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276;p52">
              <a:extLst>
                <a:ext uri="{FF2B5EF4-FFF2-40B4-BE49-F238E27FC236}">
                  <a16:creationId xmlns:a16="http://schemas.microsoft.com/office/drawing/2014/main" id="{624A9A93-307E-4D61-A9BA-FF19FD3D2B4A}"/>
                </a:ext>
              </a:extLst>
            </p:cNvPr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277;p52">
              <a:extLst>
                <a:ext uri="{FF2B5EF4-FFF2-40B4-BE49-F238E27FC236}">
                  <a16:creationId xmlns:a16="http://schemas.microsoft.com/office/drawing/2014/main" id="{58599D10-8713-4434-A4F3-A1CDF6132040}"/>
                </a:ext>
              </a:extLst>
            </p:cNvPr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278;p52">
              <a:extLst>
                <a:ext uri="{FF2B5EF4-FFF2-40B4-BE49-F238E27FC236}">
                  <a16:creationId xmlns:a16="http://schemas.microsoft.com/office/drawing/2014/main" id="{E515DC30-4040-4C32-855E-532254CD958C}"/>
                </a:ext>
              </a:extLst>
            </p:cNvPr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279;p52">
              <a:extLst>
                <a:ext uri="{FF2B5EF4-FFF2-40B4-BE49-F238E27FC236}">
                  <a16:creationId xmlns:a16="http://schemas.microsoft.com/office/drawing/2014/main" id="{59AE7A15-D459-4570-A919-6550AA54E463}"/>
                </a:ext>
              </a:extLst>
            </p:cNvPr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280;p52">
              <a:extLst>
                <a:ext uri="{FF2B5EF4-FFF2-40B4-BE49-F238E27FC236}">
                  <a16:creationId xmlns:a16="http://schemas.microsoft.com/office/drawing/2014/main" id="{0B345E36-FD1F-406C-8058-11C97264008B}"/>
                </a:ext>
              </a:extLst>
            </p:cNvPr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281;p52">
              <a:extLst>
                <a:ext uri="{FF2B5EF4-FFF2-40B4-BE49-F238E27FC236}">
                  <a16:creationId xmlns:a16="http://schemas.microsoft.com/office/drawing/2014/main" id="{D7CB63E5-3245-40EB-81CF-18238F672E3B}"/>
                </a:ext>
              </a:extLst>
            </p:cNvPr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282;p52">
              <a:extLst>
                <a:ext uri="{FF2B5EF4-FFF2-40B4-BE49-F238E27FC236}">
                  <a16:creationId xmlns:a16="http://schemas.microsoft.com/office/drawing/2014/main" id="{B94F31B2-72E7-47A8-8996-C3FFAC6A87CB}"/>
                </a:ext>
              </a:extLst>
            </p:cNvPr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283;p52">
              <a:extLst>
                <a:ext uri="{FF2B5EF4-FFF2-40B4-BE49-F238E27FC236}">
                  <a16:creationId xmlns:a16="http://schemas.microsoft.com/office/drawing/2014/main" id="{C72ED3BB-4678-494D-920D-FB3DEAED155D}"/>
                </a:ext>
              </a:extLst>
            </p:cNvPr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284;p52">
              <a:extLst>
                <a:ext uri="{FF2B5EF4-FFF2-40B4-BE49-F238E27FC236}">
                  <a16:creationId xmlns:a16="http://schemas.microsoft.com/office/drawing/2014/main" id="{0CF570AE-4E69-4709-BFC7-593914F2E908}"/>
                </a:ext>
              </a:extLst>
            </p:cNvPr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285;p52">
              <a:extLst>
                <a:ext uri="{FF2B5EF4-FFF2-40B4-BE49-F238E27FC236}">
                  <a16:creationId xmlns:a16="http://schemas.microsoft.com/office/drawing/2014/main" id="{B1474D73-7E41-4EEF-A9D0-B8B45D4D06EC}"/>
                </a:ext>
              </a:extLst>
            </p:cNvPr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286;p52">
              <a:extLst>
                <a:ext uri="{FF2B5EF4-FFF2-40B4-BE49-F238E27FC236}">
                  <a16:creationId xmlns:a16="http://schemas.microsoft.com/office/drawing/2014/main" id="{2C610F77-DB79-4ECA-B5EC-486F133F94F9}"/>
                </a:ext>
              </a:extLst>
            </p:cNvPr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287;p52">
              <a:extLst>
                <a:ext uri="{FF2B5EF4-FFF2-40B4-BE49-F238E27FC236}">
                  <a16:creationId xmlns:a16="http://schemas.microsoft.com/office/drawing/2014/main" id="{B1A37B7E-8C9D-4776-BB56-754067D29194}"/>
                </a:ext>
              </a:extLst>
            </p:cNvPr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288;p52">
              <a:extLst>
                <a:ext uri="{FF2B5EF4-FFF2-40B4-BE49-F238E27FC236}">
                  <a16:creationId xmlns:a16="http://schemas.microsoft.com/office/drawing/2014/main" id="{59A2B296-8736-4EDC-A6D9-71C658147B14}"/>
                </a:ext>
              </a:extLst>
            </p:cNvPr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289;p52">
              <a:extLst>
                <a:ext uri="{FF2B5EF4-FFF2-40B4-BE49-F238E27FC236}">
                  <a16:creationId xmlns:a16="http://schemas.microsoft.com/office/drawing/2014/main" id="{6B01B04E-6722-430C-AC54-EF285968AEA1}"/>
                </a:ext>
              </a:extLst>
            </p:cNvPr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90;p52">
              <a:extLst>
                <a:ext uri="{FF2B5EF4-FFF2-40B4-BE49-F238E27FC236}">
                  <a16:creationId xmlns:a16="http://schemas.microsoft.com/office/drawing/2014/main" id="{9DD4C4FA-C6F7-4CA0-B039-0D1F01655EB1}"/>
                </a:ext>
              </a:extLst>
            </p:cNvPr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91;p52">
              <a:extLst>
                <a:ext uri="{FF2B5EF4-FFF2-40B4-BE49-F238E27FC236}">
                  <a16:creationId xmlns:a16="http://schemas.microsoft.com/office/drawing/2014/main" id="{1C849643-DC8A-43D7-82F5-15C9A673ECAB}"/>
                </a:ext>
              </a:extLst>
            </p:cNvPr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292;p52">
              <a:extLst>
                <a:ext uri="{FF2B5EF4-FFF2-40B4-BE49-F238E27FC236}">
                  <a16:creationId xmlns:a16="http://schemas.microsoft.com/office/drawing/2014/main" id="{FE993EA8-F363-4947-B7CF-B9120F827CC8}"/>
                </a:ext>
              </a:extLst>
            </p:cNvPr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293;p52">
              <a:extLst>
                <a:ext uri="{FF2B5EF4-FFF2-40B4-BE49-F238E27FC236}">
                  <a16:creationId xmlns:a16="http://schemas.microsoft.com/office/drawing/2014/main" id="{1748EDF6-5DCE-4125-9654-1562E0758607}"/>
                </a:ext>
              </a:extLst>
            </p:cNvPr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294;p52">
              <a:extLst>
                <a:ext uri="{FF2B5EF4-FFF2-40B4-BE49-F238E27FC236}">
                  <a16:creationId xmlns:a16="http://schemas.microsoft.com/office/drawing/2014/main" id="{D601026A-6C5F-467B-ACB6-B2C9DBB2249C}"/>
                </a:ext>
              </a:extLst>
            </p:cNvPr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295;p52">
              <a:extLst>
                <a:ext uri="{FF2B5EF4-FFF2-40B4-BE49-F238E27FC236}">
                  <a16:creationId xmlns:a16="http://schemas.microsoft.com/office/drawing/2014/main" id="{F3FC999B-C4E8-4161-950B-97440006ADE7}"/>
                </a:ext>
              </a:extLst>
            </p:cNvPr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296;p52">
              <a:extLst>
                <a:ext uri="{FF2B5EF4-FFF2-40B4-BE49-F238E27FC236}">
                  <a16:creationId xmlns:a16="http://schemas.microsoft.com/office/drawing/2014/main" id="{DC5DB466-CCD4-4DC8-9F92-F86A978086C2}"/>
                </a:ext>
              </a:extLst>
            </p:cNvPr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97;p52">
              <a:extLst>
                <a:ext uri="{FF2B5EF4-FFF2-40B4-BE49-F238E27FC236}">
                  <a16:creationId xmlns:a16="http://schemas.microsoft.com/office/drawing/2014/main" id="{1BAFDC27-993A-4BD8-A2E0-0C3539E27A0C}"/>
                </a:ext>
              </a:extLst>
            </p:cNvPr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298;p52">
              <a:extLst>
                <a:ext uri="{FF2B5EF4-FFF2-40B4-BE49-F238E27FC236}">
                  <a16:creationId xmlns:a16="http://schemas.microsoft.com/office/drawing/2014/main" id="{8D1F8261-227D-4EA3-825C-387325234F5D}"/>
                </a:ext>
              </a:extLst>
            </p:cNvPr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299;p52">
              <a:extLst>
                <a:ext uri="{FF2B5EF4-FFF2-40B4-BE49-F238E27FC236}">
                  <a16:creationId xmlns:a16="http://schemas.microsoft.com/office/drawing/2014/main" id="{61BFCB02-4EC0-49AE-8E57-FE3E3F4603A4}"/>
                </a:ext>
              </a:extLst>
            </p:cNvPr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300;p52">
              <a:extLst>
                <a:ext uri="{FF2B5EF4-FFF2-40B4-BE49-F238E27FC236}">
                  <a16:creationId xmlns:a16="http://schemas.microsoft.com/office/drawing/2014/main" id="{147D18D9-918D-48CB-B7F3-2B34CEE3CFFE}"/>
                </a:ext>
              </a:extLst>
            </p:cNvPr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301;p52">
              <a:extLst>
                <a:ext uri="{FF2B5EF4-FFF2-40B4-BE49-F238E27FC236}">
                  <a16:creationId xmlns:a16="http://schemas.microsoft.com/office/drawing/2014/main" id="{321DC49D-B4F2-4242-8826-9B1B0ABC4A2A}"/>
                </a:ext>
              </a:extLst>
            </p:cNvPr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302;p52">
              <a:extLst>
                <a:ext uri="{FF2B5EF4-FFF2-40B4-BE49-F238E27FC236}">
                  <a16:creationId xmlns:a16="http://schemas.microsoft.com/office/drawing/2014/main" id="{4EAA3C84-BB95-4159-9875-07B21DC1638E}"/>
                </a:ext>
              </a:extLst>
            </p:cNvPr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303;p52">
              <a:extLst>
                <a:ext uri="{FF2B5EF4-FFF2-40B4-BE49-F238E27FC236}">
                  <a16:creationId xmlns:a16="http://schemas.microsoft.com/office/drawing/2014/main" id="{55A04525-97DB-462F-A44D-CD664909299E}"/>
                </a:ext>
              </a:extLst>
            </p:cNvPr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304;p52">
              <a:extLst>
                <a:ext uri="{FF2B5EF4-FFF2-40B4-BE49-F238E27FC236}">
                  <a16:creationId xmlns:a16="http://schemas.microsoft.com/office/drawing/2014/main" id="{74B53BDA-80E3-42BC-B553-17788EAAEB9C}"/>
                </a:ext>
              </a:extLst>
            </p:cNvPr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305;p52">
              <a:extLst>
                <a:ext uri="{FF2B5EF4-FFF2-40B4-BE49-F238E27FC236}">
                  <a16:creationId xmlns:a16="http://schemas.microsoft.com/office/drawing/2014/main" id="{9D33F291-F76E-4397-B595-923C0BD8E579}"/>
                </a:ext>
              </a:extLst>
            </p:cNvPr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306;p52">
              <a:extLst>
                <a:ext uri="{FF2B5EF4-FFF2-40B4-BE49-F238E27FC236}">
                  <a16:creationId xmlns:a16="http://schemas.microsoft.com/office/drawing/2014/main" id="{B80D317E-DFBA-4899-A6B2-4B77BD87206D}"/>
                </a:ext>
              </a:extLst>
            </p:cNvPr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307;p52">
              <a:extLst>
                <a:ext uri="{FF2B5EF4-FFF2-40B4-BE49-F238E27FC236}">
                  <a16:creationId xmlns:a16="http://schemas.microsoft.com/office/drawing/2014/main" id="{BF4967FA-343D-4B8E-89B5-330977781E8A}"/>
                </a:ext>
              </a:extLst>
            </p:cNvPr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308;p52">
              <a:extLst>
                <a:ext uri="{FF2B5EF4-FFF2-40B4-BE49-F238E27FC236}">
                  <a16:creationId xmlns:a16="http://schemas.microsoft.com/office/drawing/2014/main" id="{4AE58186-2FFA-4582-A932-686010426982}"/>
                </a:ext>
              </a:extLst>
            </p:cNvPr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309;p52">
              <a:extLst>
                <a:ext uri="{FF2B5EF4-FFF2-40B4-BE49-F238E27FC236}">
                  <a16:creationId xmlns:a16="http://schemas.microsoft.com/office/drawing/2014/main" id="{986E43D6-96D2-4D46-B394-5E33E977E113}"/>
                </a:ext>
              </a:extLst>
            </p:cNvPr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310;p52">
              <a:extLst>
                <a:ext uri="{FF2B5EF4-FFF2-40B4-BE49-F238E27FC236}">
                  <a16:creationId xmlns:a16="http://schemas.microsoft.com/office/drawing/2014/main" id="{195F55FA-0B8C-4B15-83F3-89A71DED4AA8}"/>
                </a:ext>
              </a:extLst>
            </p:cNvPr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311;p52">
              <a:extLst>
                <a:ext uri="{FF2B5EF4-FFF2-40B4-BE49-F238E27FC236}">
                  <a16:creationId xmlns:a16="http://schemas.microsoft.com/office/drawing/2014/main" id="{63301A83-97E5-4570-8CB1-709A086D4DB1}"/>
                </a:ext>
              </a:extLst>
            </p:cNvPr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312;p52">
              <a:extLst>
                <a:ext uri="{FF2B5EF4-FFF2-40B4-BE49-F238E27FC236}">
                  <a16:creationId xmlns:a16="http://schemas.microsoft.com/office/drawing/2014/main" id="{56D05D90-F8A4-43BF-94D7-C60AD208571A}"/>
                </a:ext>
              </a:extLst>
            </p:cNvPr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313;p52">
              <a:extLst>
                <a:ext uri="{FF2B5EF4-FFF2-40B4-BE49-F238E27FC236}">
                  <a16:creationId xmlns:a16="http://schemas.microsoft.com/office/drawing/2014/main" id="{879A9316-A550-4332-A414-AEC1F5C8FD99}"/>
                </a:ext>
              </a:extLst>
            </p:cNvPr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314;p52">
              <a:extLst>
                <a:ext uri="{FF2B5EF4-FFF2-40B4-BE49-F238E27FC236}">
                  <a16:creationId xmlns:a16="http://schemas.microsoft.com/office/drawing/2014/main" id="{16425C25-739B-43DF-B046-588002EE2381}"/>
                </a:ext>
              </a:extLst>
            </p:cNvPr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315;p52">
              <a:extLst>
                <a:ext uri="{FF2B5EF4-FFF2-40B4-BE49-F238E27FC236}">
                  <a16:creationId xmlns:a16="http://schemas.microsoft.com/office/drawing/2014/main" id="{37E8259C-BC55-4828-B3DA-F2762FEB6384}"/>
                </a:ext>
              </a:extLst>
            </p:cNvPr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316;p52">
              <a:extLst>
                <a:ext uri="{FF2B5EF4-FFF2-40B4-BE49-F238E27FC236}">
                  <a16:creationId xmlns:a16="http://schemas.microsoft.com/office/drawing/2014/main" id="{2DA24622-FD5D-49CE-AED7-8EED1D6CCF1F}"/>
                </a:ext>
              </a:extLst>
            </p:cNvPr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317;p52">
              <a:extLst>
                <a:ext uri="{FF2B5EF4-FFF2-40B4-BE49-F238E27FC236}">
                  <a16:creationId xmlns:a16="http://schemas.microsoft.com/office/drawing/2014/main" id="{6B7E9378-F83D-47BE-A922-C78D6B2F2AC7}"/>
                </a:ext>
              </a:extLst>
            </p:cNvPr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318;p52">
              <a:extLst>
                <a:ext uri="{FF2B5EF4-FFF2-40B4-BE49-F238E27FC236}">
                  <a16:creationId xmlns:a16="http://schemas.microsoft.com/office/drawing/2014/main" id="{C27E101B-9EA1-414E-BDF0-798D70969709}"/>
                </a:ext>
              </a:extLst>
            </p:cNvPr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319;p52">
              <a:extLst>
                <a:ext uri="{FF2B5EF4-FFF2-40B4-BE49-F238E27FC236}">
                  <a16:creationId xmlns:a16="http://schemas.microsoft.com/office/drawing/2014/main" id="{F496685E-CB4A-4EE2-AC8B-6408A4368644}"/>
                </a:ext>
              </a:extLst>
            </p:cNvPr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320;p52">
              <a:extLst>
                <a:ext uri="{FF2B5EF4-FFF2-40B4-BE49-F238E27FC236}">
                  <a16:creationId xmlns:a16="http://schemas.microsoft.com/office/drawing/2014/main" id="{4E90B1F0-AFE3-498F-8404-D807752DD44F}"/>
                </a:ext>
              </a:extLst>
            </p:cNvPr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321;p52">
              <a:extLst>
                <a:ext uri="{FF2B5EF4-FFF2-40B4-BE49-F238E27FC236}">
                  <a16:creationId xmlns:a16="http://schemas.microsoft.com/office/drawing/2014/main" id="{EFC524F5-9194-4D00-B30F-A2EBB7CA997A}"/>
                </a:ext>
              </a:extLst>
            </p:cNvPr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322;p52">
              <a:extLst>
                <a:ext uri="{FF2B5EF4-FFF2-40B4-BE49-F238E27FC236}">
                  <a16:creationId xmlns:a16="http://schemas.microsoft.com/office/drawing/2014/main" id="{C4E625D6-B7EF-4C1A-9841-B72656D0BCD9}"/>
                </a:ext>
              </a:extLst>
            </p:cNvPr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323;p52">
              <a:extLst>
                <a:ext uri="{FF2B5EF4-FFF2-40B4-BE49-F238E27FC236}">
                  <a16:creationId xmlns:a16="http://schemas.microsoft.com/office/drawing/2014/main" id="{E38CBB22-E7B7-4963-A51D-2BFD9664C9F3}"/>
                </a:ext>
              </a:extLst>
            </p:cNvPr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324;p52">
              <a:extLst>
                <a:ext uri="{FF2B5EF4-FFF2-40B4-BE49-F238E27FC236}">
                  <a16:creationId xmlns:a16="http://schemas.microsoft.com/office/drawing/2014/main" id="{830F939C-3AAA-450C-9E8C-4829CCC92F28}"/>
                </a:ext>
              </a:extLst>
            </p:cNvPr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325;p52">
              <a:extLst>
                <a:ext uri="{FF2B5EF4-FFF2-40B4-BE49-F238E27FC236}">
                  <a16:creationId xmlns:a16="http://schemas.microsoft.com/office/drawing/2014/main" id="{C672847C-419F-4499-B020-C25327F39C82}"/>
                </a:ext>
              </a:extLst>
            </p:cNvPr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326;p52">
              <a:extLst>
                <a:ext uri="{FF2B5EF4-FFF2-40B4-BE49-F238E27FC236}">
                  <a16:creationId xmlns:a16="http://schemas.microsoft.com/office/drawing/2014/main" id="{D77FA365-9BF9-4DF3-B3EA-20B87C0BD562}"/>
                </a:ext>
              </a:extLst>
            </p:cNvPr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327;p52">
              <a:extLst>
                <a:ext uri="{FF2B5EF4-FFF2-40B4-BE49-F238E27FC236}">
                  <a16:creationId xmlns:a16="http://schemas.microsoft.com/office/drawing/2014/main" id="{490B4611-63AC-40ED-A16E-436E88CB47FB}"/>
                </a:ext>
              </a:extLst>
            </p:cNvPr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328;p52">
              <a:extLst>
                <a:ext uri="{FF2B5EF4-FFF2-40B4-BE49-F238E27FC236}">
                  <a16:creationId xmlns:a16="http://schemas.microsoft.com/office/drawing/2014/main" id="{8034BA36-D88D-4AA3-85F2-9FF8962C5D8F}"/>
                </a:ext>
              </a:extLst>
            </p:cNvPr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329;p52">
              <a:extLst>
                <a:ext uri="{FF2B5EF4-FFF2-40B4-BE49-F238E27FC236}">
                  <a16:creationId xmlns:a16="http://schemas.microsoft.com/office/drawing/2014/main" id="{D13FD022-E762-4E1F-A8FC-47685AB7EF24}"/>
                </a:ext>
              </a:extLst>
            </p:cNvPr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330;p52">
              <a:extLst>
                <a:ext uri="{FF2B5EF4-FFF2-40B4-BE49-F238E27FC236}">
                  <a16:creationId xmlns:a16="http://schemas.microsoft.com/office/drawing/2014/main" id="{043F9191-0B97-4F66-987D-CFB6EBEC2C41}"/>
                </a:ext>
              </a:extLst>
            </p:cNvPr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331;p52">
              <a:extLst>
                <a:ext uri="{FF2B5EF4-FFF2-40B4-BE49-F238E27FC236}">
                  <a16:creationId xmlns:a16="http://schemas.microsoft.com/office/drawing/2014/main" id="{741EE84A-DF24-42D8-AB71-94C653903733}"/>
                </a:ext>
              </a:extLst>
            </p:cNvPr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332;p52">
              <a:extLst>
                <a:ext uri="{FF2B5EF4-FFF2-40B4-BE49-F238E27FC236}">
                  <a16:creationId xmlns:a16="http://schemas.microsoft.com/office/drawing/2014/main" id="{0DA50839-F5BF-458F-9A58-A1D63455E9CE}"/>
                </a:ext>
              </a:extLst>
            </p:cNvPr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333;p52">
              <a:extLst>
                <a:ext uri="{FF2B5EF4-FFF2-40B4-BE49-F238E27FC236}">
                  <a16:creationId xmlns:a16="http://schemas.microsoft.com/office/drawing/2014/main" id="{411729B7-305E-4580-A617-0F6D845C3C85}"/>
                </a:ext>
              </a:extLst>
            </p:cNvPr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334;p52">
              <a:extLst>
                <a:ext uri="{FF2B5EF4-FFF2-40B4-BE49-F238E27FC236}">
                  <a16:creationId xmlns:a16="http://schemas.microsoft.com/office/drawing/2014/main" id="{89AF3D31-9DEE-47EB-9842-32CDB72E0BF2}"/>
                </a:ext>
              </a:extLst>
            </p:cNvPr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335;p52">
              <a:extLst>
                <a:ext uri="{FF2B5EF4-FFF2-40B4-BE49-F238E27FC236}">
                  <a16:creationId xmlns:a16="http://schemas.microsoft.com/office/drawing/2014/main" id="{92C0CFE9-34CB-4A06-90D9-37471EAE0C39}"/>
                </a:ext>
              </a:extLst>
            </p:cNvPr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336;p52">
              <a:extLst>
                <a:ext uri="{FF2B5EF4-FFF2-40B4-BE49-F238E27FC236}">
                  <a16:creationId xmlns:a16="http://schemas.microsoft.com/office/drawing/2014/main" id="{9918479F-9B6E-45CD-82A5-8D02D20C2CBA}"/>
                </a:ext>
              </a:extLst>
            </p:cNvPr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337;p52">
              <a:extLst>
                <a:ext uri="{FF2B5EF4-FFF2-40B4-BE49-F238E27FC236}">
                  <a16:creationId xmlns:a16="http://schemas.microsoft.com/office/drawing/2014/main" id="{B96EF30D-9AB8-43D2-8455-1ADEBCBCCED0}"/>
                </a:ext>
              </a:extLst>
            </p:cNvPr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338;p52">
              <a:extLst>
                <a:ext uri="{FF2B5EF4-FFF2-40B4-BE49-F238E27FC236}">
                  <a16:creationId xmlns:a16="http://schemas.microsoft.com/office/drawing/2014/main" id="{4982534C-898B-45DF-B362-D8CE493CD293}"/>
                </a:ext>
              </a:extLst>
            </p:cNvPr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339;p52">
              <a:extLst>
                <a:ext uri="{FF2B5EF4-FFF2-40B4-BE49-F238E27FC236}">
                  <a16:creationId xmlns:a16="http://schemas.microsoft.com/office/drawing/2014/main" id="{6891F536-D854-4442-87D1-DA85DB2CF227}"/>
                </a:ext>
              </a:extLst>
            </p:cNvPr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340;p52">
              <a:extLst>
                <a:ext uri="{FF2B5EF4-FFF2-40B4-BE49-F238E27FC236}">
                  <a16:creationId xmlns:a16="http://schemas.microsoft.com/office/drawing/2014/main" id="{DBCD00A4-3535-4F46-95A7-97271B826D41}"/>
                </a:ext>
              </a:extLst>
            </p:cNvPr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341;p52">
              <a:extLst>
                <a:ext uri="{FF2B5EF4-FFF2-40B4-BE49-F238E27FC236}">
                  <a16:creationId xmlns:a16="http://schemas.microsoft.com/office/drawing/2014/main" id="{EF4F0957-96D1-4F5B-AB97-A8E8F226C058}"/>
                </a:ext>
              </a:extLst>
            </p:cNvPr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342;p52">
              <a:extLst>
                <a:ext uri="{FF2B5EF4-FFF2-40B4-BE49-F238E27FC236}">
                  <a16:creationId xmlns:a16="http://schemas.microsoft.com/office/drawing/2014/main" id="{F46C7EBF-787B-4963-8DA6-888F327A4042}"/>
                </a:ext>
              </a:extLst>
            </p:cNvPr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343;p52">
              <a:extLst>
                <a:ext uri="{FF2B5EF4-FFF2-40B4-BE49-F238E27FC236}">
                  <a16:creationId xmlns:a16="http://schemas.microsoft.com/office/drawing/2014/main" id="{7723DDD2-801E-4AC9-A39F-5229CABA1EB9}"/>
                </a:ext>
              </a:extLst>
            </p:cNvPr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344;p52">
              <a:extLst>
                <a:ext uri="{FF2B5EF4-FFF2-40B4-BE49-F238E27FC236}">
                  <a16:creationId xmlns:a16="http://schemas.microsoft.com/office/drawing/2014/main" id="{791CA694-A292-4C17-8EF3-51E96198BF39}"/>
                </a:ext>
              </a:extLst>
            </p:cNvPr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345;p52">
              <a:extLst>
                <a:ext uri="{FF2B5EF4-FFF2-40B4-BE49-F238E27FC236}">
                  <a16:creationId xmlns:a16="http://schemas.microsoft.com/office/drawing/2014/main" id="{EF039B42-7DD2-4B77-BD19-65435F0F0542}"/>
                </a:ext>
              </a:extLst>
            </p:cNvPr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346;p52">
              <a:extLst>
                <a:ext uri="{FF2B5EF4-FFF2-40B4-BE49-F238E27FC236}">
                  <a16:creationId xmlns:a16="http://schemas.microsoft.com/office/drawing/2014/main" id="{8ACB5DBE-BE55-4194-83FE-2CE5437CDA1F}"/>
                </a:ext>
              </a:extLst>
            </p:cNvPr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347;p52">
              <a:extLst>
                <a:ext uri="{FF2B5EF4-FFF2-40B4-BE49-F238E27FC236}">
                  <a16:creationId xmlns:a16="http://schemas.microsoft.com/office/drawing/2014/main" id="{9BA09809-CA80-4353-90AB-62992DC2B243}"/>
                </a:ext>
              </a:extLst>
            </p:cNvPr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348;p52">
              <a:extLst>
                <a:ext uri="{FF2B5EF4-FFF2-40B4-BE49-F238E27FC236}">
                  <a16:creationId xmlns:a16="http://schemas.microsoft.com/office/drawing/2014/main" id="{57F1AA5E-70AE-42AB-AB09-0DC78F20309F}"/>
                </a:ext>
              </a:extLst>
            </p:cNvPr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349;p52">
              <a:extLst>
                <a:ext uri="{FF2B5EF4-FFF2-40B4-BE49-F238E27FC236}">
                  <a16:creationId xmlns:a16="http://schemas.microsoft.com/office/drawing/2014/main" id="{CFC62299-8F0C-431A-8F3E-AD37019BB20F}"/>
                </a:ext>
              </a:extLst>
            </p:cNvPr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350;p52">
              <a:extLst>
                <a:ext uri="{FF2B5EF4-FFF2-40B4-BE49-F238E27FC236}">
                  <a16:creationId xmlns:a16="http://schemas.microsoft.com/office/drawing/2014/main" id="{70031993-6A95-4E5B-A3E3-D45A89F75926}"/>
                </a:ext>
              </a:extLst>
            </p:cNvPr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351;p52">
              <a:extLst>
                <a:ext uri="{FF2B5EF4-FFF2-40B4-BE49-F238E27FC236}">
                  <a16:creationId xmlns:a16="http://schemas.microsoft.com/office/drawing/2014/main" id="{47C036B3-D0A2-4FF4-9138-D82FA228C4DD}"/>
                </a:ext>
              </a:extLst>
            </p:cNvPr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352;p52">
              <a:extLst>
                <a:ext uri="{FF2B5EF4-FFF2-40B4-BE49-F238E27FC236}">
                  <a16:creationId xmlns:a16="http://schemas.microsoft.com/office/drawing/2014/main" id="{470F84DD-7368-492E-B3AD-33F8419445D5}"/>
                </a:ext>
              </a:extLst>
            </p:cNvPr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353;p52">
              <a:extLst>
                <a:ext uri="{FF2B5EF4-FFF2-40B4-BE49-F238E27FC236}">
                  <a16:creationId xmlns:a16="http://schemas.microsoft.com/office/drawing/2014/main" id="{D9409E1D-60CD-4D58-983E-FB0361B5A2CA}"/>
                </a:ext>
              </a:extLst>
            </p:cNvPr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354;p52">
              <a:extLst>
                <a:ext uri="{FF2B5EF4-FFF2-40B4-BE49-F238E27FC236}">
                  <a16:creationId xmlns:a16="http://schemas.microsoft.com/office/drawing/2014/main" id="{CB8C0D27-3545-45E5-964D-71A542611CE9}"/>
                </a:ext>
              </a:extLst>
            </p:cNvPr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355;p52">
              <a:extLst>
                <a:ext uri="{FF2B5EF4-FFF2-40B4-BE49-F238E27FC236}">
                  <a16:creationId xmlns:a16="http://schemas.microsoft.com/office/drawing/2014/main" id="{7A1D4210-A3E0-4749-9EC7-993D86E02C1B}"/>
                </a:ext>
              </a:extLst>
            </p:cNvPr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356;p52">
              <a:extLst>
                <a:ext uri="{FF2B5EF4-FFF2-40B4-BE49-F238E27FC236}">
                  <a16:creationId xmlns:a16="http://schemas.microsoft.com/office/drawing/2014/main" id="{99740412-4AFA-4ADB-961C-A8153C9FE281}"/>
                </a:ext>
              </a:extLst>
            </p:cNvPr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357;p52">
              <a:extLst>
                <a:ext uri="{FF2B5EF4-FFF2-40B4-BE49-F238E27FC236}">
                  <a16:creationId xmlns:a16="http://schemas.microsoft.com/office/drawing/2014/main" id="{561B190C-7D23-4C17-8F09-1D421F563108}"/>
                </a:ext>
              </a:extLst>
            </p:cNvPr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358;p52">
              <a:extLst>
                <a:ext uri="{FF2B5EF4-FFF2-40B4-BE49-F238E27FC236}">
                  <a16:creationId xmlns:a16="http://schemas.microsoft.com/office/drawing/2014/main" id="{12C05315-4BD2-48E2-9274-C8165BCCD1F6}"/>
                </a:ext>
              </a:extLst>
            </p:cNvPr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359;p52">
              <a:extLst>
                <a:ext uri="{FF2B5EF4-FFF2-40B4-BE49-F238E27FC236}">
                  <a16:creationId xmlns:a16="http://schemas.microsoft.com/office/drawing/2014/main" id="{6B57798F-620F-4B42-8D44-F471830A2C2D}"/>
                </a:ext>
              </a:extLst>
            </p:cNvPr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360;p52">
              <a:extLst>
                <a:ext uri="{FF2B5EF4-FFF2-40B4-BE49-F238E27FC236}">
                  <a16:creationId xmlns:a16="http://schemas.microsoft.com/office/drawing/2014/main" id="{10B7A846-EDBC-42C0-9B66-D5B7C12AEB76}"/>
                </a:ext>
              </a:extLst>
            </p:cNvPr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361;p52">
              <a:extLst>
                <a:ext uri="{FF2B5EF4-FFF2-40B4-BE49-F238E27FC236}">
                  <a16:creationId xmlns:a16="http://schemas.microsoft.com/office/drawing/2014/main" id="{2999AD05-49BD-4C79-92CC-6FB296E47570}"/>
                </a:ext>
              </a:extLst>
            </p:cNvPr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362;p52">
              <a:extLst>
                <a:ext uri="{FF2B5EF4-FFF2-40B4-BE49-F238E27FC236}">
                  <a16:creationId xmlns:a16="http://schemas.microsoft.com/office/drawing/2014/main" id="{3C142B35-BF8A-4C50-B094-6CFD2931A59E}"/>
                </a:ext>
              </a:extLst>
            </p:cNvPr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363;p52">
              <a:extLst>
                <a:ext uri="{FF2B5EF4-FFF2-40B4-BE49-F238E27FC236}">
                  <a16:creationId xmlns:a16="http://schemas.microsoft.com/office/drawing/2014/main" id="{36407EDF-1518-4B00-9947-78F0B646F619}"/>
                </a:ext>
              </a:extLst>
            </p:cNvPr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364;p52">
              <a:extLst>
                <a:ext uri="{FF2B5EF4-FFF2-40B4-BE49-F238E27FC236}">
                  <a16:creationId xmlns:a16="http://schemas.microsoft.com/office/drawing/2014/main" id="{86630768-F0AD-4248-93B3-CF2634CB82D2}"/>
                </a:ext>
              </a:extLst>
            </p:cNvPr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365;p52">
              <a:extLst>
                <a:ext uri="{FF2B5EF4-FFF2-40B4-BE49-F238E27FC236}">
                  <a16:creationId xmlns:a16="http://schemas.microsoft.com/office/drawing/2014/main" id="{3FAD408E-B9BD-4C79-AC51-C2BDEE9E6A52}"/>
                </a:ext>
              </a:extLst>
            </p:cNvPr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366;p52">
              <a:extLst>
                <a:ext uri="{FF2B5EF4-FFF2-40B4-BE49-F238E27FC236}">
                  <a16:creationId xmlns:a16="http://schemas.microsoft.com/office/drawing/2014/main" id="{84711E56-0BAB-40FD-BBAB-D5C7B8D97A0C}"/>
                </a:ext>
              </a:extLst>
            </p:cNvPr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367;p52">
              <a:extLst>
                <a:ext uri="{FF2B5EF4-FFF2-40B4-BE49-F238E27FC236}">
                  <a16:creationId xmlns:a16="http://schemas.microsoft.com/office/drawing/2014/main" id="{6500A178-6581-40F6-AEBD-60CEEAC0A5CD}"/>
                </a:ext>
              </a:extLst>
            </p:cNvPr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368;p52">
              <a:extLst>
                <a:ext uri="{FF2B5EF4-FFF2-40B4-BE49-F238E27FC236}">
                  <a16:creationId xmlns:a16="http://schemas.microsoft.com/office/drawing/2014/main" id="{781C300D-D891-409F-85C0-8D4E7D3C70F7}"/>
                </a:ext>
              </a:extLst>
            </p:cNvPr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369;p52">
              <a:extLst>
                <a:ext uri="{FF2B5EF4-FFF2-40B4-BE49-F238E27FC236}">
                  <a16:creationId xmlns:a16="http://schemas.microsoft.com/office/drawing/2014/main" id="{A87C4208-527B-4685-AC00-8720467C380A}"/>
                </a:ext>
              </a:extLst>
            </p:cNvPr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370;p52">
              <a:extLst>
                <a:ext uri="{FF2B5EF4-FFF2-40B4-BE49-F238E27FC236}">
                  <a16:creationId xmlns:a16="http://schemas.microsoft.com/office/drawing/2014/main" id="{A089E5E2-52E7-4D7D-81DC-43E18AC9B49A}"/>
                </a:ext>
              </a:extLst>
            </p:cNvPr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371;p52">
              <a:extLst>
                <a:ext uri="{FF2B5EF4-FFF2-40B4-BE49-F238E27FC236}">
                  <a16:creationId xmlns:a16="http://schemas.microsoft.com/office/drawing/2014/main" id="{ED487D66-89DD-43F7-9F0D-18450D91B8F0}"/>
                </a:ext>
              </a:extLst>
            </p:cNvPr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372;p52">
              <a:extLst>
                <a:ext uri="{FF2B5EF4-FFF2-40B4-BE49-F238E27FC236}">
                  <a16:creationId xmlns:a16="http://schemas.microsoft.com/office/drawing/2014/main" id="{2BCAFC4D-AFFD-4A8E-847D-470CD9491F76}"/>
                </a:ext>
              </a:extLst>
            </p:cNvPr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373;p52">
              <a:extLst>
                <a:ext uri="{FF2B5EF4-FFF2-40B4-BE49-F238E27FC236}">
                  <a16:creationId xmlns:a16="http://schemas.microsoft.com/office/drawing/2014/main" id="{8E423361-6769-457F-B798-DA6667844DDC}"/>
                </a:ext>
              </a:extLst>
            </p:cNvPr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374;p52">
              <a:extLst>
                <a:ext uri="{FF2B5EF4-FFF2-40B4-BE49-F238E27FC236}">
                  <a16:creationId xmlns:a16="http://schemas.microsoft.com/office/drawing/2014/main" id="{065CB14F-3341-4D67-972C-475369797793}"/>
                </a:ext>
              </a:extLst>
            </p:cNvPr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375;p52">
              <a:extLst>
                <a:ext uri="{FF2B5EF4-FFF2-40B4-BE49-F238E27FC236}">
                  <a16:creationId xmlns:a16="http://schemas.microsoft.com/office/drawing/2014/main" id="{BD1F83AA-6701-408A-81D7-E1AD91278E68}"/>
                </a:ext>
              </a:extLst>
            </p:cNvPr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376;p52">
              <a:extLst>
                <a:ext uri="{FF2B5EF4-FFF2-40B4-BE49-F238E27FC236}">
                  <a16:creationId xmlns:a16="http://schemas.microsoft.com/office/drawing/2014/main" id="{0D1044E5-5375-461B-BEA3-A783A5C29DDD}"/>
                </a:ext>
              </a:extLst>
            </p:cNvPr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377;p52">
              <a:extLst>
                <a:ext uri="{FF2B5EF4-FFF2-40B4-BE49-F238E27FC236}">
                  <a16:creationId xmlns:a16="http://schemas.microsoft.com/office/drawing/2014/main" id="{9AFCB912-079B-42C0-A16C-42E8FD69CEDE}"/>
                </a:ext>
              </a:extLst>
            </p:cNvPr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378;p52">
              <a:extLst>
                <a:ext uri="{FF2B5EF4-FFF2-40B4-BE49-F238E27FC236}">
                  <a16:creationId xmlns:a16="http://schemas.microsoft.com/office/drawing/2014/main" id="{A620E44D-56A8-4F35-8F30-52CC1798A03B}"/>
                </a:ext>
              </a:extLst>
            </p:cNvPr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379;p52">
              <a:extLst>
                <a:ext uri="{FF2B5EF4-FFF2-40B4-BE49-F238E27FC236}">
                  <a16:creationId xmlns:a16="http://schemas.microsoft.com/office/drawing/2014/main" id="{DEEAA8DB-7D83-4E90-A698-66FA3F29A56E}"/>
                </a:ext>
              </a:extLst>
            </p:cNvPr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380;p52">
              <a:extLst>
                <a:ext uri="{FF2B5EF4-FFF2-40B4-BE49-F238E27FC236}">
                  <a16:creationId xmlns:a16="http://schemas.microsoft.com/office/drawing/2014/main" id="{D8B0C206-3769-4AC8-A21B-297E712A048A}"/>
                </a:ext>
              </a:extLst>
            </p:cNvPr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381;p52">
              <a:extLst>
                <a:ext uri="{FF2B5EF4-FFF2-40B4-BE49-F238E27FC236}">
                  <a16:creationId xmlns:a16="http://schemas.microsoft.com/office/drawing/2014/main" id="{13CC3055-58F1-47E4-B6AE-35F3E2F49946}"/>
                </a:ext>
              </a:extLst>
            </p:cNvPr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382;p52">
              <a:extLst>
                <a:ext uri="{FF2B5EF4-FFF2-40B4-BE49-F238E27FC236}">
                  <a16:creationId xmlns:a16="http://schemas.microsoft.com/office/drawing/2014/main" id="{ACC2DAF9-914F-4C80-B14D-2A144A95C2B1}"/>
                </a:ext>
              </a:extLst>
            </p:cNvPr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383;p52">
              <a:extLst>
                <a:ext uri="{FF2B5EF4-FFF2-40B4-BE49-F238E27FC236}">
                  <a16:creationId xmlns:a16="http://schemas.microsoft.com/office/drawing/2014/main" id="{2E20B0C7-A63A-4374-B5D6-1F4AD7C816E0}"/>
                </a:ext>
              </a:extLst>
            </p:cNvPr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384;p52">
              <a:extLst>
                <a:ext uri="{FF2B5EF4-FFF2-40B4-BE49-F238E27FC236}">
                  <a16:creationId xmlns:a16="http://schemas.microsoft.com/office/drawing/2014/main" id="{332CAA36-385C-4190-AEFE-3DDB0DDF96DC}"/>
                </a:ext>
              </a:extLst>
            </p:cNvPr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385;p52">
              <a:extLst>
                <a:ext uri="{FF2B5EF4-FFF2-40B4-BE49-F238E27FC236}">
                  <a16:creationId xmlns:a16="http://schemas.microsoft.com/office/drawing/2014/main" id="{5723F4E2-0933-4000-9E19-E4D9BBD86B8A}"/>
                </a:ext>
              </a:extLst>
            </p:cNvPr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386;p52">
              <a:extLst>
                <a:ext uri="{FF2B5EF4-FFF2-40B4-BE49-F238E27FC236}">
                  <a16:creationId xmlns:a16="http://schemas.microsoft.com/office/drawing/2014/main" id="{6E298E8F-90E1-41FB-827D-8AAD622A39FB}"/>
                </a:ext>
              </a:extLst>
            </p:cNvPr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387;p52">
              <a:extLst>
                <a:ext uri="{FF2B5EF4-FFF2-40B4-BE49-F238E27FC236}">
                  <a16:creationId xmlns:a16="http://schemas.microsoft.com/office/drawing/2014/main" id="{772DC685-AA3E-454E-853B-75A01491CF46}"/>
                </a:ext>
              </a:extLst>
            </p:cNvPr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388;p52">
              <a:extLst>
                <a:ext uri="{FF2B5EF4-FFF2-40B4-BE49-F238E27FC236}">
                  <a16:creationId xmlns:a16="http://schemas.microsoft.com/office/drawing/2014/main" id="{D67ABA30-4D67-47E1-990C-0CC6F75CEF09}"/>
                </a:ext>
              </a:extLst>
            </p:cNvPr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389;p52">
              <a:extLst>
                <a:ext uri="{FF2B5EF4-FFF2-40B4-BE49-F238E27FC236}">
                  <a16:creationId xmlns:a16="http://schemas.microsoft.com/office/drawing/2014/main" id="{E4C8E73B-029A-4622-9B3F-524CD9C30FB2}"/>
                </a:ext>
              </a:extLst>
            </p:cNvPr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390;p52">
              <a:extLst>
                <a:ext uri="{FF2B5EF4-FFF2-40B4-BE49-F238E27FC236}">
                  <a16:creationId xmlns:a16="http://schemas.microsoft.com/office/drawing/2014/main" id="{AA5D1165-1C34-4D30-B5C9-F875859DB23F}"/>
                </a:ext>
              </a:extLst>
            </p:cNvPr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391;p52">
              <a:extLst>
                <a:ext uri="{FF2B5EF4-FFF2-40B4-BE49-F238E27FC236}">
                  <a16:creationId xmlns:a16="http://schemas.microsoft.com/office/drawing/2014/main" id="{1B2ACCBC-CB68-4B7F-93BC-43B0DC98CF11}"/>
                </a:ext>
              </a:extLst>
            </p:cNvPr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392;p52">
              <a:extLst>
                <a:ext uri="{FF2B5EF4-FFF2-40B4-BE49-F238E27FC236}">
                  <a16:creationId xmlns:a16="http://schemas.microsoft.com/office/drawing/2014/main" id="{2D3E905E-1F88-4CC0-B94D-A301E50E0D8F}"/>
                </a:ext>
              </a:extLst>
            </p:cNvPr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393;p52">
              <a:extLst>
                <a:ext uri="{FF2B5EF4-FFF2-40B4-BE49-F238E27FC236}">
                  <a16:creationId xmlns:a16="http://schemas.microsoft.com/office/drawing/2014/main" id="{DADC9276-8CD7-46F5-9783-05F91ECF406A}"/>
                </a:ext>
              </a:extLst>
            </p:cNvPr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394;p52">
              <a:extLst>
                <a:ext uri="{FF2B5EF4-FFF2-40B4-BE49-F238E27FC236}">
                  <a16:creationId xmlns:a16="http://schemas.microsoft.com/office/drawing/2014/main" id="{B25F3A54-5B46-4E90-9CF8-A107612015E0}"/>
                </a:ext>
              </a:extLst>
            </p:cNvPr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730;p43">
            <a:extLst>
              <a:ext uri="{FF2B5EF4-FFF2-40B4-BE49-F238E27FC236}">
                <a16:creationId xmlns:a16="http://schemas.microsoft.com/office/drawing/2014/main" id="{FC3A169B-63A4-4730-A6CA-AC3403F42967}"/>
              </a:ext>
            </a:extLst>
          </p:cNvPr>
          <p:cNvGrpSpPr/>
          <p:nvPr/>
        </p:nvGrpSpPr>
        <p:grpSpPr>
          <a:xfrm>
            <a:off x="4696519" y="3339046"/>
            <a:ext cx="1147510" cy="1668400"/>
            <a:chOff x="5885161" y="728625"/>
            <a:chExt cx="2145411" cy="3693995"/>
          </a:xfrm>
        </p:grpSpPr>
        <p:sp>
          <p:nvSpPr>
            <p:cNvPr id="547" name="Google Shape;731;p43">
              <a:extLst>
                <a:ext uri="{FF2B5EF4-FFF2-40B4-BE49-F238E27FC236}">
                  <a16:creationId xmlns:a16="http://schemas.microsoft.com/office/drawing/2014/main" id="{7A38D3F8-4536-47F7-82BB-FD019F3DF4CC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32;p43">
              <a:extLst>
                <a:ext uri="{FF2B5EF4-FFF2-40B4-BE49-F238E27FC236}">
                  <a16:creationId xmlns:a16="http://schemas.microsoft.com/office/drawing/2014/main" id="{0D0A486D-A59B-4261-9D34-4BF5B19BD110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33;p43">
              <a:extLst>
                <a:ext uri="{FF2B5EF4-FFF2-40B4-BE49-F238E27FC236}">
                  <a16:creationId xmlns:a16="http://schemas.microsoft.com/office/drawing/2014/main" id="{F0106A73-6A1B-4C70-9246-272870E275A8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34;p43">
              <a:extLst>
                <a:ext uri="{FF2B5EF4-FFF2-40B4-BE49-F238E27FC236}">
                  <a16:creationId xmlns:a16="http://schemas.microsoft.com/office/drawing/2014/main" id="{8F712AC9-A850-429F-B176-E2C618EA8FB0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735;p43">
              <a:extLst>
                <a:ext uri="{FF2B5EF4-FFF2-40B4-BE49-F238E27FC236}">
                  <a16:creationId xmlns:a16="http://schemas.microsoft.com/office/drawing/2014/main" id="{A8A70251-20E4-4A10-B3D9-933E9E8EFA2E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736;p43">
              <a:extLst>
                <a:ext uri="{FF2B5EF4-FFF2-40B4-BE49-F238E27FC236}">
                  <a16:creationId xmlns:a16="http://schemas.microsoft.com/office/drawing/2014/main" id="{2B7E5977-AC0E-4443-9CFB-F4732018E846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737;p43">
              <a:extLst>
                <a:ext uri="{FF2B5EF4-FFF2-40B4-BE49-F238E27FC236}">
                  <a16:creationId xmlns:a16="http://schemas.microsoft.com/office/drawing/2014/main" id="{4F4E89C5-C5AB-4DD3-92DE-9C08BEE438B0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738;p43">
              <a:extLst>
                <a:ext uri="{FF2B5EF4-FFF2-40B4-BE49-F238E27FC236}">
                  <a16:creationId xmlns:a16="http://schemas.microsoft.com/office/drawing/2014/main" id="{493128E1-CDE2-44F3-955B-912A27284702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739;p43">
              <a:extLst>
                <a:ext uri="{FF2B5EF4-FFF2-40B4-BE49-F238E27FC236}">
                  <a16:creationId xmlns:a16="http://schemas.microsoft.com/office/drawing/2014/main" id="{12DD58E7-9CEC-4F37-992D-E6DE1D779EFB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740;p43">
              <a:extLst>
                <a:ext uri="{FF2B5EF4-FFF2-40B4-BE49-F238E27FC236}">
                  <a16:creationId xmlns:a16="http://schemas.microsoft.com/office/drawing/2014/main" id="{2F1BD1D4-A0B0-4CA2-BCB2-384015E821B0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741;p43">
              <a:extLst>
                <a:ext uri="{FF2B5EF4-FFF2-40B4-BE49-F238E27FC236}">
                  <a16:creationId xmlns:a16="http://schemas.microsoft.com/office/drawing/2014/main" id="{6D462D36-787C-4E91-9A99-31D186140F30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742;p43">
              <a:extLst>
                <a:ext uri="{FF2B5EF4-FFF2-40B4-BE49-F238E27FC236}">
                  <a16:creationId xmlns:a16="http://schemas.microsoft.com/office/drawing/2014/main" id="{0AE2B896-FAAC-40DA-8DA5-117B988D1144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743;p43">
              <a:extLst>
                <a:ext uri="{FF2B5EF4-FFF2-40B4-BE49-F238E27FC236}">
                  <a16:creationId xmlns:a16="http://schemas.microsoft.com/office/drawing/2014/main" id="{3DFE7DE2-C233-4A04-8B69-0F9BB75662F5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744;p43">
              <a:extLst>
                <a:ext uri="{FF2B5EF4-FFF2-40B4-BE49-F238E27FC236}">
                  <a16:creationId xmlns:a16="http://schemas.microsoft.com/office/drawing/2014/main" id="{D9BB166E-8BCA-46E5-AF03-9BBF88DE8F4A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745;p43">
              <a:extLst>
                <a:ext uri="{FF2B5EF4-FFF2-40B4-BE49-F238E27FC236}">
                  <a16:creationId xmlns:a16="http://schemas.microsoft.com/office/drawing/2014/main" id="{47E7BCCD-C20F-4EDA-8FDB-B39787A81F26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746;p43">
              <a:extLst>
                <a:ext uri="{FF2B5EF4-FFF2-40B4-BE49-F238E27FC236}">
                  <a16:creationId xmlns:a16="http://schemas.microsoft.com/office/drawing/2014/main" id="{0E1A5AF7-89EB-4310-9F06-2C31DC14BF00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747;p43">
              <a:extLst>
                <a:ext uri="{FF2B5EF4-FFF2-40B4-BE49-F238E27FC236}">
                  <a16:creationId xmlns:a16="http://schemas.microsoft.com/office/drawing/2014/main" id="{33756844-1481-417F-BF92-35A8571CBBFA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748;p43">
              <a:extLst>
                <a:ext uri="{FF2B5EF4-FFF2-40B4-BE49-F238E27FC236}">
                  <a16:creationId xmlns:a16="http://schemas.microsoft.com/office/drawing/2014/main" id="{42D11787-8E28-4476-8951-38EB177A15B9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749;p43">
              <a:extLst>
                <a:ext uri="{FF2B5EF4-FFF2-40B4-BE49-F238E27FC236}">
                  <a16:creationId xmlns:a16="http://schemas.microsoft.com/office/drawing/2014/main" id="{057FA59B-85DB-4E8F-BBBF-AE4935D8EE55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750;p43">
              <a:extLst>
                <a:ext uri="{FF2B5EF4-FFF2-40B4-BE49-F238E27FC236}">
                  <a16:creationId xmlns:a16="http://schemas.microsoft.com/office/drawing/2014/main" id="{749F0681-73A2-42D6-B415-BEF467606F97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751;p43">
              <a:extLst>
                <a:ext uri="{FF2B5EF4-FFF2-40B4-BE49-F238E27FC236}">
                  <a16:creationId xmlns:a16="http://schemas.microsoft.com/office/drawing/2014/main" id="{EEA4D537-832D-460F-81FB-DA46AC0BC839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752;p43">
              <a:extLst>
                <a:ext uri="{FF2B5EF4-FFF2-40B4-BE49-F238E27FC236}">
                  <a16:creationId xmlns:a16="http://schemas.microsoft.com/office/drawing/2014/main" id="{5F16DAA5-F571-4C8C-9EAF-7831821BE096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753;p43">
              <a:extLst>
                <a:ext uri="{FF2B5EF4-FFF2-40B4-BE49-F238E27FC236}">
                  <a16:creationId xmlns:a16="http://schemas.microsoft.com/office/drawing/2014/main" id="{21C538BC-85B3-42E7-9A9D-95E4A6C1CBF9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754;p43">
              <a:extLst>
                <a:ext uri="{FF2B5EF4-FFF2-40B4-BE49-F238E27FC236}">
                  <a16:creationId xmlns:a16="http://schemas.microsoft.com/office/drawing/2014/main" id="{370E888F-CFE4-49D1-A8D6-43C370CC12A3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755;p43">
              <a:extLst>
                <a:ext uri="{FF2B5EF4-FFF2-40B4-BE49-F238E27FC236}">
                  <a16:creationId xmlns:a16="http://schemas.microsoft.com/office/drawing/2014/main" id="{55559D4F-725B-4407-B80E-586A814D6971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756;p43">
              <a:extLst>
                <a:ext uri="{FF2B5EF4-FFF2-40B4-BE49-F238E27FC236}">
                  <a16:creationId xmlns:a16="http://schemas.microsoft.com/office/drawing/2014/main" id="{03F431B6-B6BC-46EA-9FA2-2C0B1D78FB66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757;p43">
              <a:extLst>
                <a:ext uri="{FF2B5EF4-FFF2-40B4-BE49-F238E27FC236}">
                  <a16:creationId xmlns:a16="http://schemas.microsoft.com/office/drawing/2014/main" id="{90EF4F84-8CEC-4AD6-944D-090C81B3C9C3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758;p43">
              <a:extLst>
                <a:ext uri="{FF2B5EF4-FFF2-40B4-BE49-F238E27FC236}">
                  <a16:creationId xmlns:a16="http://schemas.microsoft.com/office/drawing/2014/main" id="{18F34F32-1BAE-4A5B-95E8-3897175F58EC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759;p43">
              <a:extLst>
                <a:ext uri="{FF2B5EF4-FFF2-40B4-BE49-F238E27FC236}">
                  <a16:creationId xmlns:a16="http://schemas.microsoft.com/office/drawing/2014/main" id="{CBC80460-369E-4B03-B16D-8C66E233D26D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760;p43">
              <a:extLst>
                <a:ext uri="{FF2B5EF4-FFF2-40B4-BE49-F238E27FC236}">
                  <a16:creationId xmlns:a16="http://schemas.microsoft.com/office/drawing/2014/main" id="{C7576A5E-D471-4541-AEDC-F8889489839A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761;p43">
              <a:extLst>
                <a:ext uri="{FF2B5EF4-FFF2-40B4-BE49-F238E27FC236}">
                  <a16:creationId xmlns:a16="http://schemas.microsoft.com/office/drawing/2014/main" id="{4CF41A64-C29E-4EB6-8B47-B84BB434EE32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762;p43">
              <a:extLst>
                <a:ext uri="{FF2B5EF4-FFF2-40B4-BE49-F238E27FC236}">
                  <a16:creationId xmlns:a16="http://schemas.microsoft.com/office/drawing/2014/main" id="{B683A6B5-7390-4BF5-A526-EF5CC6C9D26F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763;p43">
              <a:extLst>
                <a:ext uri="{FF2B5EF4-FFF2-40B4-BE49-F238E27FC236}">
                  <a16:creationId xmlns:a16="http://schemas.microsoft.com/office/drawing/2014/main" id="{3B3836E4-C294-4245-915C-94873A15D9B6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764;p43">
              <a:extLst>
                <a:ext uri="{FF2B5EF4-FFF2-40B4-BE49-F238E27FC236}">
                  <a16:creationId xmlns:a16="http://schemas.microsoft.com/office/drawing/2014/main" id="{CAD8604E-E6EE-4A11-8F98-3437455660A7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765;p43">
              <a:extLst>
                <a:ext uri="{FF2B5EF4-FFF2-40B4-BE49-F238E27FC236}">
                  <a16:creationId xmlns:a16="http://schemas.microsoft.com/office/drawing/2014/main" id="{9E95F86A-47E7-4468-8DE5-71B82D1DA529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766;p43">
              <a:extLst>
                <a:ext uri="{FF2B5EF4-FFF2-40B4-BE49-F238E27FC236}">
                  <a16:creationId xmlns:a16="http://schemas.microsoft.com/office/drawing/2014/main" id="{D4E6EFD8-57A9-44EF-A6AE-1288D723DDFF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767;p43">
              <a:extLst>
                <a:ext uri="{FF2B5EF4-FFF2-40B4-BE49-F238E27FC236}">
                  <a16:creationId xmlns:a16="http://schemas.microsoft.com/office/drawing/2014/main" id="{4A3ADEFF-E6B4-4B7D-AAE5-82E570C14AAD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768;p43">
              <a:extLst>
                <a:ext uri="{FF2B5EF4-FFF2-40B4-BE49-F238E27FC236}">
                  <a16:creationId xmlns:a16="http://schemas.microsoft.com/office/drawing/2014/main" id="{68F4FC4D-E0D3-48C3-8DC2-2A416C6D76F6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769;p43">
              <a:extLst>
                <a:ext uri="{FF2B5EF4-FFF2-40B4-BE49-F238E27FC236}">
                  <a16:creationId xmlns:a16="http://schemas.microsoft.com/office/drawing/2014/main" id="{5A0CCAC0-2259-4DB6-8DB4-125905B3A43E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770;p43">
              <a:extLst>
                <a:ext uri="{FF2B5EF4-FFF2-40B4-BE49-F238E27FC236}">
                  <a16:creationId xmlns:a16="http://schemas.microsoft.com/office/drawing/2014/main" id="{BB3CB2B6-E884-4EFF-A5DD-547A853DFEA1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771;p43">
              <a:extLst>
                <a:ext uri="{FF2B5EF4-FFF2-40B4-BE49-F238E27FC236}">
                  <a16:creationId xmlns:a16="http://schemas.microsoft.com/office/drawing/2014/main" id="{275143CE-120C-4CD3-B6C4-39065EBD19BD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772;p43">
              <a:extLst>
                <a:ext uri="{FF2B5EF4-FFF2-40B4-BE49-F238E27FC236}">
                  <a16:creationId xmlns:a16="http://schemas.microsoft.com/office/drawing/2014/main" id="{C7A457B9-C5C1-4488-9A16-BC86EFD2E3D4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773;p43">
              <a:extLst>
                <a:ext uri="{FF2B5EF4-FFF2-40B4-BE49-F238E27FC236}">
                  <a16:creationId xmlns:a16="http://schemas.microsoft.com/office/drawing/2014/main" id="{48AA32E2-D887-468D-97AA-4006EF61EC1F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774;p43">
              <a:extLst>
                <a:ext uri="{FF2B5EF4-FFF2-40B4-BE49-F238E27FC236}">
                  <a16:creationId xmlns:a16="http://schemas.microsoft.com/office/drawing/2014/main" id="{249484C9-5641-42FB-A6EC-B66A0B2E6BEE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775;p43">
              <a:extLst>
                <a:ext uri="{FF2B5EF4-FFF2-40B4-BE49-F238E27FC236}">
                  <a16:creationId xmlns:a16="http://schemas.microsoft.com/office/drawing/2014/main" id="{13F263A9-09C8-40E6-9BB1-53022B81F32E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776;p43">
              <a:extLst>
                <a:ext uri="{FF2B5EF4-FFF2-40B4-BE49-F238E27FC236}">
                  <a16:creationId xmlns:a16="http://schemas.microsoft.com/office/drawing/2014/main" id="{82972565-DD53-4D90-A991-7EB054C0B522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777;p43">
              <a:extLst>
                <a:ext uri="{FF2B5EF4-FFF2-40B4-BE49-F238E27FC236}">
                  <a16:creationId xmlns:a16="http://schemas.microsoft.com/office/drawing/2014/main" id="{420D4F2A-7F9C-4B38-9CDE-A2CF7FDFA5C0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778;p43">
              <a:extLst>
                <a:ext uri="{FF2B5EF4-FFF2-40B4-BE49-F238E27FC236}">
                  <a16:creationId xmlns:a16="http://schemas.microsoft.com/office/drawing/2014/main" id="{247996AC-6149-47A8-9C42-731BCA8E0419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779;p43">
              <a:extLst>
                <a:ext uri="{FF2B5EF4-FFF2-40B4-BE49-F238E27FC236}">
                  <a16:creationId xmlns:a16="http://schemas.microsoft.com/office/drawing/2014/main" id="{E7642A05-A81E-4590-AEDF-351B89DC091B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780;p43">
              <a:extLst>
                <a:ext uri="{FF2B5EF4-FFF2-40B4-BE49-F238E27FC236}">
                  <a16:creationId xmlns:a16="http://schemas.microsoft.com/office/drawing/2014/main" id="{15D947E0-0FE3-492D-AE1A-CB3AE1F01161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781;p43">
              <a:extLst>
                <a:ext uri="{FF2B5EF4-FFF2-40B4-BE49-F238E27FC236}">
                  <a16:creationId xmlns:a16="http://schemas.microsoft.com/office/drawing/2014/main" id="{9B47123A-32A6-4A0B-B248-F8653DD55BF9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782;p43">
              <a:extLst>
                <a:ext uri="{FF2B5EF4-FFF2-40B4-BE49-F238E27FC236}">
                  <a16:creationId xmlns:a16="http://schemas.microsoft.com/office/drawing/2014/main" id="{AF5B1E57-FE7F-4510-B60C-B2A557D3530F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783;p43">
              <a:extLst>
                <a:ext uri="{FF2B5EF4-FFF2-40B4-BE49-F238E27FC236}">
                  <a16:creationId xmlns:a16="http://schemas.microsoft.com/office/drawing/2014/main" id="{FA47CB2D-A3B6-4244-9F6C-F9279FF112CA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784;p43">
              <a:extLst>
                <a:ext uri="{FF2B5EF4-FFF2-40B4-BE49-F238E27FC236}">
                  <a16:creationId xmlns:a16="http://schemas.microsoft.com/office/drawing/2014/main" id="{73C23FA8-A160-43FC-8D6B-00092E0460D0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785;p43">
              <a:extLst>
                <a:ext uri="{FF2B5EF4-FFF2-40B4-BE49-F238E27FC236}">
                  <a16:creationId xmlns:a16="http://schemas.microsoft.com/office/drawing/2014/main" id="{A43B52A2-9761-40F2-9CF9-02386F7E1706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786;p43">
              <a:extLst>
                <a:ext uri="{FF2B5EF4-FFF2-40B4-BE49-F238E27FC236}">
                  <a16:creationId xmlns:a16="http://schemas.microsoft.com/office/drawing/2014/main" id="{8F02CE31-AD11-4E6D-93CF-1CCB976646A9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787;p43">
              <a:extLst>
                <a:ext uri="{FF2B5EF4-FFF2-40B4-BE49-F238E27FC236}">
                  <a16:creationId xmlns:a16="http://schemas.microsoft.com/office/drawing/2014/main" id="{C815EA1E-7D44-4D38-95F7-208847FA468C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788;p43">
              <a:extLst>
                <a:ext uri="{FF2B5EF4-FFF2-40B4-BE49-F238E27FC236}">
                  <a16:creationId xmlns:a16="http://schemas.microsoft.com/office/drawing/2014/main" id="{385CAFBC-546D-41B8-BA7E-A3856C0B5C6D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789;p43">
              <a:extLst>
                <a:ext uri="{FF2B5EF4-FFF2-40B4-BE49-F238E27FC236}">
                  <a16:creationId xmlns:a16="http://schemas.microsoft.com/office/drawing/2014/main" id="{CE2A38E2-4E0B-4A1F-B7BD-4E14CC785B16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790;p43">
              <a:extLst>
                <a:ext uri="{FF2B5EF4-FFF2-40B4-BE49-F238E27FC236}">
                  <a16:creationId xmlns:a16="http://schemas.microsoft.com/office/drawing/2014/main" id="{5F0DAA38-D2CA-469F-9F9B-7EEB8B69458D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791;p43">
              <a:extLst>
                <a:ext uri="{FF2B5EF4-FFF2-40B4-BE49-F238E27FC236}">
                  <a16:creationId xmlns:a16="http://schemas.microsoft.com/office/drawing/2014/main" id="{6FFA3505-DB93-4088-9CB8-2010595AD2D3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792;p43">
              <a:extLst>
                <a:ext uri="{FF2B5EF4-FFF2-40B4-BE49-F238E27FC236}">
                  <a16:creationId xmlns:a16="http://schemas.microsoft.com/office/drawing/2014/main" id="{2F8AD4E8-A03F-435F-88B5-50092AA012C6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793;p43">
              <a:extLst>
                <a:ext uri="{FF2B5EF4-FFF2-40B4-BE49-F238E27FC236}">
                  <a16:creationId xmlns:a16="http://schemas.microsoft.com/office/drawing/2014/main" id="{7123DA58-6D56-4F12-B589-6CF0362AD0A1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794;p43">
              <a:extLst>
                <a:ext uri="{FF2B5EF4-FFF2-40B4-BE49-F238E27FC236}">
                  <a16:creationId xmlns:a16="http://schemas.microsoft.com/office/drawing/2014/main" id="{71BCD765-5862-4C68-8B78-FB6D802C9F4E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795;p43">
              <a:extLst>
                <a:ext uri="{FF2B5EF4-FFF2-40B4-BE49-F238E27FC236}">
                  <a16:creationId xmlns:a16="http://schemas.microsoft.com/office/drawing/2014/main" id="{17A449AD-77E6-4E51-81CF-64A28085314B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796;p43">
              <a:extLst>
                <a:ext uri="{FF2B5EF4-FFF2-40B4-BE49-F238E27FC236}">
                  <a16:creationId xmlns:a16="http://schemas.microsoft.com/office/drawing/2014/main" id="{3FA94940-555F-4172-A6CF-9295612986CA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797;p43">
              <a:extLst>
                <a:ext uri="{FF2B5EF4-FFF2-40B4-BE49-F238E27FC236}">
                  <a16:creationId xmlns:a16="http://schemas.microsoft.com/office/drawing/2014/main" id="{242876A9-DFA6-4744-B90C-25442C08D6CB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798;p43">
              <a:extLst>
                <a:ext uri="{FF2B5EF4-FFF2-40B4-BE49-F238E27FC236}">
                  <a16:creationId xmlns:a16="http://schemas.microsoft.com/office/drawing/2014/main" id="{0690E465-BD22-4CEC-BFA4-CD2901F0AC03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799;p43">
              <a:extLst>
                <a:ext uri="{FF2B5EF4-FFF2-40B4-BE49-F238E27FC236}">
                  <a16:creationId xmlns:a16="http://schemas.microsoft.com/office/drawing/2014/main" id="{FCAB6B92-81FF-4346-9EA0-E50329F5EAA2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800;p43">
              <a:extLst>
                <a:ext uri="{FF2B5EF4-FFF2-40B4-BE49-F238E27FC236}">
                  <a16:creationId xmlns:a16="http://schemas.microsoft.com/office/drawing/2014/main" id="{BAE90B73-C4B3-4555-83B6-41761FD03C43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801;p43">
              <a:extLst>
                <a:ext uri="{FF2B5EF4-FFF2-40B4-BE49-F238E27FC236}">
                  <a16:creationId xmlns:a16="http://schemas.microsoft.com/office/drawing/2014/main" id="{55D157FE-F047-4A3D-8E0D-6E76F649C2BA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802;p43">
              <a:extLst>
                <a:ext uri="{FF2B5EF4-FFF2-40B4-BE49-F238E27FC236}">
                  <a16:creationId xmlns:a16="http://schemas.microsoft.com/office/drawing/2014/main" id="{D6378315-7525-4C3E-AB15-B9140A6F5DC4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803;p43">
              <a:extLst>
                <a:ext uri="{FF2B5EF4-FFF2-40B4-BE49-F238E27FC236}">
                  <a16:creationId xmlns:a16="http://schemas.microsoft.com/office/drawing/2014/main" id="{39D0FD38-8892-431C-A754-1F7675B8F807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804;p43">
              <a:extLst>
                <a:ext uri="{FF2B5EF4-FFF2-40B4-BE49-F238E27FC236}">
                  <a16:creationId xmlns:a16="http://schemas.microsoft.com/office/drawing/2014/main" id="{37E0C9E0-0666-47B7-BE1A-EE6EF16B0F2E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805;p43">
              <a:extLst>
                <a:ext uri="{FF2B5EF4-FFF2-40B4-BE49-F238E27FC236}">
                  <a16:creationId xmlns:a16="http://schemas.microsoft.com/office/drawing/2014/main" id="{A19F5FB3-D260-4EE4-A285-7D2C2749F6B6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806;p43">
              <a:extLst>
                <a:ext uri="{FF2B5EF4-FFF2-40B4-BE49-F238E27FC236}">
                  <a16:creationId xmlns:a16="http://schemas.microsoft.com/office/drawing/2014/main" id="{4B30AE1B-D9E1-4B81-AF82-DEC1FA655CB8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807;p43">
              <a:extLst>
                <a:ext uri="{FF2B5EF4-FFF2-40B4-BE49-F238E27FC236}">
                  <a16:creationId xmlns:a16="http://schemas.microsoft.com/office/drawing/2014/main" id="{22801C09-5CF9-4A5B-AAD7-C9E93660849A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808;p43">
              <a:extLst>
                <a:ext uri="{FF2B5EF4-FFF2-40B4-BE49-F238E27FC236}">
                  <a16:creationId xmlns:a16="http://schemas.microsoft.com/office/drawing/2014/main" id="{10EC87B5-D660-4A69-818E-DDC4E5718106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809;p43">
              <a:extLst>
                <a:ext uri="{FF2B5EF4-FFF2-40B4-BE49-F238E27FC236}">
                  <a16:creationId xmlns:a16="http://schemas.microsoft.com/office/drawing/2014/main" id="{F0AA44CC-84CE-4F35-A1D1-DAB5CA837C0B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810;p43">
              <a:extLst>
                <a:ext uri="{FF2B5EF4-FFF2-40B4-BE49-F238E27FC236}">
                  <a16:creationId xmlns:a16="http://schemas.microsoft.com/office/drawing/2014/main" id="{5E8339FD-03E2-478C-B598-95BE44B33E80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811;p43">
              <a:extLst>
                <a:ext uri="{FF2B5EF4-FFF2-40B4-BE49-F238E27FC236}">
                  <a16:creationId xmlns:a16="http://schemas.microsoft.com/office/drawing/2014/main" id="{E4D9DEA0-58AB-46CE-A8FF-7993C4AF4ABA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812;p43">
              <a:extLst>
                <a:ext uri="{FF2B5EF4-FFF2-40B4-BE49-F238E27FC236}">
                  <a16:creationId xmlns:a16="http://schemas.microsoft.com/office/drawing/2014/main" id="{4329DA6A-2940-4EA1-9302-8F07793E5DFE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813;p43">
              <a:extLst>
                <a:ext uri="{FF2B5EF4-FFF2-40B4-BE49-F238E27FC236}">
                  <a16:creationId xmlns:a16="http://schemas.microsoft.com/office/drawing/2014/main" id="{6948F3CF-E56F-4EA7-A531-75177C6B9D98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814;p43">
              <a:extLst>
                <a:ext uri="{FF2B5EF4-FFF2-40B4-BE49-F238E27FC236}">
                  <a16:creationId xmlns:a16="http://schemas.microsoft.com/office/drawing/2014/main" id="{31EF5457-5368-4FDA-B7FC-EB84582B926F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815;p43">
              <a:extLst>
                <a:ext uri="{FF2B5EF4-FFF2-40B4-BE49-F238E27FC236}">
                  <a16:creationId xmlns:a16="http://schemas.microsoft.com/office/drawing/2014/main" id="{569C2024-E42E-42F5-A266-9BE5116E6F0C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816;p43">
              <a:extLst>
                <a:ext uri="{FF2B5EF4-FFF2-40B4-BE49-F238E27FC236}">
                  <a16:creationId xmlns:a16="http://schemas.microsoft.com/office/drawing/2014/main" id="{47889293-DFCD-4E09-803A-0DCE107EAC28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817;p43">
              <a:extLst>
                <a:ext uri="{FF2B5EF4-FFF2-40B4-BE49-F238E27FC236}">
                  <a16:creationId xmlns:a16="http://schemas.microsoft.com/office/drawing/2014/main" id="{2080C5F5-47E0-489C-83EE-F06F0E1F27A5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818;p43">
              <a:extLst>
                <a:ext uri="{FF2B5EF4-FFF2-40B4-BE49-F238E27FC236}">
                  <a16:creationId xmlns:a16="http://schemas.microsoft.com/office/drawing/2014/main" id="{F316A240-1694-46D8-8D59-E063AA66EF7A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819;p43">
              <a:extLst>
                <a:ext uri="{FF2B5EF4-FFF2-40B4-BE49-F238E27FC236}">
                  <a16:creationId xmlns:a16="http://schemas.microsoft.com/office/drawing/2014/main" id="{C53178CC-733B-4C80-B5FD-021CA96CBF17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820;p43">
              <a:extLst>
                <a:ext uri="{FF2B5EF4-FFF2-40B4-BE49-F238E27FC236}">
                  <a16:creationId xmlns:a16="http://schemas.microsoft.com/office/drawing/2014/main" id="{1741336E-9154-4D0D-A7AD-7E87CBE199EB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821;p43">
              <a:extLst>
                <a:ext uri="{FF2B5EF4-FFF2-40B4-BE49-F238E27FC236}">
                  <a16:creationId xmlns:a16="http://schemas.microsoft.com/office/drawing/2014/main" id="{F52EADD5-9890-483A-81C1-F60104E64F16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822;p43">
              <a:extLst>
                <a:ext uri="{FF2B5EF4-FFF2-40B4-BE49-F238E27FC236}">
                  <a16:creationId xmlns:a16="http://schemas.microsoft.com/office/drawing/2014/main" id="{0E69F235-A87A-4733-821F-4F8AA45EB344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823;p43">
              <a:extLst>
                <a:ext uri="{FF2B5EF4-FFF2-40B4-BE49-F238E27FC236}">
                  <a16:creationId xmlns:a16="http://schemas.microsoft.com/office/drawing/2014/main" id="{0D875227-5D38-4FA2-9902-C5B7A2B8514E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824;p43">
              <a:extLst>
                <a:ext uri="{FF2B5EF4-FFF2-40B4-BE49-F238E27FC236}">
                  <a16:creationId xmlns:a16="http://schemas.microsoft.com/office/drawing/2014/main" id="{A1270FA3-E8CF-4663-8EDE-15C46F18F98D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825;p43">
              <a:extLst>
                <a:ext uri="{FF2B5EF4-FFF2-40B4-BE49-F238E27FC236}">
                  <a16:creationId xmlns:a16="http://schemas.microsoft.com/office/drawing/2014/main" id="{872C5191-645C-4D5A-B8B8-0CA05A03C886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826;p43">
              <a:extLst>
                <a:ext uri="{FF2B5EF4-FFF2-40B4-BE49-F238E27FC236}">
                  <a16:creationId xmlns:a16="http://schemas.microsoft.com/office/drawing/2014/main" id="{3C2FDDE6-2AFF-4839-957C-A10CC2DB1233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827;p43">
              <a:extLst>
                <a:ext uri="{FF2B5EF4-FFF2-40B4-BE49-F238E27FC236}">
                  <a16:creationId xmlns:a16="http://schemas.microsoft.com/office/drawing/2014/main" id="{FC3305BF-BBFB-4694-B334-C969C03B099C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9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24560-53AC-40F9-B93E-445E0CAA2F38}"/>
              </a:ext>
            </a:extLst>
          </p:cNvPr>
          <p:cNvSpPr txBox="1"/>
          <p:nvPr/>
        </p:nvSpPr>
        <p:spPr>
          <a:xfrm>
            <a:off x="283845" y="194370"/>
            <a:ext cx="8576310" cy="4647426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Hà Nội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, ngày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28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12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2021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  <a:r>
              <a:rPr lang="en-US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MÔN TỰ CHỌN</a:t>
            </a:r>
            <a:endParaRPr lang="vi-VN" sz="1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Tiểu học Hoàng Diệu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Đào Tùng Lâm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30/11/2011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xã Nghĩa Thịnh, huyện Nghĩa Hưng, tỉnh Nam Định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số nhà 70, đường Liễu Giai, quận Ba Đình, 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Học sinh lớp: 5A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đề nghị Thầy (Cô) xét cho em được học môn tiếng Anh theo chương trình tự chọn.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và hoàn thành nhiệm vụ học tập.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          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Chúng tôi kính mong Nhà trường chấp nhận đơn 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học lớp tiếng Anh của con tôi là Đào Tùng Lâm. 			Lâm	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chân thành cảm ơn Nhà trường.			                                   Đào Tùng Lâm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          Nam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Đào Tùng Nam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2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07">
            <a:extLst>
              <a:ext uri="{FF2B5EF4-FFF2-40B4-BE49-F238E27FC236}">
                <a16:creationId xmlns:a16="http://schemas.microsoft.com/office/drawing/2014/main" id="{399922AA-CC01-4620-A0A0-7B3B642D7E70}"/>
              </a:ext>
            </a:extLst>
          </p:cNvPr>
          <p:cNvSpPr txBox="1"/>
          <p:nvPr/>
        </p:nvSpPr>
        <p:spPr>
          <a:xfrm>
            <a:off x="2454571" y="347923"/>
            <a:ext cx="5054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Đánh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giá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mục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tiêu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học</a:t>
            </a:r>
            <a:endParaRPr lang="en-US" sz="4400" b="1" dirty="0">
              <a:solidFill>
                <a:srgbClr val="C00000"/>
              </a:solidFill>
              <a:latin typeface="#9Slide05 FS Blonde Script" panose="03000503000000000000" pitchFamily="65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F0D17473-F7A8-4965-870D-D1A33046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56" y="1313931"/>
            <a:ext cx="1564870" cy="3093004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E5CD4141-6B7E-4EB2-9CD2-578787FA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46" y="1325199"/>
            <a:ext cx="1513441" cy="308565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9AA73614-505D-4FCA-A992-C54413B44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584" y="1325199"/>
            <a:ext cx="1506095" cy="3070964"/>
          </a:xfrm>
          <a:prstGeom prst="rect">
            <a:avLst/>
          </a:prstGeom>
        </p:spPr>
      </p:pic>
      <p:pic>
        <p:nvPicPr>
          <p:cNvPr id="2050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id="{0EA7D55A-2344-4979-8576-824EEC5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89" y="4415707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id="{EFD929D7-9501-4E78-8CA3-02B8C15F6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93" y="4415707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2 - Hệ Thống PP BĐS Nghỉ Dưỡng Cao Cấp Địa ốc 5 Sao">
            <a:extLst>
              <a:ext uri="{FF2B5EF4-FFF2-40B4-BE49-F238E27FC236}">
                <a16:creationId xmlns:a16="http://schemas.microsoft.com/office/drawing/2014/main" id="{381CA0BB-C35E-4AAC-AFF0-360A1459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8" y="4394700"/>
            <a:ext cx="659870" cy="5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01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C4130-615F-410B-AAAC-E2840FCDF444}"/>
              </a:ext>
            </a:extLst>
          </p:cNvPr>
          <p:cNvSpPr/>
          <p:nvPr/>
        </p:nvSpPr>
        <p:spPr>
          <a:xfrm>
            <a:off x="5290813" y="3107564"/>
            <a:ext cx="2979420" cy="877551"/>
          </a:xfrm>
          <a:prstGeom prst="rect">
            <a:avLst/>
          </a:prstGeom>
          <a:solidFill>
            <a:srgbClr val="98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组合 22">
            <a:extLst>
              <a:ext uri="{FF2B5EF4-FFF2-40B4-BE49-F238E27FC236}">
                <a16:creationId xmlns:a16="http://schemas.microsoft.com/office/drawing/2014/main" id="{697D72B1-0C52-44D3-8735-59C2D3AEC681}"/>
              </a:ext>
            </a:extLst>
          </p:cNvPr>
          <p:cNvGrpSpPr/>
          <p:nvPr/>
        </p:nvGrpSpPr>
        <p:grpSpPr>
          <a:xfrm>
            <a:off x="4338885" y="279443"/>
            <a:ext cx="4714875" cy="3633551"/>
            <a:chOff x="6737" y="1709"/>
            <a:chExt cx="11774" cy="7930"/>
          </a:xfrm>
        </p:grpSpPr>
        <p:pic>
          <p:nvPicPr>
            <p:cNvPr id="209" name="图片 23" descr="8c028dabe04d64ea3c3aa11767f6d819">
              <a:extLst>
                <a:ext uri="{FF2B5EF4-FFF2-40B4-BE49-F238E27FC236}">
                  <a16:creationId xmlns:a16="http://schemas.microsoft.com/office/drawing/2014/main" id="{60C014B2-9A77-4267-967D-6F0FADCD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" y="1709"/>
              <a:ext cx="11774" cy="7930"/>
            </a:xfrm>
            <a:prstGeom prst="rect">
              <a:avLst/>
            </a:prstGeom>
          </p:spPr>
        </p:pic>
        <p:sp>
          <p:nvSpPr>
            <p:cNvPr id="210" name="文本框 29">
              <a:extLst>
                <a:ext uri="{FF2B5EF4-FFF2-40B4-BE49-F238E27FC236}">
                  <a16:creationId xmlns:a16="http://schemas.microsoft.com/office/drawing/2014/main" id="{01A7A2DA-F733-4568-9F55-E7D3862DC6C1}"/>
                </a:ext>
              </a:extLst>
            </p:cNvPr>
            <p:cNvSpPr txBox="1"/>
            <p:nvPr/>
          </p:nvSpPr>
          <p:spPr>
            <a:xfrm>
              <a:off x="11295" y="2758"/>
              <a:ext cx="2959" cy="1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Dặn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dò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Anthem" pitchFamily="2" charset="0"/>
                <a:cs typeface="+mn-ea"/>
                <a:sym typeface="+mn-lt"/>
              </a:endParaRPr>
            </a:p>
          </p:txBody>
        </p:sp>
        <p:sp>
          <p:nvSpPr>
            <p:cNvPr id="211" name="文本框 30">
              <a:extLst>
                <a:ext uri="{FF2B5EF4-FFF2-40B4-BE49-F238E27FC236}">
                  <a16:creationId xmlns:a16="http://schemas.microsoft.com/office/drawing/2014/main" id="{5437DF68-DE8E-402C-9017-4F421D8DC367}"/>
                </a:ext>
              </a:extLst>
            </p:cNvPr>
            <p:cNvSpPr txBox="1"/>
            <p:nvPr/>
          </p:nvSpPr>
          <p:spPr>
            <a:xfrm>
              <a:off x="7861" y="4387"/>
              <a:ext cx="9265" cy="2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-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Ghi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nhớ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các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mẫu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viết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thức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khi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cần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.</a:t>
              </a:r>
            </a:p>
          </p:txBody>
        </p:sp>
      </p:grpSp>
      <p:sp>
        <p:nvSpPr>
          <p:cNvPr id="212" name="文本框 30">
            <a:extLst>
              <a:ext uri="{FF2B5EF4-FFF2-40B4-BE49-F238E27FC236}">
                <a16:creationId xmlns:a16="http://schemas.microsoft.com/office/drawing/2014/main" id="{06E345B6-6943-4147-9164-5E266FA21289}"/>
              </a:ext>
            </a:extLst>
          </p:cNvPr>
          <p:cNvSpPr txBox="1"/>
          <p:nvPr/>
        </p:nvSpPr>
        <p:spPr>
          <a:xfrm>
            <a:off x="4781024" y="2409585"/>
            <a:ext cx="3710151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-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Chuẩn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sau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: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Trả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văn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người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07">
            <a:extLst>
              <a:ext uri="{FF2B5EF4-FFF2-40B4-BE49-F238E27FC236}">
                <a16:creationId xmlns:a16="http://schemas.microsoft.com/office/drawing/2014/main" id="{399922AA-CC01-4620-A0A0-7B3B642D7E70}"/>
              </a:ext>
            </a:extLst>
          </p:cNvPr>
          <p:cNvSpPr txBox="1"/>
          <p:nvPr/>
        </p:nvSpPr>
        <p:spPr>
          <a:xfrm>
            <a:off x="3499351" y="347923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Mục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tiêu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#9Slide05 FS Blonde Script" panose="03000503000000000000" pitchFamily="65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học</a:t>
            </a:r>
            <a:endParaRPr lang="en-US" sz="4400" b="1" dirty="0">
              <a:solidFill>
                <a:srgbClr val="C00000"/>
              </a:solidFill>
              <a:latin typeface="#9Slide05 FS Blonde Script" panose="03000503000000000000" pitchFamily="65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F0D17473-F7A8-4965-870D-D1A33046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56" y="1313931"/>
            <a:ext cx="1564870" cy="3093004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E5CD4141-6B7E-4EB2-9CD2-578787FA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46" y="1325199"/>
            <a:ext cx="1513441" cy="3085657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9AA73614-505D-4FCA-A992-C54413B44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584" y="1325199"/>
            <a:ext cx="1506095" cy="3070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FBBA12-E410-4E24-B10B-5910F7E424BA}"/>
              </a:ext>
            </a:extLst>
          </p:cNvPr>
          <p:cNvSpPr txBox="1"/>
          <p:nvPr/>
        </p:nvSpPr>
        <p:spPr>
          <a:xfrm>
            <a:off x="152400" y="114300"/>
            <a:ext cx="5822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mẫu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D9384-FB7B-4923-B7D8-02A4AE86BF04}"/>
              </a:ext>
            </a:extLst>
          </p:cNvPr>
          <p:cNvSpPr txBox="1"/>
          <p:nvPr/>
        </p:nvSpPr>
        <p:spPr>
          <a:xfrm>
            <a:off x="283845" y="537270"/>
            <a:ext cx="8576310" cy="4401205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1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70"/>
          <p:cNvGrpSpPr/>
          <p:nvPr/>
        </p:nvGrpSpPr>
        <p:grpSpPr>
          <a:xfrm>
            <a:off x="-1200" y="4647276"/>
            <a:ext cx="9144287" cy="496238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E27BB1-1E37-4B61-80C9-B26AB3419E12}"/>
              </a:ext>
            </a:extLst>
          </p:cNvPr>
          <p:cNvGrpSpPr/>
          <p:nvPr/>
        </p:nvGrpSpPr>
        <p:grpSpPr>
          <a:xfrm>
            <a:off x="953222" y="587169"/>
            <a:ext cx="6900680" cy="4158898"/>
            <a:chOff x="953222" y="587169"/>
            <a:chExt cx="6900680" cy="4158898"/>
          </a:xfrm>
        </p:grpSpPr>
        <p:pic>
          <p:nvPicPr>
            <p:cNvPr id="277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id="{14323E34-3263-47A3-A7BE-513C9364B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22" y="587169"/>
              <a:ext cx="6361978" cy="338097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0" name="Google Shape;3541;p80">
              <a:extLst>
                <a:ext uri="{FF2B5EF4-FFF2-40B4-BE49-F238E27FC236}">
                  <a16:creationId xmlns:a16="http://schemas.microsoft.com/office/drawing/2014/main" id="{A58D8589-A3C7-46AA-8B10-332194B8AA42}"/>
                </a:ext>
              </a:extLst>
            </p:cNvPr>
            <p:cNvGrpSpPr/>
            <p:nvPr/>
          </p:nvGrpSpPr>
          <p:grpSpPr>
            <a:xfrm>
              <a:off x="4046321" y="2911622"/>
              <a:ext cx="3807581" cy="1834445"/>
              <a:chOff x="2700100" y="4201800"/>
              <a:chExt cx="1951425" cy="616500"/>
            </a:xfrm>
          </p:grpSpPr>
          <p:sp>
            <p:nvSpPr>
              <p:cNvPr id="221" name="Google Shape;3542;p80">
                <a:extLst>
                  <a:ext uri="{FF2B5EF4-FFF2-40B4-BE49-F238E27FC236}">
                    <a16:creationId xmlns:a16="http://schemas.microsoft.com/office/drawing/2014/main" id="{299F5664-AA27-45A4-80C1-9F01B959B207}"/>
                  </a:ext>
                </a:extLst>
              </p:cNvPr>
              <p:cNvSpPr/>
              <p:nvPr/>
            </p:nvSpPr>
            <p:spPr>
              <a:xfrm>
                <a:off x="3688725" y="4598125"/>
                <a:ext cx="15807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807" extrusionOk="0">
                    <a:moveTo>
                      <a:pt x="2732" y="1"/>
                    </a:moveTo>
                    <a:cubicBezTo>
                      <a:pt x="2605" y="1"/>
                      <a:pt x="2484" y="17"/>
                      <a:pt x="2371" y="51"/>
                    </a:cubicBezTo>
                    <a:cubicBezTo>
                      <a:pt x="2371" y="51"/>
                      <a:pt x="3465" y="2057"/>
                      <a:pt x="3830" y="2544"/>
                    </a:cubicBezTo>
                    <a:cubicBezTo>
                      <a:pt x="3830" y="2544"/>
                      <a:pt x="1429" y="4550"/>
                      <a:pt x="0" y="5097"/>
                    </a:cubicBezTo>
                    <a:cubicBezTo>
                      <a:pt x="0" y="5097"/>
                      <a:pt x="1034" y="6191"/>
                      <a:pt x="1824" y="6738"/>
                    </a:cubicBezTo>
                    <a:cubicBezTo>
                      <a:pt x="1824" y="6738"/>
                      <a:pt x="2402" y="6404"/>
                      <a:pt x="2675" y="5887"/>
                    </a:cubicBezTo>
                    <a:cubicBezTo>
                      <a:pt x="2707" y="5833"/>
                      <a:pt x="2733" y="5808"/>
                      <a:pt x="2752" y="5808"/>
                    </a:cubicBezTo>
                    <a:cubicBezTo>
                      <a:pt x="2918" y="5808"/>
                      <a:pt x="2675" y="7559"/>
                      <a:pt x="2675" y="7559"/>
                    </a:cubicBezTo>
                    <a:cubicBezTo>
                      <a:pt x="2675" y="7559"/>
                      <a:pt x="3344" y="8471"/>
                      <a:pt x="4620" y="8744"/>
                    </a:cubicBezTo>
                    <a:cubicBezTo>
                      <a:pt x="4799" y="8788"/>
                      <a:pt x="4960" y="8807"/>
                      <a:pt x="5107" y="8807"/>
                    </a:cubicBezTo>
                    <a:cubicBezTo>
                      <a:pt x="5988" y="8807"/>
                      <a:pt x="6323" y="8137"/>
                      <a:pt x="6323" y="8137"/>
                    </a:cubicBezTo>
                    <a:cubicBezTo>
                      <a:pt x="6323" y="8137"/>
                      <a:pt x="5776" y="4945"/>
                      <a:pt x="5897" y="3304"/>
                    </a:cubicBezTo>
                    <a:cubicBezTo>
                      <a:pt x="6008" y="1804"/>
                      <a:pt x="4065" y="1"/>
                      <a:pt x="2732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543;p80">
                <a:extLst>
                  <a:ext uri="{FF2B5EF4-FFF2-40B4-BE49-F238E27FC236}">
                    <a16:creationId xmlns:a16="http://schemas.microsoft.com/office/drawing/2014/main" id="{909CAE97-3E29-4C90-B633-6D74786E7196}"/>
                  </a:ext>
                </a:extLst>
              </p:cNvPr>
              <p:cNvSpPr/>
              <p:nvPr/>
            </p:nvSpPr>
            <p:spPr>
              <a:xfrm>
                <a:off x="3760900" y="4635875"/>
                <a:ext cx="919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2358" extrusionOk="0">
                    <a:moveTo>
                      <a:pt x="822" y="0"/>
                    </a:moveTo>
                    <a:cubicBezTo>
                      <a:pt x="822" y="0"/>
                      <a:pt x="1" y="396"/>
                      <a:pt x="1338" y="1520"/>
                    </a:cubicBezTo>
                    <a:cubicBezTo>
                      <a:pt x="2025" y="2111"/>
                      <a:pt x="2636" y="2358"/>
                      <a:pt x="3061" y="2358"/>
                    </a:cubicBezTo>
                    <a:cubicBezTo>
                      <a:pt x="3446" y="2358"/>
                      <a:pt x="3679" y="2156"/>
                      <a:pt x="3679" y="1824"/>
                    </a:cubicBezTo>
                    <a:cubicBezTo>
                      <a:pt x="3648" y="1155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544;p80">
                <a:extLst>
                  <a:ext uri="{FF2B5EF4-FFF2-40B4-BE49-F238E27FC236}">
                    <a16:creationId xmlns:a16="http://schemas.microsoft.com/office/drawing/2014/main" id="{0ED4145B-4FD2-48B8-A645-F30B73A45E7D}"/>
                  </a:ext>
                </a:extLst>
              </p:cNvPr>
              <p:cNvSpPr/>
              <p:nvPr/>
            </p:nvSpPr>
            <p:spPr>
              <a:xfrm>
                <a:off x="4150725" y="4517325"/>
                <a:ext cx="1710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9218" extrusionOk="0">
                    <a:moveTo>
                      <a:pt x="2858" y="1"/>
                    </a:moveTo>
                    <a:cubicBezTo>
                      <a:pt x="1490" y="31"/>
                      <a:pt x="1" y="2736"/>
                      <a:pt x="670" y="4226"/>
                    </a:cubicBezTo>
                    <a:cubicBezTo>
                      <a:pt x="1338" y="5745"/>
                      <a:pt x="1885" y="8907"/>
                      <a:pt x="1885" y="8907"/>
                    </a:cubicBezTo>
                    <a:cubicBezTo>
                      <a:pt x="1885" y="8907"/>
                      <a:pt x="2210" y="9217"/>
                      <a:pt x="2759" y="9217"/>
                    </a:cubicBezTo>
                    <a:cubicBezTo>
                      <a:pt x="3034" y="9217"/>
                      <a:pt x="3365" y="9140"/>
                      <a:pt x="3740" y="8907"/>
                    </a:cubicBezTo>
                    <a:cubicBezTo>
                      <a:pt x="4834" y="8238"/>
                      <a:pt x="5138" y="7144"/>
                      <a:pt x="5138" y="7144"/>
                    </a:cubicBezTo>
                    <a:cubicBezTo>
                      <a:pt x="5138" y="7144"/>
                      <a:pt x="4274" y="5517"/>
                      <a:pt x="4474" y="5517"/>
                    </a:cubicBezTo>
                    <a:cubicBezTo>
                      <a:pt x="4493" y="5517"/>
                      <a:pt x="4521" y="5532"/>
                      <a:pt x="4560" y="5563"/>
                    </a:cubicBezTo>
                    <a:cubicBezTo>
                      <a:pt x="4986" y="5958"/>
                      <a:pt x="5655" y="6110"/>
                      <a:pt x="5655" y="6110"/>
                    </a:cubicBezTo>
                    <a:cubicBezTo>
                      <a:pt x="6202" y="5289"/>
                      <a:pt x="6840" y="3922"/>
                      <a:pt x="6840" y="3922"/>
                    </a:cubicBezTo>
                    <a:cubicBezTo>
                      <a:pt x="5290" y="3891"/>
                      <a:pt x="2341" y="2827"/>
                      <a:pt x="2341" y="2827"/>
                    </a:cubicBezTo>
                    <a:cubicBezTo>
                      <a:pt x="2524" y="2250"/>
                      <a:pt x="2858" y="1"/>
                      <a:pt x="2858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545;p80">
                <a:extLst>
                  <a:ext uri="{FF2B5EF4-FFF2-40B4-BE49-F238E27FC236}">
                    <a16:creationId xmlns:a16="http://schemas.microsoft.com/office/drawing/2014/main" id="{A73AED23-2AF1-4271-AC2B-EB632335B035}"/>
                  </a:ext>
                </a:extLst>
              </p:cNvPr>
              <p:cNvSpPr/>
              <p:nvPr/>
            </p:nvSpPr>
            <p:spPr>
              <a:xfrm>
                <a:off x="4146175" y="4562150"/>
                <a:ext cx="79825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045" extrusionOk="0">
                    <a:moveTo>
                      <a:pt x="2280" y="1"/>
                    </a:moveTo>
                    <a:cubicBezTo>
                      <a:pt x="2280" y="1"/>
                      <a:pt x="1" y="2037"/>
                      <a:pt x="244" y="2706"/>
                    </a:cubicBezTo>
                    <a:cubicBezTo>
                      <a:pt x="317" y="2925"/>
                      <a:pt x="487" y="3044"/>
                      <a:pt x="713" y="3044"/>
                    </a:cubicBezTo>
                    <a:cubicBezTo>
                      <a:pt x="1145" y="3044"/>
                      <a:pt x="1782" y="2610"/>
                      <a:pt x="2341" y="1612"/>
                    </a:cubicBezTo>
                    <a:cubicBezTo>
                      <a:pt x="3192" y="92"/>
                      <a:pt x="2280" y="1"/>
                      <a:pt x="2280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546;p80">
                <a:extLst>
                  <a:ext uri="{FF2B5EF4-FFF2-40B4-BE49-F238E27FC236}">
                    <a16:creationId xmlns:a16="http://schemas.microsoft.com/office/drawing/2014/main" id="{5BF1EFB6-CC7F-4771-ACA4-63E9D87C9B7B}"/>
                  </a:ext>
                </a:extLst>
              </p:cNvPr>
              <p:cNvSpPr/>
              <p:nvPr/>
            </p:nvSpPr>
            <p:spPr>
              <a:xfrm>
                <a:off x="3664400" y="4559150"/>
                <a:ext cx="1033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2531" extrusionOk="0">
                    <a:moveTo>
                      <a:pt x="2665" y="1"/>
                    </a:moveTo>
                    <a:cubicBezTo>
                      <a:pt x="1684" y="1"/>
                      <a:pt x="718" y="376"/>
                      <a:pt x="1" y="1094"/>
                    </a:cubicBezTo>
                    <a:cubicBezTo>
                      <a:pt x="260" y="1851"/>
                      <a:pt x="977" y="2531"/>
                      <a:pt x="2083" y="2531"/>
                    </a:cubicBezTo>
                    <a:cubicBezTo>
                      <a:pt x="2663" y="2531"/>
                      <a:pt x="3350" y="2344"/>
                      <a:pt x="4134" y="1884"/>
                    </a:cubicBezTo>
                    <a:lnTo>
                      <a:pt x="3831" y="182"/>
                    </a:lnTo>
                    <a:cubicBezTo>
                      <a:pt x="3450" y="61"/>
                      <a:pt x="3056" y="1"/>
                      <a:pt x="2665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547;p80">
                <a:extLst>
                  <a:ext uri="{FF2B5EF4-FFF2-40B4-BE49-F238E27FC236}">
                    <a16:creationId xmlns:a16="http://schemas.microsoft.com/office/drawing/2014/main" id="{F2C0D011-6D45-4F99-B2A7-A130996C704F}"/>
                  </a:ext>
                </a:extLst>
              </p:cNvPr>
              <p:cNvSpPr/>
              <p:nvPr/>
            </p:nvSpPr>
            <p:spPr>
              <a:xfrm>
                <a:off x="3658325" y="4525425"/>
                <a:ext cx="101850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2443" extrusionOk="0">
                    <a:moveTo>
                      <a:pt x="2301" y="0"/>
                    </a:moveTo>
                    <a:cubicBezTo>
                      <a:pt x="1773" y="0"/>
                      <a:pt x="1180" y="140"/>
                      <a:pt x="639" y="588"/>
                    </a:cubicBezTo>
                    <a:cubicBezTo>
                      <a:pt x="122" y="1044"/>
                      <a:pt x="1" y="1774"/>
                      <a:pt x="244" y="2443"/>
                    </a:cubicBezTo>
                    <a:cubicBezTo>
                      <a:pt x="961" y="1725"/>
                      <a:pt x="1927" y="1350"/>
                      <a:pt x="2908" y="1350"/>
                    </a:cubicBezTo>
                    <a:cubicBezTo>
                      <a:pt x="3299" y="1350"/>
                      <a:pt x="3693" y="1410"/>
                      <a:pt x="4074" y="1531"/>
                    </a:cubicBezTo>
                    <a:lnTo>
                      <a:pt x="3861" y="376"/>
                    </a:lnTo>
                    <a:cubicBezTo>
                      <a:pt x="3861" y="376"/>
                      <a:pt x="3168" y="0"/>
                      <a:pt x="2301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548;p80">
                <a:extLst>
                  <a:ext uri="{FF2B5EF4-FFF2-40B4-BE49-F238E27FC236}">
                    <a16:creationId xmlns:a16="http://schemas.microsoft.com/office/drawing/2014/main" id="{2389CA3A-7AEA-40BB-B4F9-6EA6B7F5C43F}"/>
                  </a:ext>
                </a:extLst>
              </p:cNvPr>
              <p:cNvSpPr/>
              <p:nvPr/>
            </p:nvSpPr>
            <p:spPr>
              <a:xfrm>
                <a:off x="3691000" y="4562200"/>
                <a:ext cx="681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848" extrusionOk="0">
                    <a:moveTo>
                      <a:pt x="1329" y="0"/>
                    </a:moveTo>
                    <a:cubicBezTo>
                      <a:pt x="886" y="0"/>
                      <a:pt x="421" y="188"/>
                      <a:pt x="31" y="364"/>
                    </a:cubicBezTo>
                    <a:cubicBezTo>
                      <a:pt x="1" y="364"/>
                      <a:pt x="31" y="394"/>
                      <a:pt x="61" y="394"/>
                    </a:cubicBezTo>
                    <a:cubicBezTo>
                      <a:pt x="468" y="320"/>
                      <a:pt x="931" y="123"/>
                      <a:pt x="1354" y="123"/>
                    </a:cubicBezTo>
                    <a:cubicBezTo>
                      <a:pt x="1627" y="123"/>
                      <a:pt x="1883" y="205"/>
                      <a:pt x="2098" y="455"/>
                    </a:cubicBezTo>
                    <a:cubicBezTo>
                      <a:pt x="2432" y="820"/>
                      <a:pt x="2493" y="1336"/>
                      <a:pt x="2584" y="1792"/>
                    </a:cubicBezTo>
                    <a:cubicBezTo>
                      <a:pt x="2597" y="1830"/>
                      <a:pt x="2626" y="1847"/>
                      <a:pt x="2652" y="1847"/>
                    </a:cubicBezTo>
                    <a:cubicBezTo>
                      <a:pt x="2690" y="1847"/>
                      <a:pt x="2723" y="1815"/>
                      <a:pt x="2706" y="1762"/>
                    </a:cubicBezTo>
                    <a:cubicBezTo>
                      <a:pt x="2645" y="1215"/>
                      <a:pt x="2523" y="546"/>
                      <a:pt x="2037" y="212"/>
                    </a:cubicBezTo>
                    <a:cubicBezTo>
                      <a:pt x="1819" y="59"/>
                      <a:pt x="1577" y="0"/>
                      <a:pt x="132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549;p80">
                <a:extLst>
                  <a:ext uri="{FF2B5EF4-FFF2-40B4-BE49-F238E27FC236}">
                    <a16:creationId xmlns:a16="http://schemas.microsoft.com/office/drawing/2014/main" id="{891F9F50-8971-4091-9DBA-44CC11F3D467}"/>
                  </a:ext>
                </a:extLst>
              </p:cNvPr>
              <p:cNvSpPr/>
              <p:nvPr/>
            </p:nvSpPr>
            <p:spPr>
              <a:xfrm>
                <a:off x="3720025" y="4575050"/>
                <a:ext cx="369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695" extrusionOk="0">
                    <a:moveTo>
                      <a:pt x="528" y="1"/>
                    </a:moveTo>
                    <a:cubicBezTo>
                      <a:pt x="352" y="1"/>
                      <a:pt x="178" y="71"/>
                      <a:pt x="25" y="245"/>
                    </a:cubicBezTo>
                    <a:cubicBezTo>
                      <a:pt x="0" y="294"/>
                      <a:pt x="16" y="344"/>
                      <a:pt x="56" y="344"/>
                    </a:cubicBezTo>
                    <a:cubicBezTo>
                      <a:pt x="64" y="344"/>
                      <a:pt x="75" y="342"/>
                      <a:pt x="86" y="336"/>
                    </a:cubicBezTo>
                    <a:cubicBezTo>
                      <a:pt x="234" y="225"/>
                      <a:pt x="371" y="159"/>
                      <a:pt x="525" y="159"/>
                    </a:cubicBezTo>
                    <a:cubicBezTo>
                      <a:pt x="623" y="159"/>
                      <a:pt x="727" y="186"/>
                      <a:pt x="846" y="245"/>
                    </a:cubicBezTo>
                    <a:cubicBezTo>
                      <a:pt x="1028" y="336"/>
                      <a:pt x="1150" y="518"/>
                      <a:pt x="1332" y="670"/>
                    </a:cubicBezTo>
                    <a:cubicBezTo>
                      <a:pt x="1349" y="687"/>
                      <a:pt x="1368" y="695"/>
                      <a:pt x="1387" y="695"/>
                    </a:cubicBezTo>
                    <a:cubicBezTo>
                      <a:pt x="1434" y="695"/>
                      <a:pt x="1475" y="645"/>
                      <a:pt x="1454" y="579"/>
                    </a:cubicBezTo>
                    <a:cubicBezTo>
                      <a:pt x="1232" y="276"/>
                      <a:pt x="876" y="1"/>
                      <a:pt x="528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550;p80">
                <a:extLst>
                  <a:ext uri="{FF2B5EF4-FFF2-40B4-BE49-F238E27FC236}">
                    <a16:creationId xmlns:a16="http://schemas.microsoft.com/office/drawing/2014/main" id="{5B69125A-108C-4EE6-8D68-A66B818AA7F5}"/>
                  </a:ext>
                </a:extLst>
              </p:cNvPr>
              <p:cNvSpPr/>
              <p:nvPr/>
            </p:nvSpPr>
            <p:spPr>
              <a:xfrm>
                <a:off x="4199375" y="4467400"/>
                <a:ext cx="979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603" extrusionOk="0">
                    <a:moveTo>
                      <a:pt x="2311" y="0"/>
                    </a:moveTo>
                    <a:cubicBezTo>
                      <a:pt x="1484" y="0"/>
                      <a:pt x="664" y="278"/>
                      <a:pt x="0" y="812"/>
                    </a:cubicBezTo>
                    <a:lnTo>
                      <a:pt x="304" y="2514"/>
                    </a:lnTo>
                    <a:cubicBezTo>
                      <a:pt x="647" y="2575"/>
                      <a:pt x="962" y="2603"/>
                      <a:pt x="1251" y="2603"/>
                    </a:cubicBezTo>
                    <a:cubicBezTo>
                      <a:pt x="3143" y="2603"/>
                      <a:pt x="3917" y="1411"/>
                      <a:pt x="3891" y="356"/>
                    </a:cubicBezTo>
                    <a:cubicBezTo>
                      <a:pt x="3388" y="117"/>
                      <a:pt x="2848" y="0"/>
                      <a:pt x="2311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551;p80">
                <a:extLst>
                  <a:ext uri="{FF2B5EF4-FFF2-40B4-BE49-F238E27FC236}">
                    <a16:creationId xmlns:a16="http://schemas.microsoft.com/office/drawing/2014/main" id="{68F53DAE-303C-47F3-96F0-013C7F8E05C1}"/>
                  </a:ext>
                </a:extLst>
              </p:cNvPr>
              <p:cNvSpPr/>
              <p:nvPr/>
            </p:nvSpPr>
            <p:spPr>
              <a:xfrm>
                <a:off x="4194050" y="4432375"/>
                <a:ext cx="102600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214" extrusionOk="0">
                    <a:moveTo>
                      <a:pt x="2256" y="0"/>
                    </a:moveTo>
                    <a:cubicBezTo>
                      <a:pt x="944" y="0"/>
                      <a:pt x="0" y="1028"/>
                      <a:pt x="0" y="1028"/>
                    </a:cubicBezTo>
                    <a:lnTo>
                      <a:pt x="213" y="2213"/>
                    </a:lnTo>
                    <a:cubicBezTo>
                      <a:pt x="877" y="1679"/>
                      <a:pt x="1697" y="1401"/>
                      <a:pt x="2524" y="1401"/>
                    </a:cubicBezTo>
                    <a:cubicBezTo>
                      <a:pt x="3061" y="1401"/>
                      <a:pt x="3601" y="1518"/>
                      <a:pt x="4104" y="1757"/>
                    </a:cubicBezTo>
                    <a:cubicBezTo>
                      <a:pt x="4104" y="1058"/>
                      <a:pt x="3739" y="389"/>
                      <a:pt x="3101" y="146"/>
                    </a:cubicBezTo>
                    <a:cubicBezTo>
                      <a:pt x="2807" y="43"/>
                      <a:pt x="2524" y="0"/>
                      <a:pt x="2256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552;p80">
                <a:extLst>
                  <a:ext uri="{FF2B5EF4-FFF2-40B4-BE49-F238E27FC236}">
                    <a16:creationId xmlns:a16="http://schemas.microsoft.com/office/drawing/2014/main" id="{83023B45-7FE2-4B9B-AE40-C6444E436123}"/>
                  </a:ext>
                </a:extLst>
              </p:cNvPr>
              <p:cNvSpPr/>
              <p:nvPr/>
            </p:nvSpPr>
            <p:spPr>
              <a:xfrm>
                <a:off x="4209250" y="4470650"/>
                <a:ext cx="570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318" extrusionOk="0">
                    <a:moveTo>
                      <a:pt x="1815" y="1"/>
                    </a:moveTo>
                    <a:cubicBezTo>
                      <a:pt x="1256" y="1"/>
                      <a:pt x="639" y="89"/>
                      <a:pt x="304" y="591"/>
                    </a:cubicBezTo>
                    <a:cubicBezTo>
                      <a:pt x="0" y="1077"/>
                      <a:pt x="92" y="1716"/>
                      <a:pt x="213" y="2263"/>
                    </a:cubicBezTo>
                    <a:cubicBezTo>
                      <a:pt x="226" y="2301"/>
                      <a:pt x="255" y="2318"/>
                      <a:pt x="284" y="2318"/>
                    </a:cubicBezTo>
                    <a:cubicBezTo>
                      <a:pt x="324" y="2318"/>
                      <a:pt x="365" y="2285"/>
                      <a:pt x="365" y="2232"/>
                    </a:cubicBezTo>
                    <a:cubicBezTo>
                      <a:pt x="274" y="1746"/>
                      <a:pt x="122" y="1138"/>
                      <a:pt x="396" y="682"/>
                    </a:cubicBezTo>
                    <a:cubicBezTo>
                      <a:pt x="760" y="13"/>
                      <a:pt x="1642" y="165"/>
                      <a:pt x="2280" y="74"/>
                    </a:cubicBezTo>
                    <a:cubicBezTo>
                      <a:pt x="2280" y="44"/>
                      <a:pt x="2280" y="13"/>
                      <a:pt x="2250" y="13"/>
                    </a:cubicBezTo>
                    <a:cubicBezTo>
                      <a:pt x="2114" y="7"/>
                      <a:pt x="1966" y="1"/>
                      <a:pt x="181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553;p80">
                <a:extLst>
                  <a:ext uri="{FF2B5EF4-FFF2-40B4-BE49-F238E27FC236}">
                    <a16:creationId xmlns:a16="http://schemas.microsoft.com/office/drawing/2014/main" id="{FF6A3CEA-43A4-4EE3-BFDA-AFA5796AA7A9}"/>
                  </a:ext>
                </a:extLst>
              </p:cNvPr>
              <p:cNvSpPr/>
              <p:nvPr/>
            </p:nvSpPr>
            <p:spPr>
              <a:xfrm>
                <a:off x="4211000" y="4488175"/>
                <a:ext cx="324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80" extrusionOk="0">
                    <a:moveTo>
                      <a:pt x="901" y="1"/>
                    </a:moveTo>
                    <a:cubicBezTo>
                      <a:pt x="469" y="1"/>
                      <a:pt x="141" y="438"/>
                      <a:pt x="22" y="893"/>
                    </a:cubicBezTo>
                    <a:cubicBezTo>
                      <a:pt x="0" y="936"/>
                      <a:pt x="55" y="979"/>
                      <a:pt x="110" y="979"/>
                    </a:cubicBezTo>
                    <a:cubicBezTo>
                      <a:pt x="133" y="979"/>
                      <a:pt x="156" y="972"/>
                      <a:pt x="174" y="954"/>
                    </a:cubicBezTo>
                    <a:cubicBezTo>
                      <a:pt x="295" y="741"/>
                      <a:pt x="326" y="528"/>
                      <a:pt x="508" y="346"/>
                    </a:cubicBezTo>
                    <a:cubicBezTo>
                      <a:pt x="621" y="195"/>
                      <a:pt x="758" y="138"/>
                      <a:pt x="910" y="138"/>
                    </a:cubicBezTo>
                    <a:cubicBezTo>
                      <a:pt x="1004" y="138"/>
                      <a:pt x="1103" y="159"/>
                      <a:pt x="1207" y="194"/>
                    </a:cubicBezTo>
                    <a:cubicBezTo>
                      <a:pt x="1268" y="194"/>
                      <a:pt x="1298" y="133"/>
                      <a:pt x="1268" y="103"/>
                    </a:cubicBezTo>
                    <a:cubicBezTo>
                      <a:pt x="1139" y="32"/>
                      <a:pt x="1016" y="1"/>
                      <a:pt x="9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554;p80">
                <a:extLst>
                  <a:ext uri="{FF2B5EF4-FFF2-40B4-BE49-F238E27FC236}">
                    <a16:creationId xmlns:a16="http://schemas.microsoft.com/office/drawing/2014/main" id="{D346124E-97AC-455E-A784-AC3074325DC4}"/>
                  </a:ext>
                </a:extLst>
              </p:cNvPr>
              <p:cNvSpPr/>
              <p:nvPr/>
            </p:nvSpPr>
            <p:spPr>
              <a:xfrm>
                <a:off x="3703900" y="4263800"/>
                <a:ext cx="510700" cy="442300"/>
              </a:xfrm>
              <a:custGeom>
                <a:avLst/>
                <a:gdLst/>
                <a:ahLst/>
                <a:cxnLst/>
                <a:rect l="l" t="t" r="r" b="b"/>
                <a:pathLst>
                  <a:path w="20428" h="17692" extrusionOk="0">
                    <a:moveTo>
                      <a:pt x="9368" y="1"/>
                    </a:moveTo>
                    <a:cubicBezTo>
                      <a:pt x="4824" y="1"/>
                      <a:pt x="0" y="1843"/>
                      <a:pt x="1673" y="10263"/>
                    </a:cubicBezTo>
                    <a:cubicBezTo>
                      <a:pt x="1673" y="10263"/>
                      <a:pt x="2159" y="13607"/>
                      <a:pt x="3254" y="15096"/>
                    </a:cubicBezTo>
                    <a:cubicBezTo>
                      <a:pt x="4216" y="16444"/>
                      <a:pt x="6772" y="17692"/>
                      <a:pt x="9907" y="17692"/>
                    </a:cubicBezTo>
                    <a:cubicBezTo>
                      <a:pt x="10236" y="17692"/>
                      <a:pt x="10572" y="17678"/>
                      <a:pt x="10913" y="17649"/>
                    </a:cubicBezTo>
                    <a:cubicBezTo>
                      <a:pt x="14530" y="17376"/>
                      <a:pt x="19059" y="15370"/>
                      <a:pt x="19698" y="12604"/>
                    </a:cubicBezTo>
                    <a:cubicBezTo>
                      <a:pt x="20306" y="9838"/>
                      <a:pt x="20427" y="8014"/>
                      <a:pt x="19637" y="5430"/>
                    </a:cubicBezTo>
                    <a:cubicBezTo>
                      <a:pt x="18847" y="2877"/>
                      <a:pt x="18512" y="1722"/>
                      <a:pt x="15868" y="993"/>
                    </a:cubicBezTo>
                    <a:cubicBezTo>
                      <a:pt x="14870" y="703"/>
                      <a:pt x="12172" y="1"/>
                      <a:pt x="9368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555;p80">
                <a:extLst>
                  <a:ext uri="{FF2B5EF4-FFF2-40B4-BE49-F238E27FC236}">
                    <a16:creationId xmlns:a16="http://schemas.microsoft.com/office/drawing/2014/main" id="{705ED916-2399-46D7-8B67-7E218FF49EE2}"/>
                  </a:ext>
                </a:extLst>
              </p:cNvPr>
              <p:cNvSpPr/>
              <p:nvPr/>
            </p:nvSpPr>
            <p:spPr>
              <a:xfrm>
                <a:off x="3809550" y="4432225"/>
                <a:ext cx="387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533" extrusionOk="0">
                    <a:moveTo>
                      <a:pt x="1459" y="0"/>
                    </a:moveTo>
                    <a:cubicBezTo>
                      <a:pt x="851" y="92"/>
                      <a:pt x="31" y="851"/>
                      <a:pt x="0" y="1490"/>
                    </a:cubicBezTo>
                    <a:cubicBezTo>
                      <a:pt x="0" y="1511"/>
                      <a:pt x="31" y="1533"/>
                      <a:pt x="59" y="1533"/>
                    </a:cubicBezTo>
                    <a:cubicBezTo>
                      <a:pt x="71" y="1533"/>
                      <a:pt x="83" y="1529"/>
                      <a:pt x="91" y="1520"/>
                    </a:cubicBezTo>
                    <a:cubicBezTo>
                      <a:pt x="395" y="851"/>
                      <a:pt x="821" y="426"/>
                      <a:pt x="1490" y="152"/>
                    </a:cubicBezTo>
                    <a:cubicBezTo>
                      <a:pt x="1550" y="122"/>
                      <a:pt x="1550" y="0"/>
                      <a:pt x="145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556;p80">
                <a:extLst>
                  <a:ext uri="{FF2B5EF4-FFF2-40B4-BE49-F238E27FC236}">
                    <a16:creationId xmlns:a16="http://schemas.microsoft.com/office/drawing/2014/main" id="{F2400006-6EE9-4D5A-A95F-AD175E6CD38A}"/>
                  </a:ext>
                </a:extLst>
              </p:cNvPr>
              <p:cNvSpPr/>
              <p:nvPr/>
            </p:nvSpPr>
            <p:spPr>
              <a:xfrm>
                <a:off x="4065625" y="4386650"/>
                <a:ext cx="51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652" extrusionOk="0">
                    <a:moveTo>
                      <a:pt x="601" y="1"/>
                    </a:moveTo>
                    <a:cubicBezTo>
                      <a:pt x="405" y="1"/>
                      <a:pt x="219" y="29"/>
                      <a:pt x="61" y="91"/>
                    </a:cubicBezTo>
                    <a:cubicBezTo>
                      <a:pt x="1" y="121"/>
                      <a:pt x="1" y="212"/>
                      <a:pt x="61" y="212"/>
                    </a:cubicBezTo>
                    <a:cubicBezTo>
                      <a:pt x="700" y="243"/>
                      <a:pt x="1308" y="243"/>
                      <a:pt x="1824" y="638"/>
                    </a:cubicBezTo>
                    <a:cubicBezTo>
                      <a:pt x="1844" y="648"/>
                      <a:pt x="1863" y="652"/>
                      <a:pt x="1882" y="652"/>
                    </a:cubicBezTo>
                    <a:cubicBezTo>
                      <a:pt x="1979" y="652"/>
                      <a:pt x="2053" y="532"/>
                      <a:pt x="1976" y="456"/>
                    </a:cubicBezTo>
                    <a:cubicBezTo>
                      <a:pt x="1630" y="174"/>
                      <a:pt x="1084" y="1"/>
                      <a:pt x="6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557;p80">
                <a:extLst>
                  <a:ext uri="{FF2B5EF4-FFF2-40B4-BE49-F238E27FC236}">
                    <a16:creationId xmlns:a16="http://schemas.microsoft.com/office/drawing/2014/main" id="{D6C98BD9-6AE2-4513-920E-9AB0A80467BA}"/>
                  </a:ext>
                </a:extLst>
              </p:cNvPr>
              <p:cNvSpPr/>
              <p:nvPr/>
            </p:nvSpPr>
            <p:spPr>
              <a:xfrm>
                <a:off x="3824750" y="4570675"/>
                <a:ext cx="9500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32" extrusionOk="0">
                    <a:moveTo>
                      <a:pt x="1943" y="0"/>
                    </a:moveTo>
                    <a:cubicBezTo>
                      <a:pt x="1843" y="0"/>
                      <a:pt x="1743" y="8"/>
                      <a:pt x="1642" y="25"/>
                    </a:cubicBezTo>
                    <a:cubicBezTo>
                      <a:pt x="669" y="207"/>
                      <a:pt x="0" y="1058"/>
                      <a:pt x="183" y="1970"/>
                    </a:cubicBezTo>
                    <a:cubicBezTo>
                      <a:pt x="318" y="2784"/>
                      <a:pt x="1059" y="3332"/>
                      <a:pt x="1887" y="3332"/>
                    </a:cubicBezTo>
                    <a:cubicBezTo>
                      <a:pt x="1987" y="3332"/>
                      <a:pt x="2088" y="3324"/>
                      <a:pt x="2189" y="3307"/>
                    </a:cubicBezTo>
                    <a:cubicBezTo>
                      <a:pt x="3161" y="3125"/>
                      <a:pt x="3800" y="2274"/>
                      <a:pt x="3648" y="1362"/>
                    </a:cubicBezTo>
                    <a:cubicBezTo>
                      <a:pt x="3512" y="548"/>
                      <a:pt x="2771" y="0"/>
                      <a:pt x="1943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558;p80">
                <a:extLst>
                  <a:ext uri="{FF2B5EF4-FFF2-40B4-BE49-F238E27FC236}">
                    <a16:creationId xmlns:a16="http://schemas.microsoft.com/office/drawing/2014/main" id="{281A6A2C-3C12-4D85-8CE3-399BE20F0305}"/>
                  </a:ext>
                </a:extLst>
              </p:cNvPr>
              <p:cNvSpPr/>
              <p:nvPr/>
            </p:nvSpPr>
            <p:spPr>
              <a:xfrm>
                <a:off x="4063350" y="4529425"/>
                <a:ext cx="950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19" extrusionOk="0">
                    <a:moveTo>
                      <a:pt x="1958" y="1"/>
                    </a:moveTo>
                    <a:cubicBezTo>
                      <a:pt x="1844" y="1"/>
                      <a:pt x="1728" y="11"/>
                      <a:pt x="1611" y="33"/>
                    </a:cubicBezTo>
                    <a:cubicBezTo>
                      <a:pt x="669" y="185"/>
                      <a:pt x="0" y="1067"/>
                      <a:pt x="152" y="1948"/>
                    </a:cubicBezTo>
                    <a:cubicBezTo>
                      <a:pt x="313" y="2751"/>
                      <a:pt x="1015" y="3318"/>
                      <a:pt x="1844" y="3318"/>
                    </a:cubicBezTo>
                    <a:cubicBezTo>
                      <a:pt x="1957" y="3318"/>
                      <a:pt x="2072" y="3308"/>
                      <a:pt x="2189" y="3286"/>
                    </a:cubicBezTo>
                    <a:cubicBezTo>
                      <a:pt x="3162" y="3134"/>
                      <a:pt x="3800" y="2252"/>
                      <a:pt x="3648" y="1340"/>
                    </a:cubicBezTo>
                    <a:cubicBezTo>
                      <a:pt x="3514" y="565"/>
                      <a:pt x="2792" y="1"/>
                      <a:pt x="1958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559;p80">
                <a:extLst>
                  <a:ext uri="{FF2B5EF4-FFF2-40B4-BE49-F238E27FC236}">
                    <a16:creationId xmlns:a16="http://schemas.microsoft.com/office/drawing/2014/main" id="{DC0D8FBA-8541-42EE-B004-B30477F0EA48}"/>
                  </a:ext>
                </a:extLst>
              </p:cNvPr>
              <p:cNvSpPr/>
              <p:nvPr/>
            </p:nvSpPr>
            <p:spPr>
              <a:xfrm>
                <a:off x="3956200" y="4562350"/>
                <a:ext cx="42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39" extrusionOk="0">
                    <a:moveTo>
                      <a:pt x="46" y="1"/>
                    </a:moveTo>
                    <a:cubicBezTo>
                      <a:pt x="23" y="1"/>
                      <a:pt x="1" y="8"/>
                      <a:pt x="1" y="23"/>
                    </a:cubicBezTo>
                    <a:cubicBezTo>
                      <a:pt x="29" y="754"/>
                      <a:pt x="861" y="939"/>
                      <a:pt x="1467" y="939"/>
                    </a:cubicBezTo>
                    <a:cubicBezTo>
                      <a:pt x="1517" y="939"/>
                      <a:pt x="1565" y="938"/>
                      <a:pt x="1612" y="935"/>
                    </a:cubicBezTo>
                    <a:cubicBezTo>
                      <a:pt x="1703" y="935"/>
                      <a:pt x="1703" y="814"/>
                      <a:pt x="1612" y="814"/>
                    </a:cubicBezTo>
                    <a:cubicBezTo>
                      <a:pt x="973" y="722"/>
                      <a:pt x="365" y="692"/>
                      <a:pt x="92" y="23"/>
                    </a:cubicBezTo>
                    <a:cubicBezTo>
                      <a:pt x="92" y="8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560;p80">
                <a:extLst>
                  <a:ext uri="{FF2B5EF4-FFF2-40B4-BE49-F238E27FC236}">
                    <a16:creationId xmlns:a16="http://schemas.microsoft.com/office/drawing/2014/main" id="{2D49FECA-0082-47FF-B15D-459C93774D5D}"/>
                  </a:ext>
                </a:extLst>
              </p:cNvPr>
              <p:cNvSpPr/>
              <p:nvPr/>
            </p:nvSpPr>
            <p:spPr>
              <a:xfrm>
                <a:off x="3853625" y="45110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1" y="0"/>
                    </a:moveTo>
                    <a:cubicBezTo>
                      <a:pt x="513" y="0"/>
                      <a:pt x="485" y="3"/>
                      <a:pt x="456" y="9"/>
                    </a:cubicBezTo>
                    <a:cubicBezTo>
                      <a:pt x="183" y="70"/>
                      <a:pt x="0" y="374"/>
                      <a:pt x="61" y="739"/>
                    </a:cubicBezTo>
                    <a:cubicBezTo>
                      <a:pt x="118" y="1052"/>
                      <a:pt x="388" y="1259"/>
                      <a:pt x="647" y="1259"/>
                    </a:cubicBezTo>
                    <a:cubicBezTo>
                      <a:pt x="664" y="1259"/>
                      <a:pt x="682" y="1258"/>
                      <a:pt x="699" y="1256"/>
                    </a:cubicBezTo>
                    <a:cubicBezTo>
                      <a:pt x="973" y="1195"/>
                      <a:pt x="1155" y="861"/>
                      <a:pt x="1094" y="526"/>
                    </a:cubicBezTo>
                    <a:cubicBezTo>
                      <a:pt x="1013" y="227"/>
                      <a:pt x="785" y="0"/>
                      <a:pt x="541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561;p80">
                <a:extLst>
                  <a:ext uri="{FF2B5EF4-FFF2-40B4-BE49-F238E27FC236}">
                    <a16:creationId xmlns:a16="http://schemas.microsoft.com/office/drawing/2014/main" id="{59FCACBC-4C2D-4782-8771-220216A2AE37}"/>
                  </a:ext>
                </a:extLst>
              </p:cNvPr>
              <p:cNvSpPr/>
              <p:nvPr/>
            </p:nvSpPr>
            <p:spPr>
              <a:xfrm>
                <a:off x="4064100" y="44692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3" y="0"/>
                    </a:moveTo>
                    <a:cubicBezTo>
                      <a:pt x="514" y="0"/>
                      <a:pt x="485" y="3"/>
                      <a:pt x="457" y="10"/>
                    </a:cubicBezTo>
                    <a:cubicBezTo>
                      <a:pt x="183" y="70"/>
                      <a:pt x="1" y="374"/>
                      <a:pt x="62" y="739"/>
                    </a:cubicBezTo>
                    <a:cubicBezTo>
                      <a:pt x="119" y="1052"/>
                      <a:pt x="389" y="1259"/>
                      <a:pt x="647" y="1259"/>
                    </a:cubicBezTo>
                    <a:cubicBezTo>
                      <a:pt x="665" y="1259"/>
                      <a:pt x="683" y="1258"/>
                      <a:pt x="700" y="1256"/>
                    </a:cubicBezTo>
                    <a:cubicBezTo>
                      <a:pt x="973" y="1195"/>
                      <a:pt x="1156" y="861"/>
                      <a:pt x="1095" y="526"/>
                    </a:cubicBezTo>
                    <a:cubicBezTo>
                      <a:pt x="1041" y="227"/>
                      <a:pt x="791" y="0"/>
                      <a:pt x="543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562;p80">
                <a:extLst>
                  <a:ext uri="{FF2B5EF4-FFF2-40B4-BE49-F238E27FC236}">
                    <a16:creationId xmlns:a16="http://schemas.microsoft.com/office/drawing/2014/main" id="{9FA20A04-2045-44BD-AA3B-22A055365ACD}"/>
                  </a:ext>
                </a:extLst>
              </p:cNvPr>
              <p:cNvSpPr/>
              <p:nvPr/>
            </p:nvSpPr>
            <p:spPr>
              <a:xfrm>
                <a:off x="3959250" y="4477050"/>
                <a:ext cx="35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113" extrusionOk="0">
                    <a:moveTo>
                      <a:pt x="61" y="1"/>
                    </a:moveTo>
                    <a:cubicBezTo>
                      <a:pt x="61" y="1"/>
                      <a:pt x="31" y="1"/>
                      <a:pt x="31" y="31"/>
                    </a:cubicBezTo>
                    <a:cubicBezTo>
                      <a:pt x="0" y="305"/>
                      <a:pt x="31" y="609"/>
                      <a:pt x="31" y="882"/>
                    </a:cubicBezTo>
                    <a:cubicBezTo>
                      <a:pt x="31" y="1095"/>
                      <a:pt x="0" y="1368"/>
                      <a:pt x="152" y="1520"/>
                    </a:cubicBezTo>
                    <a:cubicBezTo>
                      <a:pt x="220" y="1633"/>
                      <a:pt x="321" y="1696"/>
                      <a:pt x="431" y="1696"/>
                    </a:cubicBezTo>
                    <a:cubicBezTo>
                      <a:pt x="469" y="1696"/>
                      <a:pt x="508" y="1688"/>
                      <a:pt x="547" y="1672"/>
                    </a:cubicBezTo>
                    <a:cubicBezTo>
                      <a:pt x="608" y="1642"/>
                      <a:pt x="669" y="1581"/>
                      <a:pt x="730" y="1551"/>
                    </a:cubicBezTo>
                    <a:cubicBezTo>
                      <a:pt x="760" y="1520"/>
                      <a:pt x="851" y="1399"/>
                      <a:pt x="882" y="1399"/>
                    </a:cubicBezTo>
                    <a:cubicBezTo>
                      <a:pt x="1003" y="1490"/>
                      <a:pt x="1094" y="1581"/>
                      <a:pt x="1186" y="1672"/>
                    </a:cubicBezTo>
                    <a:cubicBezTo>
                      <a:pt x="1155" y="1794"/>
                      <a:pt x="1094" y="1885"/>
                      <a:pt x="973" y="1946"/>
                    </a:cubicBezTo>
                    <a:cubicBezTo>
                      <a:pt x="896" y="1997"/>
                      <a:pt x="948" y="2112"/>
                      <a:pt x="1021" y="2112"/>
                    </a:cubicBezTo>
                    <a:cubicBezTo>
                      <a:pt x="1035" y="2112"/>
                      <a:pt x="1049" y="2108"/>
                      <a:pt x="1064" y="2098"/>
                    </a:cubicBezTo>
                    <a:cubicBezTo>
                      <a:pt x="1277" y="1976"/>
                      <a:pt x="1429" y="1703"/>
                      <a:pt x="1338" y="1429"/>
                    </a:cubicBezTo>
                    <a:cubicBezTo>
                      <a:pt x="1294" y="1298"/>
                      <a:pt x="1155" y="1198"/>
                      <a:pt x="1002" y="1198"/>
                    </a:cubicBezTo>
                    <a:cubicBezTo>
                      <a:pt x="942" y="1198"/>
                      <a:pt x="880" y="1213"/>
                      <a:pt x="821" y="1247"/>
                    </a:cubicBezTo>
                    <a:cubicBezTo>
                      <a:pt x="730" y="1308"/>
                      <a:pt x="669" y="1429"/>
                      <a:pt x="578" y="1490"/>
                    </a:cubicBezTo>
                    <a:cubicBezTo>
                      <a:pt x="516" y="1524"/>
                      <a:pt x="462" y="1538"/>
                      <a:pt x="417" y="1538"/>
                    </a:cubicBezTo>
                    <a:cubicBezTo>
                      <a:pt x="174" y="1538"/>
                      <a:pt x="152" y="1117"/>
                      <a:pt x="152" y="913"/>
                    </a:cubicBezTo>
                    <a:cubicBezTo>
                      <a:pt x="152" y="669"/>
                      <a:pt x="274" y="213"/>
                      <a:pt x="6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563;p80">
                <a:extLst>
                  <a:ext uri="{FF2B5EF4-FFF2-40B4-BE49-F238E27FC236}">
                    <a16:creationId xmlns:a16="http://schemas.microsoft.com/office/drawing/2014/main" id="{2E9C88EB-F8AF-4501-90DC-6DF2A80673D5}"/>
                  </a:ext>
                </a:extLst>
              </p:cNvPr>
              <p:cNvSpPr/>
              <p:nvPr/>
            </p:nvSpPr>
            <p:spPr>
              <a:xfrm>
                <a:off x="3691000" y="4287850"/>
                <a:ext cx="9730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9737" extrusionOk="0">
                    <a:moveTo>
                      <a:pt x="3861" y="0"/>
                    </a:moveTo>
                    <a:cubicBezTo>
                      <a:pt x="2128" y="1003"/>
                      <a:pt x="821" y="2645"/>
                      <a:pt x="517" y="4134"/>
                    </a:cubicBezTo>
                    <a:cubicBezTo>
                      <a:pt x="1" y="6748"/>
                      <a:pt x="821" y="9514"/>
                      <a:pt x="821" y="9514"/>
                    </a:cubicBezTo>
                    <a:cubicBezTo>
                      <a:pt x="1156" y="9514"/>
                      <a:pt x="2128" y="9696"/>
                      <a:pt x="2280" y="9727"/>
                    </a:cubicBezTo>
                    <a:cubicBezTo>
                      <a:pt x="2295" y="9733"/>
                      <a:pt x="2308" y="9737"/>
                      <a:pt x="2318" y="9737"/>
                    </a:cubicBezTo>
                    <a:cubicBezTo>
                      <a:pt x="2486" y="9737"/>
                      <a:pt x="1931" y="8808"/>
                      <a:pt x="2189" y="8693"/>
                    </a:cubicBezTo>
                    <a:cubicBezTo>
                      <a:pt x="2736" y="8450"/>
                      <a:pt x="3314" y="8207"/>
                      <a:pt x="3891" y="7994"/>
                    </a:cubicBezTo>
                    <a:cubicBezTo>
                      <a:pt x="3253" y="5775"/>
                      <a:pt x="3283" y="3496"/>
                      <a:pt x="3678" y="1338"/>
                    </a:cubicBezTo>
                    <a:cubicBezTo>
                      <a:pt x="3739" y="882"/>
                      <a:pt x="3800" y="426"/>
                      <a:pt x="386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564;p80">
                <a:extLst>
                  <a:ext uri="{FF2B5EF4-FFF2-40B4-BE49-F238E27FC236}">
                    <a16:creationId xmlns:a16="http://schemas.microsoft.com/office/drawing/2014/main" id="{4F660E2A-9584-443D-9A14-653020BD6346}"/>
                  </a:ext>
                </a:extLst>
              </p:cNvPr>
              <p:cNvSpPr/>
              <p:nvPr/>
            </p:nvSpPr>
            <p:spPr>
              <a:xfrm>
                <a:off x="3772300" y="4272650"/>
                <a:ext cx="76775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8603" extrusionOk="0">
                    <a:moveTo>
                      <a:pt x="1946" y="0"/>
                    </a:moveTo>
                    <a:lnTo>
                      <a:pt x="1946" y="0"/>
                    </a:lnTo>
                    <a:cubicBezTo>
                      <a:pt x="1460" y="152"/>
                      <a:pt x="1034" y="365"/>
                      <a:pt x="609" y="608"/>
                    </a:cubicBezTo>
                    <a:cubicBezTo>
                      <a:pt x="548" y="1034"/>
                      <a:pt x="487" y="1490"/>
                      <a:pt x="426" y="1946"/>
                    </a:cubicBezTo>
                    <a:cubicBezTo>
                      <a:pt x="31" y="4104"/>
                      <a:pt x="1" y="6383"/>
                      <a:pt x="639" y="8602"/>
                    </a:cubicBezTo>
                    <a:cubicBezTo>
                      <a:pt x="1429" y="8329"/>
                      <a:pt x="2281" y="8085"/>
                      <a:pt x="3071" y="7903"/>
                    </a:cubicBezTo>
                    <a:cubicBezTo>
                      <a:pt x="2159" y="5350"/>
                      <a:pt x="1825" y="2675"/>
                      <a:pt x="1946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565;p80">
                <a:extLst>
                  <a:ext uri="{FF2B5EF4-FFF2-40B4-BE49-F238E27FC236}">
                    <a16:creationId xmlns:a16="http://schemas.microsoft.com/office/drawing/2014/main" id="{51801B63-CAAF-4F28-BC59-1563341806AB}"/>
                  </a:ext>
                </a:extLst>
              </p:cNvPr>
              <p:cNvSpPr/>
              <p:nvPr/>
            </p:nvSpPr>
            <p:spPr>
              <a:xfrm>
                <a:off x="3817900" y="4201800"/>
                <a:ext cx="313875" cy="26767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0707" extrusionOk="0">
                    <a:moveTo>
                      <a:pt x="5177" y="1"/>
                    </a:moveTo>
                    <a:cubicBezTo>
                      <a:pt x="5156" y="1"/>
                      <a:pt x="5132" y="3"/>
                      <a:pt x="5107" y="7"/>
                    </a:cubicBezTo>
                    <a:cubicBezTo>
                      <a:pt x="4286" y="129"/>
                      <a:pt x="4195" y="2348"/>
                      <a:pt x="4195" y="2348"/>
                    </a:cubicBezTo>
                    <a:cubicBezTo>
                      <a:pt x="4195" y="2348"/>
                      <a:pt x="3715" y="1003"/>
                      <a:pt x="3010" y="1003"/>
                    </a:cubicBezTo>
                    <a:cubicBezTo>
                      <a:pt x="2922" y="1003"/>
                      <a:pt x="2831" y="1024"/>
                      <a:pt x="2736" y="1071"/>
                    </a:cubicBezTo>
                    <a:cubicBezTo>
                      <a:pt x="1885" y="1527"/>
                      <a:pt x="3314" y="2530"/>
                      <a:pt x="3314" y="2530"/>
                    </a:cubicBezTo>
                    <a:cubicBezTo>
                      <a:pt x="2985" y="2477"/>
                      <a:pt x="2659" y="2452"/>
                      <a:pt x="2338" y="2452"/>
                    </a:cubicBezTo>
                    <a:cubicBezTo>
                      <a:pt x="1560" y="2452"/>
                      <a:pt x="811" y="2598"/>
                      <a:pt x="122" y="2834"/>
                    </a:cubicBezTo>
                    <a:cubicBezTo>
                      <a:pt x="1" y="5509"/>
                      <a:pt x="335" y="8184"/>
                      <a:pt x="1247" y="10707"/>
                    </a:cubicBezTo>
                    <a:cubicBezTo>
                      <a:pt x="4317" y="9977"/>
                      <a:pt x="7022" y="9825"/>
                      <a:pt x="7022" y="9825"/>
                    </a:cubicBezTo>
                    <a:cubicBezTo>
                      <a:pt x="7022" y="9825"/>
                      <a:pt x="6518" y="7254"/>
                      <a:pt x="6795" y="7254"/>
                    </a:cubicBezTo>
                    <a:cubicBezTo>
                      <a:pt x="6822" y="7254"/>
                      <a:pt x="6857" y="7279"/>
                      <a:pt x="6900" y="7333"/>
                    </a:cubicBezTo>
                    <a:cubicBezTo>
                      <a:pt x="7387" y="7971"/>
                      <a:pt x="7843" y="9764"/>
                      <a:pt x="7843" y="9764"/>
                    </a:cubicBezTo>
                    <a:lnTo>
                      <a:pt x="10305" y="9430"/>
                    </a:lnTo>
                    <a:cubicBezTo>
                      <a:pt x="10335" y="8822"/>
                      <a:pt x="9697" y="6056"/>
                      <a:pt x="9697" y="6056"/>
                    </a:cubicBezTo>
                    <a:lnTo>
                      <a:pt x="9697" y="6056"/>
                    </a:lnTo>
                    <a:cubicBezTo>
                      <a:pt x="10426" y="6907"/>
                      <a:pt x="11369" y="9400"/>
                      <a:pt x="11369" y="9400"/>
                    </a:cubicBezTo>
                    <a:cubicBezTo>
                      <a:pt x="11703" y="9430"/>
                      <a:pt x="12128" y="9430"/>
                      <a:pt x="12554" y="9460"/>
                    </a:cubicBezTo>
                    <a:cubicBezTo>
                      <a:pt x="11581" y="6573"/>
                      <a:pt x="9666" y="3898"/>
                      <a:pt x="7660" y="1466"/>
                    </a:cubicBezTo>
                    <a:cubicBezTo>
                      <a:pt x="6080" y="1740"/>
                      <a:pt x="4864" y="2257"/>
                      <a:pt x="4864" y="2257"/>
                    </a:cubicBezTo>
                    <a:cubicBezTo>
                      <a:pt x="4864" y="2257"/>
                      <a:pt x="5864" y="1"/>
                      <a:pt x="5177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566;p80">
                <a:extLst>
                  <a:ext uri="{FF2B5EF4-FFF2-40B4-BE49-F238E27FC236}">
                    <a16:creationId xmlns:a16="http://schemas.microsoft.com/office/drawing/2014/main" id="{D411F360-3CDF-449C-A543-1E505B251AA8}"/>
                  </a:ext>
                </a:extLst>
              </p:cNvPr>
              <p:cNvSpPr/>
              <p:nvPr/>
            </p:nvSpPr>
            <p:spPr>
              <a:xfrm>
                <a:off x="4009400" y="4234175"/>
                <a:ext cx="1801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8166" extrusionOk="0">
                    <a:moveTo>
                      <a:pt x="2032" y="0"/>
                    </a:moveTo>
                    <a:cubicBezTo>
                      <a:pt x="1337" y="0"/>
                      <a:pt x="641" y="77"/>
                      <a:pt x="0" y="171"/>
                    </a:cubicBezTo>
                    <a:cubicBezTo>
                      <a:pt x="2006" y="2603"/>
                      <a:pt x="3921" y="5278"/>
                      <a:pt x="4924" y="8165"/>
                    </a:cubicBezTo>
                    <a:lnTo>
                      <a:pt x="7204" y="8165"/>
                    </a:lnTo>
                    <a:cubicBezTo>
                      <a:pt x="6475" y="5096"/>
                      <a:pt x="4864" y="2208"/>
                      <a:pt x="2614" y="19"/>
                    </a:cubicBezTo>
                    <a:cubicBezTo>
                      <a:pt x="2421" y="6"/>
                      <a:pt x="2226" y="0"/>
                      <a:pt x="2032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567;p80">
                <a:extLst>
                  <a:ext uri="{FF2B5EF4-FFF2-40B4-BE49-F238E27FC236}">
                    <a16:creationId xmlns:a16="http://schemas.microsoft.com/office/drawing/2014/main" id="{29E349FA-0094-41EF-8E04-02FE358E3332}"/>
                  </a:ext>
                </a:extLst>
              </p:cNvPr>
              <p:cNvSpPr/>
              <p:nvPr/>
            </p:nvSpPr>
            <p:spPr>
              <a:xfrm>
                <a:off x="4073975" y="4234650"/>
                <a:ext cx="150500" cy="2128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51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281" y="2189"/>
                      <a:pt x="3892" y="5077"/>
                      <a:pt x="4621" y="8146"/>
                    </a:cubicBezTo>
                    <a:lnTo>
                      <a:pt x="5107" y="8146"/>
                    </a:lnTo>
                    <a:cubicBezTo>
                      <a:pt x="5533" y="8146"/>
                      <a:pt x="5047" y="8511"/>
                      <a:pt x="5290" y="8511"/>
                    </a:cubicBezTo>
                    <a:cubicBezTo>
                      <a:pt x="5472" y="8511"/>
                      <a:pt x="6019" y="8116"/>
                      <a:pt x="6019" y="8116"/>
                    </a:cubicBezTo>
                    <a:cubicBezTo>
                      <a:pt x="6019" y="8116"/>
                      <a:pt x="5776" y="5958"/>
                      <a:pt x="3588" y="2067"/>
                    </a:cubicBezTo>
                    <a:cubicBezTo>
                      <a:pt x="2828" y="669"/>
                      <a:pt x="1460" y="122"/>
                      <a:pt x="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568;p80">
                <a:extLst>
                  <a:ext uri="{FF2B5EF4-FFF2-40B4-BE49-F238E27FC236}">
                    <a16:creationId xmlns:a16="http://schemas.microsoft.com/office/drawing/2014/main" id="{BD4A1F33-4D8E-4DC8-940C-E4377A3D7CC8}"/>
                  </a:ext>
                </a:extLst>
              </p:cNvPr>
              <p:cNvSpPr/>
              <p:nvPr/>
            </p:nvSpPr>
            <p:spPr>
              <a:xfrm>
                <a:off x="2975175" y="4531100"/>
                <a:ext cx="96550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509" extrusionOk="0">
                    <a:moveTo>
                      <a:pt x="1729" y="1"/>
                    </a:moveTo>
                    <a:cubicBezTo>
                      <a:pt x="1134" y="1"/>
                      <a:pt x="538" y="140"/>
                      <a:pt x="1" y="422"/>
                    </a:cubicBezTo>
                    <a:cubicBezTo>
                      <a:pt x="26" y="1434"/>
                      <a:pt x="788" y="2508"/>
                      <a:pt x="2496" y="2508"/>
                    </a:cubicBezTo>
                    <a:cubicBezTo>
                      <a:pt x="2841" y="2508"/>
                      <a:pt x="3224" y="2465"/>
                      <a:pt x="3648" y="2368"/>
                    </a:cubicBezTo>
                    <a:lnTo>
                      <a:pt x="3861" y="665"/>
                    </a:lnTo>
                    <a:cubicBezTo>
                      <a:pt x="3233" y="224"/>
                      <a:pt x="2482" y="1"/>
                      <a:pt x="1729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569;p80">
                <a:extLst>
                  <a:ext uri="{FF2B5EF4-FFF2-40B4-BE49-F238E27FC236}">
                    <a16:creationId xmlns:a16="http://schemas.microsoft.com/office/drawing/2014/main" id="{79362C94-4E7C-45E9-BBE7-044AF7338EB9}"/>
                  </a:ext>
                </a:extLst>
              </p:cNvPr>
              <p:cNvSpPr/>
              <p:nvPr/>
            </p:nvSpPr>
            <p:spPr>
              <a:xfrm>
                <a:off x="2975175" y="4496475"/>
                <a:ext cx="10032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1" extrusionOk="0">
                    <a:moveTo>
                      <a:pt x="1877" y="1"/>
                    </a:moveTo>
                    <a:cubicBezTo>
                      <a:pt x="1572" y="1"/>
                      <a:pt x="1247" y="56"/>
                      <a:pt x="913" y="196"/>
                    </a:cubicBezTo>
                    <a:cubicBezTo>
                      <a:pt x="305" y="439"/>
                      <a:pt x="1" y="1108"/>
                      <a:pt x="1" y="1807"/>
                    </a:cubicBezTo>
                    <a:cubicBezTo>
                      <a:pt x="538" y="1525"/>
                      <a:pt x="1134" y="1386"/>
                      <a:pt x="1729" y="1386"/>
                    </a:cubicBezTo>
                    <a:cubicBezTo>
                      <a:pt x="2482" y="1386"/>
                      <a:pt x="3233" y="1609"/>
                      <a:pt x="3861" y="2050"/>
                    </a:cubicBezTo>
                    <a:lnTo>
                      <a:pt x="4013" y="895"/>
                    </a:lnTo>
                    <a:cubicBezTo>
                      <a:pt x="4013" y="895"/>
                      <a:pt x="3099" y="1"/>
                      <a:pt x="187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570;p80">
                <a:extLst>
                  <a:ext uri="{FF2B5EF4-FFF2-40B4-BE49-F238E27FC236}">
                    <a16:creationId xmlns:a16="http://schemas.microsoft.com/office/drawing/2014/main" id="{18B88E93-3196-457B-92A4-941A78CD3DEB}"/>
                  </a:ext>
                </a:extLst>
              </p:cNvPr>
              <p:cNvSpPr/>
              <p:nvPr/>
            </p:nvSpPr>
            <p:spPr>
              <a:xfrm>
                <a:off x="3004825" y="4533275"/>
                <a:ext cx="577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23" extrusionOk="0">
                    <a:moveTo>
                      <a:pt x="675" y="24"/>
                    </a:moveTo>
                    <a:cubicBezTo>
                      <a:pt x="459" y="24"/>
                      <a:pt x="249" y="43"/>
                      <a:pt x="61" y="62"/>
                    </a:cubicBezTo>
                    <a:cubicBezTo>
                      <a:pt x="31" y="92"/>
                      <a:pt x="0" y="123"/>
                      <a:pt x="31" y="123"/>
                    </a:cubicBezTo>
                    <a:cubicBezTo>
                      <a:pt x="669" y="214"/>
                      <a:pt x="1520" y="1"/>
                      <a:pt x="1915" y="639"/>
                    </a:cubicBezTo>
                    <a:cubicBezTo>
                      <a:pt x="2189" y="1095"/>
                      <a:pt x="2067" y="1673"/>
                      <a:pt x="2037" y="2159"/>
                    </a:cubicBezTo>
                    <a:cubicBezTo>
                      <a:pt x="2018" y="2197"/>
                      <a:pt x="2069" y="2223"/>
                      <a:pt x="2110" y="2223"/>
                    </a:cubicBezTo>
                    <a:cubicBezTo>
                      <a:pt x="2136" y="2223"/>
                      <a:pt x="2158" y="2213"/>
                      <a:pt x="2158" y="2189"/>
                    </a:cubicBezTo>
                    <a:cubicBezTo>
                      <a:pt x="2249" y="1642"/>
                      <a:pt x="2310" y="974"/>
                      <a:pt x="1976" y="518"/>
                    </a:cubicBezTo>
                    <a:cubicBezTo>
                      <a:pt x="1661" y="118"/>
                      <a:pt x="1157" y="24"/>
                      <a:pt x="675" y="24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571;p80">
                <a:extLst>
                  <a:ext uri="{FF2B5EF4-FFF2-40B4-BE49-F238E27FC236}">
                    <a16:creationId xmlns:a16="http://schemas.microsoft.com/office/drawing/2014/main" id="{F53444DB-6C25-42B2-A46A-96980F440320}"/>
                  </a:ext>
                </a:extLst>
              </p:cNvPr>
              <p:cNvSpPr/>
              <p:nvPr/>
            </p:nvSpPr>
            <p:spPr>
              <a:xfrm>
                <a:off x="3028575" y="4550100"/>
                <a:ext cx="32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925" extrusionOk="0">
                    <a:moveTo>
                      <a:pt x="427" y="0"/>
                    </a:moveTo>
                    <a:cubicBezTo>
                      <a:pt x="309" y="0"/>
                      <a:pt x="183" y="36"/>
                      <a:pt x="53" y="118"/>
                    </a:cubicBezTo>
                    <a:cubicBezTo>
                      <a:pt x="1" y="144"/>
                      <a:pt x="16" y="216"/>
                      <a:pt x="60" y="216"/>
                    </a:cubicBezTo>
                    <a:cubicBezTo>
                      <a:pt x="67" y="216"/>
                      <a:pt x="75" y="214"/>
                      <a:pt x="84" y="209"/>
                    </a:cubicBezTo>
                    <a:cubicBezTo>
                      <a:pt x="192" y="173"/>
                      <a:pt x="291" y="152"/>
                      <a:pt x="384" y="152"/>
                    </a:cubicBezTo>
                    <a:cubicBezTo>
                      <a:pt x="526" y="152"/>
                      <a:pt x="654" y="202"/>
                      <a:pt x="783" y="331"/>
                    </a:cubicBezTo>
                    <a:cubicBezTo>
                      <a:pt x="965" y="483"/>
                      <a:pt x="1026" y="696"/>
                      <a:pt x="1148" y="878"/>
                    </a:cubicBezTo>
                    <a:cubicBezTo>
                      <a:pt x="1170" y="912"/>
                      <a:pt x="1196" y="925"/>
                      <a:pt x="1221" y="925"/>
                    </a:cubicBezTo>
                    <a:cubicBezTo>
                      <a:pt x="1263" y="925"/>
                      <a:pt x="1299" y="886"/>
                      <a:pt x="1299" y="848"/>
                    </a:cubicBezTo>
                    <a:cubicBezTo>
                      <a:pt x="1158" y="424"/>
                      <a:pt x="835" y="0"/>
                      <a:pt x="4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572;p80">
                <a:extLst>
                  <a:ext uri="{FF2B5EF4-FFF2-40B4-BE49-F238E27FC236}">
                    <a16:creationId xmlns:a16="http://schemas.microsoft.com/office/drawing/2014/main" id="{EFA9384F-D470-4FBD-8179-400378885285}"/>
                  </a:ext>
                </a:extLst>
              </p:cNvPr>
              <p:cNvSpPr/>
              <p:nvPr/>
            </p:nvSpPr>
            <p:spPr>
              <a:xfrm>
                <a:off x="3500275" y="4595575"/>
                <a:ext cx="100325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449" extrusionOk="0">
                    <a:moveTo>
                      <a:pt x="1545" y="0"/>
                    </a:moveTo>
                    <a:cubicBezTo>
                      <a:pt x="1094" y="0"/>
                      <a:pt x="642" y="81"/>
                      <a:pt x="213" y="245"/>
                    </a:cubicBezTo>
                    <a:lnTo>
                      <a:pt x="0" y="1916"/>
                    </a:lnTo>
                    <a:cubicBezTo>
                      <a:pt x="725" y="2293"/>
                      <a:pt x="1360" y="2449"/>
                      <a:pt x="1901" y="2449"/>
                    </a:cubicBezTo>
                    <a:cubicBezTo>
                      <a:pt x="3061" y="2449"/>
                      <a:pt x="3784" y="1732"/>
                      <a:pt x="4012" y="944"/>
                    </a:cubicBezTo>
                    <a:cubicBezTo>
                      <a:pt x="3326" y="318"/>
                      <a:pt x="2438" y="0"/>
                      <a:pt x="1545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573;p80">
                <a:extLst>
                  <a:ext uri="{FF2B5EF4-FFF2-40B4-BE49-F238E27FC236}">
                    <a16:creationId xmlns:a16="http://schemas.microsoft.com/office/drawing/2014/main" id="{050543A8-CDD3-461C-8A34-C54C80BB54F3}"/>
                  </a:ext>
                </a:extLst>
              </p:cNvPr>
              <p:cNvSpPr/>
              <p:nvPr/>
            </p:nvSpPr>
            <p:spPr>
              <a:xfrm>
                <a:off x="3505575" y="4561750"/>
                <a:ext cx="99575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2297" extrusionOk="0">
                    <a:moveTo>
                      <a:pt x="1775" y="1"/>
                    </a:moveTo>
                    <a:cubicBezTo>
                      <a:pt x="863" y="1"/>
                      <a:pt x="123" y="443"/>
                      <a:pt x="123" y="443"/>
                    </a:cubicBezTo>
                    <a:lnTo>
                      <a:pt x="1" y="1598"/>
                    </a:lnTo>
                    <a:cubicBezTo>
                      <a:pt x="419" y="1434"/>
                      <a:pt x="868" y="1353"/>
                      <a:pt x="1319" y="1353"/>
                    </a:cubicBezTo>
                    <a:cubicBezTo>
                      <a:pt x="2209" y="1353"/>
                      <a:pt x="3104" y="1671"/>
                      <a:pt x="3770" y="2297"/>
                    </a:cubicBezTo>
                    <a:cubicBezTo>
                      <a:pt x="3983" y="1628"/>
                      <a:pt x="3800" y="898"/>
                      <a:pt x="3284" y="503"/>
                    </a:cubicBezTo>
                    <a:cubicBezTo>
                      <a:pt x="2789" y="125"/>
                      <a:pt x="2258" y="1"/>
                      <a:pt x="1775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574;p80">
                <a:extLst>
                  <a:ext uri="{FF2B5EF4-FFF2-40B4-BE49-F238E27FC236}">
                    <a16:creationId xmlns:a16="http://schemas.microsoft.com/office/drawing/2014/main" id="{C0F9D805-7C9E-481A-9C06-9F555B2A4C39}"/>
                  </a:ext>
                </a:extLst>
              </p:cNvPr>
              <p:cNvSpPr/>
              <p:nvPr/>
            </p:nvSpPr>
            <p:spPr>
              <a:xfrm>
                <a:off x="3508200" y="4598150"/>
                <a:ext cx="650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71" extrusionOk="0">
                    <a:moveTo>
                      <a:pt x="1374" y="0"/>
                    </a:moveTo>
                    <a:cubicBezTo>
                      <a:pt x="1103" y="0"/>
                      <a:pt x="843" y="64"/>
                      <a:pt x="625" y="233"/>
                    </a:cubicBezTo>
                    <a:cubicBezTo>
                      <a:pt x="139" y="567"/>
                      <a:pt x="48" y="1266"/>
                      <a:pt x="18" y="1813"/>
                    </a:cubicBezTo>
                    <a:cubicBezTo>
                      <a:pt x="1" y="1847"/>
                      <a:pt x="39" y="1871"/>
                      <a:pt x="77" y="1871"/>
                    </a:cubicBezTo>
                    <a:cubicBezTo>
                      <a:pt x="108" y="1871"/>
                      <a:pt x="139" y="1854"/>
                      <a:pt x="139" y="1813"/>
                    </a:cubicBezTo>
                    <a:cubicBezTo>
                      <a:pt x="200" y="1327"/>
                      <a:pt x="261" y="719"/>
                      <a:pt x="625" y="385"/>
                    </a:cubicBezTo>
                    <a:cubicBezTo>
                      <a:pt x="836" y="186"/>
                      <a:pt x="1077" y="122"/>
                      <a:pt x="1331" y="122"/>
                    </a:cubicBezTo>
                    <a:cubicBezTo>
                      <a:pt x="1739" y="122"/>
                      <a:pt x="2178" y="286"/>
                      <a:pt x="2571" y="324"/>
                    </a:cubicBezTo>
                    <a:cubicBezTo>
                      <a:pt x="2601" y="324"/>
                      <a:pt x="2601" y="294"/>
                      <a:pt x="2571" y="294"/>
                    </a:cubicBezTo>
                    <a:cubicBezTo>
                      <a:pt x="2223" y="147"/>
                      <a:pt x="1786" y="0"/>
                      <a:pt x="137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575;p80">
                <a:extLst>
                  <a:ext uri="{FF2B5EF4-FFF2-40B4-BE49-F238E27FC236}">
                    <a16:creationId xmlns:a16="http://schemas.microsoft.com/office/drawing/2014/main" id="{43AC96B1-A4FE-43E7-B5C7-05902EFE170A}"/>
                  </a:ext>
                </a:extLst>
              </p:cNvPr>
              <p:cNvSpPr/>
              <p:nvPr/>
            </p:nvSpPr>
            <p:spPr>
              <a:xfrm>
                <a:off x="3509575" y="4611325"/>
                <a:ext cx="3620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729" extrusionOk="0">
                    <a:moveTo>
                      <a:pt x="927" y="0"/>
                    </a:moveTo>
                    <a:cubicBezTo>
                      <a:pt x="575" y="0"/>
                      <a:pt x="229" y="288"/>
                      <a:pt x="23" y="618"/>
                    </a:cubicBezTo>
                    <a:cubicBezTo>
                      <a:pt x="0" y="664"/>
                      <a:pt x="48" y="729"/>
                      <a:pt x="100" y="729"/>
                    </a:cubicBezTo>
                    <a:cubicBezTo>
                      <a:pt x="115" y="729"/>
                      <a:pt x="131" y="723"/>
                      <a:pt x="145" y="709"/>
                    </a:cubicBezTo>
                    <a:cubicBezTo>
                      <a:pt x="297" y="557"/>
                      <a:pt x="418" y="374"/>
                      <a:pt x="601" y="253"/>
                    </a:cubicBezTo>
                    <a:cubicBezTo>
                      <a:pt x="709" y="181"/>
                      <a:pt x="807" y="152"/>
                      <a:pt x="903" y="152"/>
                    </a:cubicBezTo>
                    <a:cubicBezTo>
                      <a:pt x="1051" y="152"/>
                      <a:pt x="1195" y="221"/>
                      <a:pt x="1361" y="314"/>
                    </a:cubicBezTo>
                    <a:cubicBezTo>
                      <a:pt x="1365" y="318"/>
                      <a:pt x="1370" y="320"/>
                      <a:pt x="1375" y="320"/>
                    </a:cubicBezTo>
                    <a:cubicBezTo>
                      <a:pt x="1406" y="320"/>
                      <a:pt x="1448" y="249"/>
                      <a:pt x="1422" y="222"/>
                    </a:cubicBezTo>
                    <a:cubicBezTo>
                      <a:pt x="1265" y="66"/>
                      <a:pt x="1095" y="0"/>
                      <a:pt x="9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576;p80">
                <a:extLst>
                  <a:ext uri="{FF2B5EF4-FFF2-40B4-BE49-F238E27FC236}">
                    <a16:creationId xmlns:a16="http://schemas.microsoft.com/office/drawing/2014/main" id="{9B58B7D3-D6C6-4C9F-A918-FB8B29F6D36C}"/>
                  </a:ext>
                </a:extLst>
              </p:cNvPr>
              <p:cNvSpPr/>
              <p:nvPr/>
            </p:nvSpPr>
            <p:spPr>
              <a:xfrm>
                <a:off x="3058775" y="4302825"/>
                <a:ext cx="46812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18725" h="17892" extrusionOk="0">
                    <a:moveTo>
                      <a:pt x="7210" y="1"/>
                    </a:moveTo>
                    <a:cubicBezTo>
                      <a:pt x="4011" y="1"/>
                      <a:pt x="1098" y="1811"/>
                      <a:pt x="487" y="8003"/>
                    </a:cubicBezTo>
                    <a:cubicBezTo>
                      <a:pt x="487" y="8003"/>
                      <a:pt x="0" y="11255"/>
                      <a:pt x="578" y="12988"/>
                    </a:cubicBezTo>
                    <a:cubicBezTo>
                      <a:pt x="1155" y="14690"/>
                      <a:pt x="3587" y="16818"/>
                      <a:pt x="7052" y="17578"/>
                    </a:cubicBezTo>
                    <a:cubicBezTo>
                      <a:pt x="7990" y="17783"/>
                      <a:pt x="9027" y="17891"/>
                      <a:pt x="10067" y="17891"/>
                    </a:cubicBezTo>
                    <a:cubicBezTo>
                      <a:pt x="12868" y="17891"/>
                      <a:pt x="15698" y="17110"/>
                      <a:pt x="16718" y="15359"/>
                    </a:cubicBezTo>
                    <a:cubicBezTo>
                      <a:pt x="18086" y="12958"/>
                      <a:pt x="18724" y="11225"/>
                      <a:pt x="18724" y="8611"/>
                    </a:cubicBezTo>
                    <a:cubicBezTo>
                      <a:pt x="18724" y="5997"/>
                      <a:pt x="18724" y="4812"/>
                      <a:pt x="16444" y="3353"/>
                    </a:cubicBezTo>
                    <a:cubicBezTo>
                      <a:pt x="15223" y="2560"/>
                      <a:pt x="11014" y="1"/>
                      <a:pt x="721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577;p80">
                <a:extLst>
                  <a:ext uri="{FF2B5EF4-FFF2-40B4-BE49-F238E27FC236}">
                    <a16:creationId xmlns:a16="http://schemas.microsoft.com/office/drawing/2014/main" id="{6FA4203D-1342-4FA8-B3BE-98C761FFC149}"/>
                  </a:ext>
                </a:extLst>
              </p:cNvPr>
              <p:cNvSpPr/>
              <p:nvPr/>
            </p:nvSpPr>
            <p:spPr>
              <a:xfrm>
                <a:off x="3168200" y="4531700"/>
                <a:ext cx="28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252" extrusionOk="0">
                    <a:moveTo>
                      <a:pt x="592" y="1"/>
                    </a:moveTo>
                    <a:cubicBezTo>
                      <a:pt x="335" y="1"/>
                      <a:pt x="90" y="235"/>
                      <a:pt x="61" y="550"/>
                    </a:cubicBezTo>
                    <a:cubicBezTo>
                      <a:pt x="0" y="915"/>
                      <a:pt x="213" y="1219"/>
                      <a:pt x="487" y="1249"/>
                    </a:cubicBezTo>
                    <a:cubicBezTo>
                      <a:pt x="504" y="1251"/>
                      <a:pt x="521" y="1252"/>
                      <a:pt x="538" y="1252"/>
                    </a:cubicBezTo>
                    <a:cubicBezTo>
                      <a:pt x="818" y="1252"/>
                      <a:pt x="1037" y="1018"/>
                      <a:pt x="1095" y="702"/>
                    </a:cubicBezTo>
                    <a:cubicBezTo>
                      <a:pt x="1125" y="337"/>
                      <a:pt x="943" y="34"/>
                      <a:pt x="639" y="3"/>
                    </a:cubicBezTo>
                    <a:cubicBezTo>
                      <a:pt x="623" y="1"/>
                      <a:pt x="608" y="1"/>
                      <a:pt x="592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578;p80">
                <a:extLst>
                  <a:ext uri="{FF2B5EF4-FFF2-40B4-BE49-F238E27FC236}">
                    <a16:creationId xmlns:a16="http://schemas.microsoft.com/office/drawing/2014/main" id="{AE93D215-6199-4CFF-8666-8C16397F8540}"/>
                  </a:ext>
                </a:extLst>
              </p:cNvPr>
              <p:cNvSpPr/>
              <p:nvPr/>
            </p:nvSpPr>
            <p:spPr>
              <a:xfrm>
                <a:off x="3381725" y="4558300"/>
                <a:ext cx="28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52" extrusionOk="0">
                    <a:moveTo>
                      <a:pt x="588" y="0"/>
                    </a:moveTo>
                    <a:cubicBezTo>
                      <a:pt x="308" y="0"/>
                      <a:pt x="88" y="235"/>
                      <a:pt x="31" y="550"/>
                    </a:cubicBezTo>
                    <a:cubicBezTo>
                      <a:pt x="0" y="915"/>
                      <a:pt x="183" y="1219"/>
                      <a:pt x="487" y="1249"/>
                    </a:cubicBezTo>
                    <a:cubicBezTo>
                      <a:pt x="502" y="1251"/>
                      <a:pt x="518" y="1252"/>
                      <a:pt x="533" y="1252"/>
                    </a:cubicBezTo>
                    <a:cubicBezTo>
                      <a:pt x="790" y="1252"/>
                      <a:pt x="1036" y="1016"/>
                      <a:pt x="1064" y="672"/>
                    </a:cubicBezTo>
                    <a:cubicBezTo>
                      <a:pt x="1125" y="337"/>
                      <a:pt x="912" y="33"/>
                      <a:pt x="639" y="3"/>
                    </a:cubicBezTo>
                    <a:cubicBezTo>
                      <a:pt x="622" y="1"/>
                      <a:pt x="605" y="0"/>
                      <a:pt x="58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579;p80">
                <a:extLst>
                  <a:ext uri="{FF2B5EF4-FFF2-40B4-BE49-F238E27FC236}">
                    <a16:creationId xmlns:a16="http://schemas.microsoft.com/office/drawing/2014/main" id="{54DD9F6B-0FDD-4A94-870F-BAFE8F75C82C}"/>
                  </a:ext>
                </a:extLst>
              </p:cNvPr>
              <p:cNvSpPr/>
              <p:nvPr/>
            </p:nvSpPr>
            <p:spPr>
              <a:xfrm>
                <a:off x="3274575" y="4529675"/>
                <a:ext cx="311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2303" extrusionOk="0">
                    <a:moveTo>
                      <a:pt x="445" y="1"/>
                    </a:moveTo>
                    <a:cubicBezTo>
                      <a:pt x="434" y="1"/>
                      <a:pt x="426" y="8"/>
                      <a:pt x="426" y="23"/>
                    </a:cubicBezTo>
                    <a:cubicBezTo>
                      <a:pt x="305" y="236"/>
                      <a:pt x="274" y="479"/>
                      <a:pt x="183" y="722"/>
                    </a:cubicBezTo>
                    <a:cubicBezTo>
                      <a:pt x="122" y="935"/>
                      <a:pt x="1" y="1209"/>
                      <a:pt x="61" y="1422"/>
                    </a:cubicBezTo>
                    <a:cubicBezTo>
                      <a:pt x="92" y="1574"/>
                      <a:pt x="183" y="1726"/>
                      <a:pt x="335" y="1726"/>
                    </a:cubicBezTo>
                    <a:cubicBezTo>
                      <a:pt x="353" y="1734"/>
                      <a:pt x="371" y="1738"/>
                      <a:pt x="388" y="1738"/>
                    </a:cubicBezTo>
                    <a:cubicBezTo>
                      <a:pt x="431" y="1738"/>
                      <a:pt x="474" y="1717"/>
                      <a:pt x="517" y="1695"/>
                    </a:cubicBezTo>
                    <a:cubicBezTo>
                      <a:pt x="548" y="1695"/>
                      <a:pt x="609" y="1634"/>
                      <a:pt x="639" y="1634"/>
                    </a:cubicBezTo>
                    <a:cubicBezTo>
                      <a:pt x="666" y="1607"/>
                      <a:pt x="691" y="1593"/>
                      <a:pt x="713" y="1593"/>
                    </a:cubicBezTo>
                    <a:cubicBezTo>
                      <a:pt x="764" y="1593"/>
                      <a:pt x="800" y="1668"/>
                      <a:pt x="821" y="1817"/>
                    </a:cubicBezTo>
                    <a:cubicBezTo>
                      <a:pt x="1004" y="1999"/>
                      <a:pt x="973" y="2090"/>
                      <a:pt x="700" y="2121"/>
                    </a:cubicBezTo>
                    <a:cubicBezTo>
                      <a:pt x="609" y="2151"/>
                      <a:pt x="639" y="2303"/>
                      <a:pt x="761" y="2303"/>
                    </a:cubicBezTo>
                    <a:cubicBezTo>
                      <a:pt x="1004" y="2242"/>
                      <a:pt x="1247" y="2029"/>
                      <a:pt x="1217" y="1756"/>
                    </a:cubicBezTo>
                    <a:cubicBezTo>
                      <a:pt x="1217" y="1561"/>
                      <a:pt x="1064" y="1418"/>
                      <a:pt x="875" y="1418"/>
                    </a:cubicBezTo>
                    <a:cubicBezTo>
                      <a:pt x="858" y="1418"/>
                      <a:pt x="840" y="1419"/>
                      <a:pt x="821" y="1422"/>
                    </a:cubicBezTo>
                    <a:cubicBezTo>
                      <a:pt x="700" y="1422"/>
                      <a:pt x="639" y="1513"/>
                      <a:pt x="517" y="1543"/>
                    </a:cubicBezTo>
                    <a:cubicBezTo>
                      <a:pt x="477" y="1552"/>
                      <a:pt x="442" y="1556"/>
                      <a:pt x="410" y="1556"/>
                    </a:cubicBezTo>
                    <a:cubicBezTo>
                      <a:pt x="104" y="1556"/>
                      <a:pt x="161" y="1186"/>
                      <a:pt x="244" y="966"/>
                    </a:cubicBezTo>
                    <a:cubicBezTo>
                      <a:pt x="335" y="692"/>
                      <a:pt x="578" y="297"/>
                      <a:pt x="487" y="23"/>
                    </a:cubicBezTo>
                    <a:cubicBezTo>
                      <a:pt x="472" y="8"/>
                      <a:pt x="457" y="1"/>
                      <a:pt x="44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580;p80">
                <a:extLst>
                  <a:ext uri="{FF2B5EF4-FFF2-40B4-BE49-F238E27FC236}">
                    <a16:creationId xmlns:a16="http://schemas.microsoft.com/office/drawing/2014/main" id="{F1B99C93-37D3-488E-8515-AE8193778F22}"/>
                  </a:ext>
                </a:extLst>
              </p:cNvPr>
              <p:cNvSpPr/>
              <p:nvPr/>
            </p:nvSpPr>
            <p:spPr>
              <a:xfrm>
                <a:off x="3249500" y="4611725"/>
                <a:ext cx="686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091" extrusionOk="0">
                    <a:moveTo>
                      <a:pt x="383" y="1"/>
                    </a:moveTo>
                    <a:cubicBezTo>
                      <a:pt x="302" y="1"/>
                      <a:pt x="221" y="47"/>
                      <a:pt x="153" y="176"/>
                    </a:cubicBezTo>
                    <a:cubicBezTo>
                      <a:pt x="92" y="328"/>
                      <a:pt x="31" y="480"/>
                      <a:pt x="1" y="693"/>
                    </a:cubicBezTo>
                    <a:cubicBezTo>
                      <a:pt x="669" y="1088"/>
                      <a:pt x="1399" y="1544"/>
                      <a:pt x="1976" y="2091"/>
                    </a:cubicBezTo>
                    <a:cubicBezTo>
                      <a:pt x="2493" y="1878"/>
                      <a:pt x="2675" y="1331"/>
                      <a:pt x="2706" y="1027"/>
                    </a:cubicBezTo>
                    <a:cubicBezTo>
                      <a:pt x="2746" y="703"/>
                      <a:pt x="2638" y="608"/>
                      <a:pt x="2535" y="608"/>
                    </a:cubicBezTo>
                    <a:cubicBezTo>
                      <a:pt x="2483" y="608"/>
                      <a:pt x="2432" y="632"/>
                      <a:pt x="2402" y="662"/>
                    </a:cubicBezTo>
                    <a:cubicBezTo>
                      <a:pt x="2183" y="868"/>
                      <a:pt x="1894" y="981"/>
                      <a:pt x="1619" y="981"/>
                    </a:cubicBezTo>
                    <a:cubicBezTo>
                      <a:pt x="1244" y="981"/>
                      <a:pt x="896" y="771"/>
                      <a:pt x="791" y="298"/>
                    </a:cubicBezTo>
                    <a:cubicBezTo>
                      <a:pt x="791" y="298"/>
                      <a:pt x="588" y="1"/>
                      <a:pt x="383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581;p80">
                <a:extLst>
                  <a:ext uri="{FF2B5EF4-FFF2-40B4-BE49-F238E27FC236}">
                    <a16:creationId xmlns:a16="http://schemas.microsoft.com/office/drawing/2014/main" id="{5D4A48FC-65DE-48A0-BC9E-A49963A0BE7A}"/>
                  </a:ext>
                </a:extLst>
              </p:cNvPr>
              <p:cNvSpPr/>
              <p:nvPr/>
            </p:nvSpPr>
            <p:spPr>
              <a:xfrm>
                <a:off x="3248750" y="4629025"/>
                <a:ext cx="501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495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0" y="487"/>
                      <a:pt x="122" y="1065"/>
                      <a:pt x="851" y="1338"/>
                    </a:cubicBezTo>
                    <a:cubicBezTo>
                      <a:pt x="1106" y="1449"/>
                      <a:pt x="1335" y="1494"/>
                      <a:pt x="1535" y="1494"/>
                    </a:cubicBezTo>
                    <a:cubicBezTo>
                      <a:pt x="1718" y="1494"/>
                      <a:pt x="1876" y="1457"/>
                      <a:pt x="2006" y="1399"/>
                    </a:cubicBezTo>
                    <a:cubicBezTo>
                      <a:pt x="1429" y="852"/>
                      <a:pt x="699" y="396"/>
                      <a:pt x="61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582;p80">
                <a:extLst>
                  <a:ext uri="{FF2B5EF4-FFF2-40B4-BE49-F238E27FC236}">
                    <a16:creationId xmlns:a16="http://schemas.microsoft.com/office/drawing/2014/main" id="{A884D852-8F71-4851-971B-D1506EF6D2D6}"/>
                  </a:ext>
                </a:extLst>
              </p:cNvPr>
              <p:cNvSpPr/>
              <p:nvPr/>
            </p:nvSpPr>
            <p:spPr>
              <a:xfrm>
                <a:off x="3136475" y="4455475"/>
                <a:ext cx="469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058" extrusionOk="0">
                    <a:moveTo>
                      <a:pt x="1622" y="1"/>
                    </a:moveTo>
                    <a:cubicBezTo>
                      <a:pt x="1017" y="1"/>
                      <a:pt x="190" y="430"/>
                      <a:pt x="23" y="985"/>
                    </a:cubicBezTo>
                    <a:cubicBezTo>
                      <a:pt x="1" y="1030"/>
                      <a:pt x="27" y="1058"/>
                      <a:pt x="55" y="1058"/>
                    </a:cubicBezTo>
                    <a:cubicBezTo>
                      <a:pt x="65" y="1058"/>
                      <a:pt x="76" y="1054"/>
                      <a:pt x="84" y="1046"/>
                    </a:cubicBezTo>
                    <a:cubicBezTo>
                      <a:pt x="570" y="499"/>
                      <a:pt x="1057" y="225"/>
                      <a:pt x="1786" y="165"/>
                    </a:cubicBezTo>
                    <a:cubicBezTo>
                      <a:pt x="1847" y="165"/>
                      <a:pt x="1877" y="43"/>
                      <a:pt x="1786" y="13"/>
                    </a:cubicBezTo>
                    <a:cubicBezTo>
                      <a:pt x="1734" y="5"/>
                      <a:pt x="1679" y="1"/>
                      <a:pt x="162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583;p80">
                <a:extLst>
                  <a:ext uri="{FF2B5EF4-FFF2-40B4-BE49-F238E27FC236}">
                    <a16:creationId xmlns:a16="http://schemas.microsoft.com/office/drawing/2014/main" id="{DFC240F7-88E4-4EB7-A825-EFE98FF370BB}"/>
                  </a:ext>
                </a:extLst>
              </p:cNvPr>
              <p:cNvSpPr/>
              <p:nvPr/>
            </p:nvSpPr>
            <p:spPr>
              <a:xfrm>
                <a:off x="3399200" y="4478425"/>
                <a:ext cx="449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017" extrusionOk="0">
                    <a:moveTo>
                      <a:pt x="175" y="1"/>
                    </a:moveTo>
                    <a:cubicBezTo>
                      <a:pt x="136" y="1"/>
                      <a:pt x="98" y="3"/>
                      <a:pt x="61" y="6"/>
                    </a:cubicBezTo>
                    <a:cubicBezTo>
                      <a:pt x="1" y="6"/>
                      <a:pt x="1" y="67"/>
                      <a:pt x="31" y="98"/>
                    </a:cubicBezTo>
                    <a:cubicBezTo>
                      <a:pt x="608" y="310"/>
                      <a:pt x="1186" y="462"/>
                      <a:pt x="1581" y="979"/>
                    </a:cubicBezTo>
                    <a:cubicBezTo>
                      <a:pt x="1599" y="1006"/>
                      <a:pt x="1627" y="1017"/>
                      <a:pt x="1656" y="1017"/>
                    </a:cubicBezTo>
                    <a:cubicBezTo>
                      <a:pt x="1725" y="1017"/>
                      <a:pt x="1798" y="952"/>
                      <a:pt x="1733" y="888"/>
                    </a:cubicBezTo>
                    <a:cubicBezTo>
                      <a:pt x="1449" y="404"/>
                      <a:pt x="738" y="1"/>
                      <a:pt x="17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584;p80">
                <a:extLst>
                  <a:ext uri="{FF2B5EF4-FFF2-40B4-BE49-F238E27FC236}">
                    <a16:creationId xmlns:a16="http://schemas.microsoft.com/office/drawing/2014/main" id="{41F5612E-3440-4449-8540-2A98E40BEA03}"/>
                  </a:ext>
                </a:extLst>
              </p:cNvPr>
              <p:cNvSpPr/>
              <p:nvPr/>
            </p:nvSpPr>
            <p:spPr>
              <a:xfrm>
                <a:off x="3118050" y="4584575"/>
                <a:ext cx="91200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278" extrusionOk="0">
                    <a:moveTo>
                      <a:pt x="1776" y="1"/>
                    </a:moveTo>
                    <a:cubicBezTo>
                      <a:pt x="929" y="1"/>
                      <a:pt x="203" y="605"/>
                      <a:pt x="91" y="1414"/>
                    </a:cubicBezTo>
                    <a:cubicBezTo>
                      <a:pt x="0" y="2326"/>
                      <a:pt x="669" y="3147"/>
                      <a:pt x="1611" y="3268"/>
                    </a:cubicBezTo>
                    <a:cubicBezTo>
                      <a:pt x="1676" y="3274"/>
                      <a:pt x="1740" y="3277"/>
                      <a:pt x="1803" y="3277"/>
                    </a:cubicBezTo>
                    <a:cubicBezTo>
                      <a:pt x="2694" y="3277"/>
                      <a:pt x="3441" y="2691"/>
                      <a:pt x="3526" y="1840"/>
                    </a:cubicBezTo>
                    <a:cubicBezTo>
                      <a:pt x="3648" y="958"/>
                      <a:pt x="2979" y="137"/>
                      <a:pt x="2006" y="16"/>
                    </a:cubicBezTo>
                    <a:cubicBezTo>
                      <a:pt x="1929" y="6"/>
                      <a:pt x="1852" y="1"/>
                      <a:pt x="1776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585;p80">
                <a:extLst>
                  <a:ext uri="{FF2B5EF4-FFF2-40B4-BE49-F238E27FC236}">
                    <a16:creationId xmlns:a16="http://schemas.microsoft.com/office/drawing/2014/main" id="{7DCDC55B-7B65-416F-B6C1-CFA123E28C6A}"/>
                  </a:ext>
                </a:extLst>
              </p:cNvPr>
              <p:cNvSpPr/>
              <p:nvPr/>
            </p:nvSpPr>
            <p:spPr>
              <a:xfrm>
                <a:off x="3352850" y="4613600"/>
                <a:ext cx="919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278" extrusionOk="0">
                    <a:moveTo>
                      <a:pt x="1850" y="1"/>
                    </a:moveTo>
                    <a:cubicBezTo>
                      <a:pt x="985" y="1"/>
                      <a:pt x="236" y="587"/>
                      <a:pt x="122" y="1438"/>
                    </a:cubicBezTo>
                    <a:cubicBezTo>
                      <a:pt x="0" y="2320"/>
                      <a:pt x="700" y="3141"/>
                      <a:pt x="1642" y="3262"/>
                    </a:cubicBezTo>
                    <a:cubicBezTo>
                      <a:pt x="1719" y="3272"/>
                      <a:pt x="1797" y="3277"/>
                      <a:pt x="1873" y="3277"/>
                    </a:cubicBezTo>
                    <a:cubicBezTo>
                      <a:pt x="2724" y="3277"/>
                      <a:pt x="3473" y="2673"/>
                      <a:pt x="3557" y="1864"/>
                    </a:cubicBezTo>
                    <a:cubicBezTo>
                      <a:pt x="3678" y="952"/>
                      <a:pt x="2979" y="131"/>
                      <a:pt x="2037" y="10"/>
                    </a:cubicBezTo>
                    <a:cubicBezTo>
                      <a:pt x="1974" y="4"/>
                      <a:pt x="1912" y="1"/>
                      <a:pt x="185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586;p80">
                <a:extLst>
                  <a:ext uri="{FF2B5EF4-FFF2-40B4-BE49-F238E27FC236}">
                    <a16:creationId xmlns:a16="http://schemas.microsoft.com/office/drawing/2014/main" id="{70B3FD61-D52D-4895-9FBF-DBF81A1C87ED}"/>
                  </a:ext>
                </a:extLst>
              </p:cNvPr>
              <p:cNvSpPr/>
              <p:nvPr/>
            </p:nvSpPr>
            <p:spPr>
              <a:xfrm>
                <a:off x="3042050" y="4325825"/>
                <a:ext cx="538025" cy="239875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595" extrusionOk="0">
                    <a:moveTo>
                      <a:pt x="3010" y="1"/>
                    </a:moveTo>
                    <a:cubicBezTo>
                      <a:pt x="1824" y="2189"/>
                      <a:pt x="1520" y="4864"/>
                      <a:pt x="1" y="6992"/>
                    </a:cubicBezTo>
                    <a:cubicBezTo>
                      <a:pt x="791" y="7265"/>
                      <a:pt x="1338" y="7721"/>
                      <a:pt x="1338" y="7721"/>
                    </a:cubicBezTo>
                    <a:cubicBezTo>
                      <a:pt x="3253" y="7600"/>
                      <a:pt x="3709" y="1156"/>
                      <a:pt x="3709" y="1156"/>
                    </a:cubicBezTo>
                    <a:cubicBezTo>
                      <a:pt x="3709" y="1156"/>
                      <a:pt x="7448" y="4348"/>
                      <a:pt x="9514" y="4773"/>
                    </a:cubicBezTo>
                    <a:cubicBezTo>
                      <a:pt x="9725" y="4820"/>
                      <a:pt x="9921" y="4840"/>
                      <a:pt x="10102" y="4840"/>
                    </a:cubicBezTo>
                    <a:cubicBezTo>
                      <a:pt x="11693" y="4840"/>
                      <a:pt x="12159" y="3223"/>
                      <a:pt x="12159" y="3223"/>
                    </a:cubicBezTo>
                    <a:cubicBezTo>
                      <a:pt x="12159" y="3223"/>
                      <a:pt x="12797" y="4712"/>
                      <a:pt x="14317" y="5047"/>
                    </a:cubicBezTo>
                    <a:cubicBezTo>
                      <a:pt x="14455" y="5077"/>
                      <a:pt x="14581" y="5091"/>
                      <a:pt x="14697" y="5091"/>
                    </a:cubicBezTo>
                    <a:cubicBezTo>
                      <a:pt x="15853" y="5091"/>
                      <a:pt x="15928" y="3709"/>
                      <a:pt x="15928" y="3709"/>
                    </a:cubicBezTo>
                    <a:cubicBezTo>
                      <a:pt x="16681" y="4964"/>
                      <a:pt x="17319" y="5287"/>
                      <a:pt x="17776" y="5287"/>
                    </a:cubicBezTo>
                    <a:cubicBezTo>
                      <a:pt x="18261" y="5287"/>
                      <a:pt x="18542" y="4925"/>
                      <a:pt x="18542" y="4925"/>
                    </a:cubicBezTo>
                    <a:lnTo>
                      <a:pt x="18542" y="4925"/>
                    </a:lnTo>
                    <a:cubicBezTo>
                      <a:pt x="18542" y="4925"/>
                      <a:pt x="18025" y="9211"/>
                      <a:pt x="19454" y="9545"/>
                    </a:cubicBezTo>
                    <a:cubicBezTo>
                      <a:pt x="19604" y="9580"/>
                      <a:pt x="19740" y="9595"/>
                      <a:pt x="19865" y="9595"/>
                    </a:cubicBezTo>
                    <a:cubicBezTo>
                      <a:pt x="20948" y="9595"/>
                      <a:pt x="21095" y="8421"/>
                      <a:pt x="21095" y="8421"/>
                    </a:cubicBezTo>
                    <a:cubicBezTo>
                      <a:pt x="21206" y="8465"/>
                      <a:pt x="21318" y="8493"/>
                      <a:pt x="21417" y="8493"/>
                    </a:cubicBezTo>
                    <a:cubicBezTo>
                      <a:pt x="21453" y="8493"/>
                      <a:pt x="21488" y="8489"/>
                      <a:pt x="21521" y="8481"/>
                    </a:cubicBezTo>
                    <a:cubicBezTo>
                      <a:pt x="20305" y="7296"/>
                      <a:pt x="20123" y="4986"/>
                      <a:pt x="20123" y="2949"/>
                    </a:cubicBezTo>
                    <a:cubicBezTo>
                      <a:pt x="19822" y="3488"/>
                      <a:pt x="19419" y="3686"/>
                      <a:pt x="18995" y="3686"/>
                    </a:cubicBezTo>
                    <a:cubicBezTo>
                      <a:pt x="18389" y="3686"/>
                      <a:pt x="17743" y="3282"/>
                      <a:pt x="17296" y="2889"/>
                    </a:cubicBezTo>
                    <a:cubicBezTo>
                      <a:pt x="17083" y="2311"/>
                      <a:pt x="16293" y="1916"/>
                      <a:pt x="16384" y="1095"/>
                    </a:cubicBezTo>
                    <a:lnTo>
                      <a:pt x="16384" y="1095"/>
                    </a:lnTo>
                    <a:cubicBezTo>
                      <a:pt x="16255" y="2250"/>
                      <a:pt x="15477" y="3752"/>
                      <a:pt x="14432" y="3752"/>
                    </a:cubicBezTo>
                    <a:cubicBezTo>
                      <a:pt x="14240" y="3752"/>
                      <a:pt x="14039" y="3701"/>
                      <a:pt x="13831" y="3588"/>
                    </a:cubicBezTo>
                    <a:cubicBezTo>
                      <a:pt x="13071" y="2919"/>
                      <a:pt x="12645" y="1733"/>
                      <a:pt x="11916" y="822"/>
                    </a:cubicBezTo>
                    <a:cubicBezTo>
                      <a:pt x="11392" y="2637"/>
                      <a:pt x="10426" y="3282"/>
                      <a:pt x="9291" y="3282"/>
                    </a:cubicBezTo>
                    <a:cubicBezTo>
                      <a:pt x="7197" y="3282"/>
                      <a:pt x="4528" y="1085"/>
                      <a:pt x="3010" y="1"/>
                    </a:cubicBezTo>
                    <a:close/>
                  </a:path>
                </a:pathLst>
              </a:custGeom>
              <a:solidFill>
                <a:srgbClr val="F05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587;p80">
                <a:extLst>
                  <a:ext uri="{FF2B5EF4-FFF2-40B4-BE49-F238E27FC236}">
                    <a16:creationId xmlns:a16="http://schemas.microsoft.com/office/drawing/2014/main" id="{D1A7296E-57A5-4D9F-A339-B8A892AB0F53}"/>
                  </a:ext>
                </a:extLst>
              </p:cNvPr>
              <p:cNvSpPr/>
              <p:nvPr/>
            </p:nvSpPr>
            <p:spPr>
              <a:xfrm>
                <a:off x="2988850" y="4224400"/>
                <a:ext cx="65050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2539" extrusionOk="0">
                    <a:moveTo>
                      <a:pt x="5466" y="1"/>
                    </a:moveTo>
                    <a:cubicBezTo>
                      <a:pt x="4493" y="1"/>
                      <a:pt x="4773" y="2690"/>
                      <a:pt x="4773" y="2690"/>
                    </a:cubicBezTo>
                    <a:cubicBezTo>
                      <a:pt x="4773" y="2690"/>
                      <a:pt x="4049" y="1242"/>
                      <a:pt x="3340" y="1242"/>
                    </a:cubicBezTo>
                    <a:cubicBezTo>
                      <a:pt x="3154" y="1242"/>
                      <a:pt x="2968" y="1343"/>
                      <a:pt x="2797" y="1596"/>
                    </a:cubicBezTo>
                    <a:cubicBezTo>
                      <a:pt x="1916" y="2812"/>
                      <a:pt x="3983" y="4332"/>
                      <a:pt x="3983" y="4332"/>
                    </a:cubicBezTo>
                    <a:cubicBezTo>
                      <a:pt x="3783" y="4396"/>
                      <a:pt x="3639" y="4418"/>
                      <a:pt x="3528" y="4418"/>
                    </a:cubicBezTo>
                    <a:cubicBezTo>
                      <a:pt x="3285" y="4418"/>
                      <a:pt x="3195" y="4313"/>
                      <a:pt x="3013" y="4313"/>
                    </a:cubicBezTo>
                    <a:cubicBezTo>
                      <a:pt x="2884" y="4313"/>
                      <a:pt x="2710" y="4366"/>
                      <a:pt x="2402" y="4544"/>
                    </a:cubicBezTo>
                    <a:cubicBezTo>
                      <a:pt x="700" y="5790"/>
                      <a:pt x="1581" y="8070"/>
                      <a:pt x="1581" y="8070"/>
                    </a:cubicBezTo>
                    <a:cubicBezTo>
                      <a:pt x="1" y="9286"/>
                      <a:pt x="1247" y="10897"/>
                      <a:pt x="1247" y="10897"/>
                    </a:cubicBezTo>
                    <a:cubicBezTo>
                      <a:pt x="1551" y="10897"/>
                      <a:pt x="1855" y="10958"/>
                      <a:pt x="2129" y="11049"/>
                    </a:cubicBezTo>
                    <a:cubicBezTo>
                      <a:pt x="3648" y="8952"/>
                      <a:pt x="3952" y="6246"/>
                      <a:pt x="5138" y="4058"/>
                    </a:cubicBezTo>
                    <a:cubicBezTo>
                      <a:pt x="6656" y="5142"/>
                      <a:pt x="9338" y="7339"/>
                      <a:pt x="11433" y="7339"/>
                    </a:cubicBezTo>
                    <a:cubicBezTo>
                      <a:pt x="12568" y="7339"/>
                      <a:pt x="13531" y="6694"/>
                      <a:pt x="14044" y="4879"/>
                    </a:cubicBezTo>
                    <a:cubicBezTo>
                      <a:pt x="14773" y="5790"/>
                      <a:pt x="15199" y="6976"/>
                      <a:pt x="15959" y="7645"/>
                    </a:cubicBezTo>
                    <a:cubicBezTo>
                      <a:pt x="16167" y="7758"/>
                      <a:pt x="16368" y="7809"/>
                      <a:pt x="16560" y="7809"/>
                    </a:cubicBezTo>
                    <a:cubicBezTo>
                      <a:pt x="17605" y="7809"/>
                      <a:pt x="18383" y="6307"/>
                      <a:pt x="18512" y="5152"/>
                    </a:cubicBezTo>
                    <a:lnTo>
                      <a:pt x="18512" y="5152"/>
                    </a:lnTo>
                    <a:cubicBezTo>
                      <a:pt x="18421" y="5973"/>
                      <a:pt x="19211" y="6368"/>
                      <a:pt x="19424" y="6946"/>
                    </a:cubicBezTo>
                    <a:cubicBezTo>
                      <a:pt x="19871" y="7339"/>
                      <a:pt x="20517" y="7743"/>
                      <a:pt x="21123" y="7743"/>
                    </a:cubicBezTo>
                    <a:cubicBezTo>
                      <a:pt x="21547" y="7743"/>
                      <a:pt x="21950" y="7545"/>
                      <a:pt x="22251" y="7006"/>
                    </a:cubicBezTo>
                    <a:cubicBezTo>
                      <a:pt x="22251" y="9043"/>
                      <a:pt x="22433" y="11353"/>
                      <a:pt x="23649" y="12538"/>
                    </a:cubicBezTo>
                    <a:cubicBezTo>
                      <a:pt x="24105" y="12447"/>
                      <a:pt x="24469" y="11991"/>
                      <a:pt x="24469" y="11991"/>
                    </a:cubicBezTo>
                    <a:cubicBezTo>
                      <a:pt x="26020" y="9894"/>
                      <a:pt x="24409" y="9164"/>
                      <a:pt x="24409" y="9164"/>
                    </a:cubicBezTo>
                    <a:cubicBezTo>
                      <a:pt x="24865" y="6550"/>
                      <a:pt x="22555" y="6338"/>
                      <a:pt x="22555" y="6338"/>
                    </a:cubicBezTo>
                    <a:cubicBezTo>
                      <a:pt x="22284" y="3186"/>
                      <a:pt x="18661" y="2886"/>
                      <a:pt x="17296" y="2886"/>
                    </a:cubicBezTo>
                    <a:cubicBezTo>
                      <a:pt x="16975" y="2886"/>
                      <a:pt x="16779" y="2903"/>
                      <a:pt x="16779" y="2903"/>
                    </a:cubicBezTo>
                    <a:cubicBezTo>
                      <a:pt x="16779" y="2903"/>
                      <a:pt x="17691" y="1201"/>
                      <a:pt x="14013" y="593"/>
                    </a:cubicBezTo>
                    <a:cubicBezTo>
                      <a:pt x="13614" y="527"/>
                      <a:pt x="13204" y="497"/>
                      <a:pt x="12791" y="497"/>
                    </a:cubicBezTo>
                    <a:cubicBezTo>
                      <a:pt x="9404" y="497"/>
                      <a:pt x="5806" y="2477"/>
                      <a:pt x="5806" y="2477"/>
                    </a:cubicBezTo>
                    <a:cubicBezTo>
                      <a:pt x="5806" y="2477"/>
                      <a:pt x="6749" y="258"/>
                      <a:pt x="5594" y="15"/>
                    </a:cubicBezTo>
                    <a:cubicBezTo>
                      <a:pt x="5549" y="6"/>
                      <a:pt x="5506" y="1"/>
                      <a:pt x="546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588;p80">
                <a:extLst>
                  <a:ext uri="{FF2B5EF4-FFF2-40B4-BE49-F238E27FC236}">
                    <a16:creationId xmlns:a16="http://schemas.microsoft.com/office/drawing/2014/main" id="{9CD14832-31A6-405E-9157-C59DA26756CA}"/>
                  </a:ext>
                </a:extLst>
              </p:cNvPr>
              <p:cNvSpPr/>
              <p:nvPr/>
            </p:nvSpPr>
            <p:spPr>
              <a:xfrm>
                <a:off x="3195125" y="4262825"/>
                <a:ext cx="125075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4563" extrusionOk="0">
                    <a:moveTo>
                      <a:pt x="3965" y="0"/>
                    </a:moveTo>
                    <a:cubicBezTo>
                      <a:pt x="3884" y="0"/>
                      <a:pt x="3806" y="109"/>
                      <a:pt x="3878" y="180"/>
                    </a:cubicBezTo>
                    <a:cubicBezTo>
                      <a:pt x="4425" y="728"/>
                      <a:pt x="4546" y="1639"/>
                      <a:pt x="4577" y="2369"/>
                    </a:cubicBezTo>
                    <a:cubicBezTo>
                      <a:pt x="4602" y="3012"/>
                      <a:pt x="4284" y="3554"/>
                      <a:pt x="3707" y="3554"/>
                    </a:cubicBezTo>
                    <a:cubicBezTo>
                      <a:pt x="3575" y="3554"/>
                      <a:pt x="3429" y="3526"/>
                      <a:pt x="3270" y="3463"/>
                    </a:cubicBezTo>
                    <a:cubicBezTo>
                      <a:pt x="2814" y="3250"/>
                      <a:pt x="2449" y="2825"/>
                      <a:pt x="2236" y="2369"/>
                    </a:cubicBezTo>
                    <a:cubicBezTo>
                      <a:pt x="2226" y="2337"/>
                      <a:pt x="2200" y="2324"/>
                      <a:pt x="2173" y="2324"/>
                    </a:cubicBezTo>
                    <a:cubicBezTo>
                      <a:pt x="2122" y="2324"/>
                      <a:pt x="2065" y="2370"/>
                      <a:pt x="2084" y="2430"/>
                    </a:cubicBezTo>
                    <a:cubicBezTo>
                      <a:pt x="2206" y="2916"/>
                      <a:pt x="2236" y="3372"/>
                      <a:pt x="2176" y="3858"/>
                    </a:cubicBezTo>
                    <a:cubicBezTo>
                      <a:pt x="2094" y="4224"/>
                      <a:pt x="1893" y="4354"/>
                      <a:pt x="1659" y="4354"/>
                    </a:cubicBezTo>
                    <a:cubicBezTo>
                      <a:pt x="1368" y="4354"/>
                      <a:pt x="1027" y="4152"/>
                      <a:pt x="808" y="3950"/>
                    </a:cubicBezTo>
                    <a:cubicBezTo>
                      <a:pt x="443" y="3615"/>
                      <a:pt x="230" y="3129"/>
                      <a:pt x="139" y="2673"/>
                    </a:cubicBezTo>
                    <a:cubicBezTo>
                      <a:pt x="125" y="2632"/>
                      <a:pt x="93" y="2615"/>
                      <a:pt x="65" y="2615"/>
                    </a:cubicBezTo>
                    <a:cubicBezTo>
                      <a:pt x="30" y="2615"/>
                      <a:pt x="1" y="2640"/>
                      <a:pt x="18" y="2673"/>
                    </a:cubicBezTo>
                    <a:cubicBezTo>
                      <a:pt x="94" y="3309"/>
                      <a:pt x="788" y="4562"/>
                      <a:pt x="1564" y="4562"/>
                    </a:cubicBezTo>
                    <a:cubicBezTo>
                      <a:pt x="1715" y="4562"/>
                      <a:pt x="1870" y="4515"/>
                      <a:pt x="2024" y="4405"/>
                    </a:cubicBezTo>
                    <a:cubicBezTo>
                      <a:pt x="2297" y="4223"/>
                      <a:pt x="2358" y="3828"/>
                      <a:pt x="2388" y="3554"/>
                    </a:cubicBezTo>
                    <a:cubicBezTo>
                      <a:pt x="2388" y="3343"/>
                      <a:pt x="2388" y="3132"/>
                      <a:pt x="2369" y="2921"/>
                    </a:cubicBezTo>
                    <a:lnTo>
                      <a:pt x="2369" y="2921"/>
                    </a:lnTo>
                    <a:cubicBezTo>
                      <a:pt x="2375" y="2930"/>
                      <a:pt x="2382" y="2938"/>
                      <a:pt x="2388" y="2946"/>
                    </a:cubicBezTo>
                    <a:cubicBezTo>
                      <a:pt x="2721" y="3335"/>
                      <a:pt x="3313" y="3735"/>
                      <a:pt x="3828" y="3735"/>
                    </a:cubicBezTo>
                    <a:cubicBezTo>
                      <a:pt x="4160" y="3735"/>
                      <a:pt x="4459" y="3569"/>
                      <a:pt x="4638" y="3129"/>
                    </a:cubicBezTo>
                    <a:cubicBezTo>
                      <a:pt x="5002" y="2278"/>
                      <a:pt x="4698" y="667"/>
                      <a:pt x="4030" y="29"/>
                    </a:cubicBezTo>
                    <a:cubicBezTo>
                      <a:pt x="4010" y="9"/>
                      <a:pt x="3987" y="0"/>
                      <a:pt x="3965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589;p80">
                <a:extLst>
                  <a:ext uri="{FF2B5EF4-FFF2-40B4-BE49-F238E27FC236}">
                    <a16:creationId xmlns:a16="http://schemas.microsoft.com/office/drawing/2014/main" id="{B0231D86-3156-46C8-A9F5-B104C5082BF5}"/>
                  </a:ext>
                </a:extLst>
              </p:cNvPr>
              <p:cNvSpPr/>
              <p:nvPr/>
            </p:nvSpPr>
            <p:spPr>
              <a:xfrm>
                <a:off x="3486600" y="4370175"/>
                <a:ext cx="67650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706" extrusionOk="0">
                    <a:moveTo>
                      <a:pt x="76" y="0"/>
                    </a:moveTo>
                    <a:cubicBezTo>
                      <a:pt x="42" y="0"/>
                      <a:pt x="0" y="15"/>
                      <a:pt x="0" y="51"/>
                    </a:cubicBezTo>
                    <a:cubicBezTo>
                      <a:pt x="122" y="902"/>
                      <a:pt x="243" y="2330"/>
                      <a:pt x="1186" y="2665"/>
                    </a:cubicBezTo>
                    <a:cubicBezTo>
                      <a:pt x="1266" y="2692"/>
                      <a:pt x="1343" y="2705"/>
                      <a:pt x="1418" y="2705"/>
                    </a:cubicBezTo>
                    <a:cubicBezTo>
                      <a:pt x="2163" y="2705"/>
                      <a:pt x="2622" y="1424"/>
                      <a:pt x="2705" y="871"/>
                    </a:cubicBezTo>
                    <a:cubicBezTo>
                      <a:pt x="2705" y="790"/>
                      <a:pt x="2651" y="736"/>
                      <a:pt x="2597" y="736"/>
                    </a:cubicBezTo>
                    <a:cubicBezTo>
                      <a:pt x="2570" y="736"/>
                      <a:pt x="2543" y="750"/>
                      <a:pt x="2523" y="780"/>
                    </a:cubicBezTo>
                    <a:cubicBezTo>
                      <a:pt x="2239" y="1292"/>
                      <a:pt x="2140" y="2469"/>
                      <a:pt x="1407" y="2469"/>
                    </a:cubicBezTo>
                    <a:cubicBezTo>
                      <a:pt x="1356" y="2469"/>
                      <a:pt x="1303" y="2464"/>
                      <a:pt x="1246" y="2452"/>
                    </a:cubicBezTo>
                    <a:cubicBezTo>
                      <a:pt x="365" y="2270"/>
                      <a:pt x="395" y="689"/>
                      <a:pt x="122" y="20"/>
                    </a:cubicBezTo>
                    <a:cubicBezTo>
                      <a:pt x="122" y="8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590;p80">
                <a:extLst>
                  <a:ext uri="{FF2B5EF4-FFF2-40B4-BE49-F238E27FC236}">
                    <a16:creationId xmlns:a16="http://schemas.microsoft.com/office/drawing/2014/main" id="{3C9BA437-E4E2-4A00-9569-7D4EF22601F6}"/>
                  </a:ext>
                </a:extLst>
              </p:cNvPr>
              <p:cNvSpPr/>
              <p:nvPr/>
            </p:nvSpPr>
            <p:spPr>
              <a:xfrm>
                <a:off x="3039450" y="4408100"/>
                <a:ext cx="581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2699" extrusionOk="0">
                    <a:moveTo>
                      <a:pt x="2006" y="0"/>
                    </a:moveTo>
                    <a:cubicBezTo>
                      <a:pt x="1958" y="0"/>
                      <a:pt x="1910" y="41"/>
                      <a:pt x="1928" y="114"/>
                    </a:cubicBezTo>
                    <a:cubicBezTo>
                      <a:pt x="2050" y="661"/>
                      <a:pt x="2050" y="1300"/>
                      <a:pt x="1928" y="1847"/>
                    </a:cubicBezTo>
                    <a:cubicBezTo>
                      <a:pt x="1847" y="2200"/>
                      <a:pt x="1619" y="2530"/>
                      <a:pt x="1267" y="2530"/>
                    </a:cubicBezTo>
                    <a:cubicBezTo>
                      <a:pt x="1226" y="2530"/>
                      <a:pt x="1183" y="2525"/>
                      <a:pt x="1138" y="2515"/>
                    </a:cubicBezTo>
                    <a:cubicBezTo>
                      <a:pt x="713" y="2424"/>
                      <a:pt x="409" y="1877"/>
                      <a:pt x="196" y="1543"/>
                    </a:cubicBezTo>
                    <a:cubicBezTo>
                      <a:pt x="178" y="1516"/>
                      <a:pt x="152" y="1505"/>
                      <a:pt x="127" y="1505"/>
                    </a:cubicBezTo>
                    <a:cubicBezTo>
                      <a:pt x="64" y="1505"/>
                      <a:pt x="1" y="1570"/>
                      <a:pt x="44" y="1634"/>
                    </a:cubicBezTo>
                    <a:cubicBezTo>
                      <a:pt x="315" y="2040"/>
                      <a:pt x="821" y="2699"/>
                      <a:pt x="1324" y="2699"/>
                    </a:cubicBezTo>
                    <a:cubicBezTo>
                      <a:pt x="1499" y="2699"/>
                      <a:pt x="1673" y="2620"/>
                      <a:pt x="1837" y="2424"/>
                    </a:cubicBezTo>
                    <a:cubicBezTo>
                      <a:pt x="2323" y="1847"/>
                      <a:pt x="2232" y="722"/>
                      <a:pt x="2080" y="53"/>
                    </a:cubicBezTo>
                    <a:cubicBezTo>
                      <a:pt x="2068" y="17"/>
                      <a:pt x="2037" y="0"/>
                      <a:pt x="200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591;p80">
                <a:extLst>
                  <a:ext uri="{FF2B5EF4-FFF2-40B4-BE49-F238E27FC236}">
                    <a16:creationId xmlns:a16="http://schemas.microsoft.com/office/drawing/2014/main" id="{D58EDAFA-F127-44DC-92A3-E2459781F022}"/>
                  </a:ext>
                </a:extLst>
              </p:cNvPr>
              <p:cNvSpPr/>
              <p:nvPr/>
            </p:nvSpPr>
            <p:spPr>
              <a:xfrm>
                <a:off x="2831550" y="4629800"/>
                <a:ext cx="18697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7478" extrusionOk="0">
                    <a:moveTo>
                      <a:pt x="5320" y="0"/>
                    </a:moveTo>
                    <a:lnTo>
                      <a:pt x="3132" y="2128"/>
                    </a:lnTo>
                    <a:lnTo>
                      <a:pt x="1" y="2158"/>
                    </a:lnTo>
                    <a:lnTo>
                      <a:pt x="2159" y="4377"/>
                    </a:lnTo>
                    <a:lnTo>
                      <a:pt x="2189" y="7477"/>
                    </a:lnTo>
                    <a:lnTo>
                      <a:pt x="4378" y="5319"/>
                    </a:lnTo>
                    <a:lnTo>
                      <a:pt x="7478" y="5319"/>
                    </a:lnTo>
                    <a:lnTo>
                      <a:pt x="5351" y="3101"/>
                    </a:lnTo>
                    <a:lnTo>
                      <a:pt x="53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592;p80">
                <a:extLst>
                  <a:ext uri="{FF2B5EF4-FFF2-40B4-BE49-F238E27FC236}">
                    <a16:creationId xmlns:a16="http://schemas.microsoft.com/office/drawing/2014/main" id="{4D6AFD8F-1326-4E4C-A28F-B644C217916B}"/>
                  </a:ext>
                </a:extLst>
              </p:cNvPr>
              <p:cNvSpPr/>
              <p:nvPr/>
            </p:nvSpPr>
            <p:spPr>
              <a:xfrm>
                <a:off x="4327025" y="4356225"/>
                <a:ext cx="1945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7782" extrusionOk="0">
                    <a:moveTo>
                      <a:pt x="5046" y="1"/>
                    </a:moveTo>
                    <a:lnTo>
                      <a:pt x="3101" y="2372"/>
                    </a:lnTo>
                    <a:lnTo>
                      <a:pt x="1" y="2736"/>
                    </a:lnTo>
                    <a:lnTo>
                      <a:pt x="2372" y="4682"/>
                    </a:lnTo>
                    <a:lnTo>
                      <a:pt x="2736" y="7782"/>
                    </a:lnTo>
                    <a:lnTo>
                      <a:pt x="4682" y="5411"/>
                    </a:lnTo>
                    <a:lnTo>
                      <a:pt x="7782" y="5046"/>
                    </a:lnTo>
                    <a:lnTo>
                      <a:pt x="5411" y="3101"/>
                    </a:lnTo>
                    <a:lnTo>
                      <a:pt x="50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593;p80">
                <a:extLst>
                  <a:ext uri="{FF2B5EF4-FFF2-40B4-BE49-F238E27FC236}">
                    <a16:creationId xmlns:a16="http://schemas.microsoft.com/office/drawing/2014/main" id="{1D5B1BF7-F6F6-43F0-B97A-AC111123BEA9}"/>
                  </a:ext>
                </a:extLst>
              </p:cNvPr>
              <p:cNvSpPr/>
              <p:nvPr/>
            </p:nvSpPr>
            <p:spPr>
              <a:xfrm>
                <a:off x="4313350" y="4573550"/>
                <a:ext cx="224950" cy="2166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664" extrusionOk="0">
                    <a:moveTo>
                      <a:pt x="3040" y="2797"/>
                    </a:moveTo>
                    <a:cubicBezTo>
                      <a:pt x="3040" y="2797"/>
                      <a:pt x="3800" y="1"/>
                      <a:pt x="4499" y="122"/>
                    </a:cubicBezTo>
                    <a:cubicBezTo>
                      <a:pt x="5198" y="214"/>
                      <a:pt x="6019" y="2402"/>
                      <a:pt x="6019" y="2402"/>
                    </a:cubicBezTo>
                    <a:cubicBezTo>
                      <a:pt x="6019" y="2402"/>
                      <a:pt x="8815" y="2797"/>
                      <a:pt x="8907" y="3466"/>
                    </a:cubicBezTo>
                    <a:cubicBezTo>
                      <a:pt x="8998" y="4165"/>
                      <a:pt x="6961" y="5199"/>
                      <a:pt x="6961" y="5199"/>
                    </a:cubicBezTo>
                    <a:cubicBezTo>
                      <a:pt x="6961" y="5199"/>
                      <a:pt x="8359" y="7934"/>
                      <a:pt x="7843" y="8299"/>
                    </a:cubicBezTo>
                    <a:cubicBezTo>
                      <a:pt x="7326" y="8664"/>
                      <a:pt x="4773" y="6870"/>
                      <a:pt x="4773" y="6870"/>
                    </a:cubicBezTo>
                    <a:cubicBezTo>
                      <a:pt x="4773" y="6870"/>
                      <a:pt x="2493" y="8633"/>
                      <a:pt x="1764" y="8360"/>
                    </a:cubicBezTo>
                    <a:cubicBezTo>
                      <a:pt x="1338" y="8177"/>
                      <a:pt x="2463" y="5381"/>
                      <a:pt x="2463" y="5381"/>
                    </a:cubicBezTo>
                    <a:cubicBezTo>
                      <a:pt x="2463" y="5381"/>
                      <a:pt x="1" y="4226"/>
                      <a:pt x="213" y="3557"/>
                    </a:cubicBezTo>
                    <a:cubicBezTo>
                      <a:pt x="426" y="2919"/>
                      <a:pt x="3040" y="2797"/>
                      <a:pt x="3040" y="27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594;p80">
                <a:extLst>
                  <a:ext uri="{FF2B5EF4-FFF2-40B4-BE49-F238E27FC236}">
                    <a16:creationId xmlns:a16="http://schemas.microsoft.com/office/drawing/2014/main" id="{AE68562E-A479-4061-B6AC-38620050F056}"/>
                  </a:ext>
                </a:extLst>
              </p:cNvPr>
              <p:cNvSpPr/>
              <p:nvPr/>
            </p:nvSpPr>
            <p:spPr>
              <a:xfrm>
                <a:off x="2736575" y="4398775"/>
                <a:ext cx="2226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725" extrusionOk="0">
                    <a:moveTo>
                      <a:pt x="2797" y="2888"/>
                    </a:moveTo>
                    <a:cubicBezTo>
                      <a:pt x="2797" y="2888"/>
                      <a:pt x="3101" y="31"/>
                      <a:pt x="3800" y="1"/>
                    </a:cubicBezTo>
                    <a:cubicBezTo>
                      <a:pt x="4529" y="1"/>
                      <a:pt x="5685" y="2037"/>
                      <a:pt x="5685" y="2037"/>
                    </a:cubicBezTo>
                    <a:cubicBezTo>
                      <a:pt x="5685" y="2037"/>
                      <a:pt x="8511" y="1977"/>
                      <a:pt x="8694" y="2645"/>
                    </a:cubicBezTo>
                    <a:cubicBezTo>
                      <a:pt x="8906" y="3284"/>
                      <a:pt x="7022" y="4651"/>
                      <a:pt x="7022" y="4651"/>
                    </a:cubicBezTo>
                    <a:cubicBezTo>
                      <a:pt x="7022" y="4651"/>
                      <a:pt x="8846" y="7113"/>
                      <a:pt x="8390" y="7569"/>
                    </a:cubicBezTo>
                    <a:cubicBezTo>
                      <a:pt x="7934" y="7995"/>
                      <a:pt x="5137" y="6627"/>
                      <a:pt x="5137" y="6627"/>
                    </a:cubicBezTo>
                    <a:cubicBezTo>
                      <a:pt x="5137" y="6627"/>
                      <a:pt x="3162" y="8724"/>
                      <a:pt x="2402" y="8572"/>
                    </a:cubicBezTo>
                    <a:cubicBezTo>
                      <a:pt x="1946" y="8481"/>
                      <a:pt x="2615" y="5533"/>
                      <a:pt x="2615" y="5533"/>
                    </a:cubicBezTo>
                    <a:cubicBezTo>
                      <a:pt x="2615" y="5533"/>
                      <a:pt x="1" y="4773"/>
                      <a:pt x="122" y="4104"/>
                    </a:cubicBezTo>
                    <a:cubicBezTo>
                      <a:pt x="213" y="3436"/>
                      <a:pt x="2797" y="2888"/>
                      <a:pt x="2797" y="28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595;p80">
                <a:extLst>
                  <a:ext uri="{FF2B5EF4-FFF2-40B4-BE49-F238E27FC236}">
                    <a16:creationId xmlns:a16="http://schemas.microsoft.com/office/drawing/2014/main" id="{B6ECB7B1-4C11-4767-9BF9-161C40E8A1B2}"/>
                  </a:ext>
                </a:extLst>
              </p:cNvPr>
              <p:cNvSpPr/>
              <p:nvPr/>
            </p:nvSpPr>
            <p:spPr>
              <a:xfrm>
                <a:off x="4557275" y="4508175"/>
                <a:ext cx="942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3299" extrusionOk="0">
                    <a:moveTo>
                      <a:pt x="1894" y="1"/>
                    </a:moveTo>
                    <a:cubicBezTo>
                      <a:pt x="1384" y="1"/>
                      <a:pt x="878" y="231"/>
                      <a:pt x="548" y="671"/>
                    </a:cubicBezTo>
                    <a:cubicBezTo>
                      <a:pt x="1" y="1430"/>
                      <a:pt x="183" y="2464"/>
                      <a:pt x="912" y="2981"/>
                    </a:cubicBezTo>
                    <a:cubicBezTo>
                      <a:pt x="1212" y="3196"/>
                      <a:pt x="1555" y="3299"/>
                      <a:pt x="1891" y="3299"/>
                    </a:cubicBezTo>
                    <a:cubicBezTo>
                      <a:pt x="2407" y="3299"/>
                      <a:pt x="2910" y="3058"/>
                      <a:pt x="3223" y="2616"/>
                    </a:cubicBezTo>
                    <a:cubicBezTo>
                      <a:pt x="3770" y="1886"/>
                      <a:pt x="3587" y="853"/>
                      <a:pt x="2858" y="306"/>
                    </a:cubicBezTo>
                    <a:cubicBezTo>
                      <a:pt x="2568" y="101"/>
                      <a:pt x="2230" y="1"/>
                      <a:pt x="1894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596;p80">
                <a:extLst>
                  <a:ext uri="{FF2B5EF4-FFF2-40B4-BE49-F238E27FC236}">
                    <a16:creationId xmlns:a16="http://schemas.microsoft.com/office/drawing/2014/main" id="{1B28264F-473F-4EF3-AA4F-E5C6025E9019}"/>
                  </a:ext>
                </a:extLst>
              </p:cNvPr>
              <p:cNvSpPr/>
              <p:nvPr/>
            </p:nvSpPr>
            <p:spPr>
              <a:xfrm>
                <a:off x="2700100" y="4638625"/>
                <a:ext cx="577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060" extrusionOk="0">
                    <a:moveTo>
                      <a:pt x="1125" y="1"/>
                    </a:moveTo>
                    <a:cubicBezTo>
                      <a:pt x="1024" y="1"/>
                      <a:pt x="922" y="14"/>
                      <a:pt x="821" y="42"/>
                    </a:cubicBezTo>
                    <a:cubicBezTo>
                      <a:pt x="304" y="225"/>
                      <a:pt x="1" y="802"/>
                      <a:pt x="183" y="1349"/>
                    </a:cubicBezTo>
                    <a:cubicBezTo>
                      <a:pt x="307" y="1795"/>
                      <a:pt x="734" y="2060"/>
                      <a:pt x="1167" y="2060"/>
                    </a:cubicBezTo>
                    <a:cubicBezTo>
                      <a:pt x="1266" y="2060"/>
                      <a:pt x="1364" y="2046"/>
                      <a:pt x="1460" y="2018"/>
                    </a:cubicBezTo>
                    <a:cubicBezTo>
                      <a:pt x="2007" y="1836"/>
                      <a:pt x="2311" y="1258"/>
                      <a:pt x="2128" y="711"/>
                    </a:cubicBezTo>
                    <a:cubicBezTo>
                      <a:pt x="1980" y="265"/>
                      <a:pt x="1568" y="1"/>
                      <a:pt x="1125" y="1"/>
                    </a:cubicBezTo>
                    <a:close/>
                  </a:path>
                </a:pathLst>
              </a:custGeom>
              <a:solidFill>
                <a:srgbClr val="4FC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EF5B51-F22B-4283-A545-471550E004F6}"/>
                </a:ext>
              </a:extLst>
            </p:cNvPr>
            <p:cNvSpPr txBox="1"/>
            <p:nvPr/>
          </p:nvSpPr>
          <p:spPr>
            <a:xfrm>
              <a:off x="1543605" y="1496693"/>
              <a:ext cx="5304839" cy="222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latin typeface="#9Slide05 FS Blonde Script" panose="03000503000000000000" pitchFamily="65" charset="0"/>
                </a:rPr>
                <a:t>  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Các</a:t>
              </a:r>
              <a:r>
                <a:rPr lang="en-US" sz="3200" dirty="0">
                  <a:latin typeface="#9Slide05 FS Blonde Script" panose="03000503000000000000" pitchFamily="65" charset="0"/>
                </a:rPr>
                <a:t> con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hãy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làm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việc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theo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nhóm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đôi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trong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thời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gian</a:t>
              </a:r>
              <a:r>
                <a:rPr lang="en-US" sz="3200" dirty="0">
                  <a:latin typeface="#9Slide05 FS Blonde Script" panose="03000503000000000000" pitchFamily="65" charset="0"/>
                </a:rPr>
                <a:t> 5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phút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để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thực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hiện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yêu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cầu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của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bài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tập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nhé</a:t>
              </a:r>
              <a:r>
                <a:rPr lang="en-US" sz="3200" dirty="0">
                  <a:latin typeface="#9Slide05 FS Blonde Script" panose="03000503000000000000" pitchFamily="65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A79C0D-0981-4D28-9234-2DD5D79BFFF2}"/>
              </a:ext>
            </a:extLst>
          </p:cNvPr>
          <p:cNvGrpSpPr/>
          <p:nvPr/>
        </p:nvGrpSpPr>
        <p:grpSpPr>
          <a:xfrm>
            <a:off x="2098167" y="1094127"/>
            <a:ext cx="4938703" cy="3329969"/>
            <a:chOff x="2098167" y="1094127"/>
            <a:chExt cx="4938703" cy="3329969"/>
          </a:xfrm>
        </p:grpSpPr>
        <p:grpSp>
          <p:nvGrpSpPr>
            <p:cNvPr id="301" name="Google Shape;4499;p81">
              <a:extLst>
                <a:ext uri="{FF2B5EF4-FFF2-40B4-BE49-F238E27FC236}">
                  <a16:creationId xmlns:a16="http://schemas.microsoft.com/office/drawing/2014/main" id="{39B9FA45-DA11-4911-A087-B51D3B90C4FD}"/>
                </a:ext>
              </a:extLst>
            </p:cNvPr>
            <p:cNvGrpSpPr/>
            <p:nvPr/>
          </p:nvGrpSpPr>
          <p:grpSpPr>
            <a:xfrm>
              <a:off x="2098167" y="1094127"/>
              <a:ext cx="4938703" cy="3329969"/>
              <a:chOff x="5484769" y="1845146"/>
              <a:chExt cx="2934132" cy="2568869"/>
            </a:xfrm>
          </p:grpSpPr>
          <p:grpSp>
            <p:nvGrpSpPr>
              <p:cNvPr id="302" name="Google Shape;4500;p81">
                <a:extLst>
                  <a:ext uri="{FF2B5EF4-FFF2-40B4-BE49-F238E27FC236}">
                    <a16:creationId xmlns:a16="http://schemas.microsoft.com/office/drawing/2014/main" id="{3FBFDC28-8D8B-4B85-BF81-4A3D4F7C5402}"/>
                  </a:ext>
                </a:extLst>
              </p:cNvPr>
              <p:cNvGrpSpPr/>
              <p:nvPr/>
            </p:nvGrpSpPr>
            <p:grpSpPr>
              <a:xfrm>
                <a:off x="6111302" y="1846743"/>
                <a:ext cx="930848" cy="1083507"/>
                <a:chOff x="6111302" y="1846743"/>
                <a:chExt cx="930848" cy="1083507"/>
              </a:xfrm>
            </p:grpSpPr>
            <p:sp>
              <p:nvSpPr>
                <p:cNvPr id="452" name="Google Shape;4501;p81">
                  <a:extLst>
                    <a:ext uri="{FF2B5EF4-FFF2-40B4-BE49-F238E27FC236}">
                      <a16:creationId xmlns:a16="http://schemas.microsoft.com/office/drawing/2014/main" id="{5D5BBF25-0D5A-42B7-9175-27AF98DF7919}"/>
                    </a:ext>
                  </a:extLst>
                </p:cNvPr>
                <p:cNvSpPr/>
                <p:nvPr/>
              </p:nvSpPr>
              <p:spPr>
                <a:xfrm>
                  <a:off x="644102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02;p81">
                  <a:extLst>
                    <a:ext uri="{FF2B5EF4-FFF2-40B4-BE49-F238E27FC236}">
                      <a16:creationId xmlns:a16="http://schemas.microsoft.com/office/drawing/2014/main" id="{8035DE53-9AAC-40A2-8F31-B3C63460C9F5}"/>
                    </a:ext>
                  </a:extLst>
                </p:cNvPr>
                <p:cNvSpPr/>
                <p:nvPr/>
              </p:nvSpPr>
              <p:spPr>
                <a:xfrm>
                  <a:off x="6799269" y="2369974"/>
                  <a:ext cx="10424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579" extrusionOk="0">
                      <a:moveTo>
                        <a:pt x="304" y="1"/>
                      </a:moveTo>
                      <a:cubicBezTo>
                        <a:pt x="152" y="1"/>
                        <a:pt x="0" y="123"/>
                        <a:pt x="0" y="275"/>
                      </a:cubicBezTo>
                      <a:cubicBezTo>
                        <a:pt x="0" y="426"/>
                        <a:pt x="152" y="578"/>
                        <a:pt x="304" y="578"/>
                      </a:cubicBezTo>
                      <a:cubicBezTo>
                        <a:pt x="456" y="578"/>
                        <a:pt x="578" y="426"/>
                        <a:pt x="578" y="275"/>
                      </a:cubicBezTo>
                      <a:cubicBezTo>
                        <a:pt x="578" y="123"/>
                        <a:pt x="456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03;p81">
                  <a:extLst>
                    <a:ext uri="{FF2B5EF4-FFF2-40B4-BE49-F238E27FC236}">
                      <a16:creationId xmlns:a16="http://schemas.microsoft.com/office/drawing/2014/main" id="{A62142B9-FD3F-4223-B1D0-7D0CB6AB46CA}"/>
                    </a:ext>
                  </a:extLst>
                </p:cNvPr>
                <p:cNvSpPr/>
                <p:nvPr/>
              </p:nvSpPr>
              <p:spPr>
                <a:xfrm>
                  <a:off x="6111302" y="1962912"/>
                  <a:ext cx="930848" cy="854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39" h="47375" extrusionOk="0">
                      <a:moveTo>
                        <a:pt x="27239" y="1"/>
                      </a:moveTo>
                      <a:cubicBezTo>
                        <a:pt x="13033" y="1"/>
                        <a:pt x="12952" y="14022"/>
                        <a:pt x="12463" y="16554"/>
                      </a:cubicBezTo>
                      <a:cubicBezTo>
                        <a:pt x="11886" y="19563"/>
                        <a:pt x="7478" y="20839"/>
                        <a:pt x="6110" y="23575"/>
                      </a:cubicBezTo>
                      <a:cubicBezTo>
                        <a:pt x="5138" y="25551"/>
                        <a:pt x="5928" y="27283"/>
                        <a:pt x="5958" y="29320"/>
                      </a:cubicBezTo>
                      <a:cubicBezTo>
                        <a:pt x="5989" y="30809"/>
                        <a:pt x="5867" y="32329"/>
                        <a:pt x="5624" y="33818"/>
                      </a:cubicBezTo>
                      <a:cubicBezTo>
                        <a:pt x="5320" y="35916"/>
                        <a:pt x="4773" y="39198"/>
                        <a:pt x="2767" y="40475"/>
                      </a:cubicBezTo>
                      <a:cubicBezTo>
                        <a:pt x="1" y="42207"/>
                        <a:pt x="214" y="46493"/>
                        <a:pt x="214" y="46493"/>
                      </a:cubicBezTo>
                      <a:lnTo>
                        <a:pt x="1338" y="47375"/>
                      </a:lnTo>
                      <a:cubicBezTo>
                        <a:pt x="1551" y="45825"/>
                        <a:pt x="2189" y="44335"/>
                        <a:pt x="3192" y="43150"/>
                      </a:cubicBezTo>
                      <a:cubicBezTo>
                        <a:pt x="3983" y="42207"/>
                        <a:pt x="5016" y="41448"/>
                        <a:pt x="5958" y="40657"/>
                      </a:cubicBezTo>
                      <a:cubicBezTo>
                        <a:pt x="7934" y="38986"/>
                        <a:pt x="9849" y="36858"/>
                        <a:pt x="10001" y="34244"/>
                      </a:cubicBezTo>
                      <a:cubicBezTo>
                        <a:pt x="10153" y="32238"/>
                        <a:pt x="9180" y="30292"/>
                        <a:pt x="8937" y="28286"/>
                      </a:cubicBezTo>
                      <a:cubicBezTo>
                        <a:pt x="8724" y="26584"/>
                        <a:pt x="9059" y="24821"/>
                        <a:pt x="9849" y="23301"/>
                      </a:cubicBezTo>
                      <a:cubicBezTo>
                        <a:pt x="10183" y="22663"/>
                        <a:pt x="10609" y="22055"/>
                        <a:pt x="11186" y="21630"/>
                      </a:cubicBezTo>
                      <a:cubicBezTo>
                        <a:pt x="12372" y="20718"/>
                        <a:pt x="14074" y="20596"/>
                        <a:pt x="15229" y="19624"/>
                      </a:cubicBezTo>
                      <a:cubicBezTo>
                        <a:pt x="15867" y="19046"/>
                        <a:pt x="16384" y="18165"/>
                        <a:pt x="17235" y="17982"/>
                      </a:cubicBezTo>
                      <a:cubicBezTo>
                        <a:pt x="17356" y="17958"/>
                        <a:pt x="17474" y="17949"/>
                        <a:pt x="17591" y="17949"/>
                      </a:cubicBezTo>
                      <a:cubicBezTo>
                        <a:pt x="17918" y="17949"/>
                        <a:pt x="18237" y="18021"/>
                        <a:pt x="18573" y="18043"/>
                      </a:cubicBezTo>
                      <a:cubicBezTo>
                        <a:pt x="18661" y="18051"/>
                        <a:pt x="18751" y="18055"/>
                        <a:pt x="18840" y="18055"/>
                      </a:cubicBezTo>
                      <a:cubicBezTo>
                        <a:pt x="20062" y="18055"/>
                        <a:pt x="21287" y="17294"/>
                        <a:pt x="21825" y="16189"/>
                      </a:cubicBezTo>
                      <a:cubicBezTo>
                        <a:pt x="21947" y="15885"/>
                        <a:pt x="22068" y="15581"/>
                        <a:pt x="22251" y="15368"/>
                      </a:cubicBezTo>
                      <a:cubicBezTo>
                        <a:pt x="22433" y="15186"/>
                        <a:pt x="22676" y="15034"/>
                        <a:pt x="22889" y="14943"/>
                      </a:cubicBezTo>
                      <a:cubicBezTo>
                        <a:pt x="24618" y="14088"/>
                        <a:pt x="26524" y="13898"/>
                        <a:pt x="28461" y="13898"/>
                      </a:cubicBezTo>
                      <a:cubicBezTo>
                        <a:pt x="29623" y="13898"/>
                        <a:pt x="30796" y="13966"/>
                        <a:pt x="31947" y="14000"/>
                      </a:cubicBezTo>
                      <a:cubicBezTo>
                        <a:pt x="32755" y="14021"/>
                        <a:pt x="33557" y="14033"/>
                        <a:pt x="34355" y="14033"/>
                      </a:cubicBezTo>
                      <a:cubicBezTo>
                        <a:pt x="37159" y="14033"/>
                        <a:pt x="39915" y="13876"/>
                        <a:pt x="42707" y="13332"/>
                      </a:cubicBezTo>
                      <a:lnTo>
                        <a:pt x="42707" y="13332"/>
                      </a:lnTo>
                      <a:cubicBezTo>
                        <a:pt x="42190" y="18499"/>
                        <a:pt x="43467" y="23818"/>
                        <a:pt x="46263" y="28195"/>
                      </a:cubicBezTo>
                      <a:cubicBezTo>
                        <a:pt x="47236" y="29715"/>
                        <a:pt x="48360" y="31083"/>
                        <a:pt x="49151" y="32694"/>
                      </a:cubicBezTo>
                      <a:cubicBezTo>
                        <a:pt x="50336" y="35065"/>
                        <a:pt x="50701" y="37709"/>
                        <a:pt x="50853" y="40384"/>
                      </a:cubicBezTo>
                      <a:lnTo>
                        <a:pt x="50914" y="40384"/>
                      </a:lnTo>
                      <a:cubicBezTo>
                        <a:pt x="50914" y="40384"/>
                        <a:pt x="52038" y="37618"/>
                        <a:pt x="50914" y="34244"/>
                      </a:cubicBezTo>
                      <a:cubicBezTo>
                        <a:pt x="50063" y="31721"/>
                        <a:pt x="48543" y="29411"/>
                        <a:pt x="47479" y="26949"/>
                      </a:cubicBezTo>
                      <a:cubicBezTo>
                        <a:pt x="46415" y="24517"/>
                        <a:pt x="46810" y="22207"/>
                        <a:pt x="46689" y="19624"/>
                      </a:cubicBezTo>
                      <a:cubicBezTo>
                        <a:pt x="46537" y="16918"/>
                        <a:pt x="46050" y="14213"/>
                        <a:pt x="45108" y="11690"/>
                      </a:cubicBezTo>
                      <a:cubicBezTo>
                        <a:pt x="44409" y="9897"/>
                        <a:pt x="43497" y="8134"/>
                        <a:pt x="42646" y="6402"/>
                      </a:cubicBezTo>
                      <a:cubicBezTo>
                        <a:pt x="41825" y="4791"/>
                        <a:pt x="40883" y="3240"/>
                        <a:pt x="39394" y="2177"/>
                      </a:cubicBezTo>
                      <a:cubicBezTo>
                        <a:pt x="37722" y="961"/>
                        <a:pt x="35685" y="353"/>
                        <a:pt x="33649" y="140"/>
                      </a:cubicBezTo>
                      <a:cubicBezTo>
                        <a:pt x="33379" y="108"/>
                        <a:pt x="33107" y="96"/>
                        <a:pt x="32833" y="96"/>
                      </a:cubicBezTo>
                      <a:cubicBezTo>
                        <a:pt x="32085" y="96"/>
                        <a:pt x="31327" y="184"/>
                        <a:pt x="30590" y="184"/>
                      </a:cubicBezTo>
                      <a:cubicBezTo>
                        <a:pt x="30319" y="184"/>
                        <a:pt x="30052" y="172"/>
                        <a:pt x="29789" y="140"/>
                      </a:cubicBezTo>
                      <a:cubicBezTo>
                        <a:pt x="28892" y="46"/>
                        <a:pt x="28043" y="1"/>
                        <a:pt x="27239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04;p81">
                  <a:extLst>
                    <a:ext uri="{FF2B5EF4-FFF2-40B4-BE49-F238E27FC236}">
                      <a16:creationId xmlns:a16="http://schemas.microsoft.com/office/drawing/2014/main" id="{AA110EBD-97B8-4272-ABBD-DEC070FDFC4A}"/>
                    </a:ext>
                  </a:extLst>
                </p:cNvPr>
                <p:cNvSpPr/>
                <p:nvPr/>
              </p:nvSpPr>
              <p:spPr>
                <a:xfrm>
                  <a:off x="6133218" y="2203331"/>
                  <a:ext cx="893562" cy="726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6" h="40306" extrusionOk="0">
                      <a:moveTo>
                        <a:pt x="41369" y="1"/>
                      </a:moveTo>
                      <a:lnTo>
                        <a:pt x="41369" y="1"/>
                      </a:lnTo>
                      <a:cubicBezTo>
                        <a:pt x="38516" y="533"/>
                        <a:pt x="35702" y="699"/>
                        <a:pt x="32834" y="699"/>
                      </a:cubicBezTo>
                      <a:cubicBezTo>
                        <a:pt x="32096" y="699"/>
                        <a:pt x="31355" y="688"/>
                        <a:pt x="30609" y="669"/>
                      </a:cubicBezTo>
                      <a:cubicBezTo>
                        <a:pt x="29458" y="635"/>
                        <a:pt x="28285" y="567"/>
                        <a:pt x="27123" y="567"/>
                      </a:cubicBezTo>
                      <a:cubicBezTo>
                        <a:pt x="25186" y="567"/>
                        <a:pt x="23280" y="757"/>
                        <a:pt x="21551" y="1612"/>
                      </a:cubicBezTo>
                      <a:cubicBezTo>
                        <a:pt x="21338" y="1703"/>
                        <a:pt x="21095" y="1855"/>
                        <a:pt x="20943" y="2037"/>
                      </a:cubicBezTo>
                      <a:cubicBezTo>
                        <a:pt x="20730" y="2280"/>
                        <a:pt x="20639" y="2554"/>
                        <a:pt x="20487" y="2858"/>
                      </a:cubicBezTo>
                      <a:cubicBezTo>
                        <a:pt x="19949" y="3963"/>
                        <a:pt x="18750" y="4724"/>
                        <a:pt x="17507" y="4724"/>
                      </a:cubicBezTo>
                      <a:cubicBezTo>
                        <a:pt x="17416" y="4724"/>
                        <a:pt x="17326" y="4720"/>
                        <a:pt x="17235" y="4712"/>
                      </a:cubicBezTo>
                      <a:cubicBezTo>
                        <a:pt x="16899" y="4690"/>
                        <a:pt x="16580" y="4618"/>
                        <a:pt x="16253" y="4618"/>
                      </a:cubicBezTo>
                      <a:cubicBezTo>
                        <a:pt x="16136" y="4618"/>
                        <a:pt x="16018" y="4627"/>
                        <a:pt x="15897" y="4651"/>
                      </a:cubicBezTo>
                      <a:cubicBezTo>
                        <a:pt x="15046" y="4834"/>
                        <a:pt x="14560" y="5715"/>
                        <a:pt x="13891" y="6293"/>
                      </a:cubicBezTo>
                      <a:cubicBezTo>
                        <a:pt x="12736" y="7265"/>
                        <a:pt x="11034" y="7387"/>
                        <a:pt x="9848" y="8299"/>
                      </a:cubicBezTo>
                      <a:cubicBezTo>
                        <a:pt x="9271" y="8724"/>
                        <a:pt x="8845" y="9332"/>
                        <a:pt x="8511" y="9970"/>
                      </a:cubicBezTo>
                      <a:cubicBezTo>
                        <a:pt x="7721" y="11490"/>
                        <a:pt x="7386" y="13253"/>
                        <a:pt x="7599" y="14955"/>
                      </a:cubicBezTo>
                      <a:cubicBezTo>
                        <a:pt x="7842" y="16961"/>
                        <a:pt x="8815" y="18907"/>
                        <a:pt x="8663" y="20913"/>
                      </a:cubicBezTo>
                      <a:cubicBezTo>
                        <a:pt x="8511" y="23496"/>
                        <a:pt x="6596" y="25655"/>
                        <a:pt x="4620" y="27296"/>
                      </a:cubicBezTo>
                      <a:cubicBezTo>
                        <a:pt x="3678" y="28117"/>
                        <a:pt x="2675" y="28876"/>
                        <a:pt x="1854" y="29819"/>
                      </a:cubicBezTo>
                      <a:cubicBezTo>
                        <a:pt x="851" y="31004"/>
                        <a:pt x="213" y="32494"/>
                        <a:pt x="0" y="34044"/>
                      </a:cubicBezTo>
                      <a:lnTo>
                        <a:pt x="1034" y="34834"/>
                      </a:lnTo>
                      <a:cubicBezTo>
                        <a:pt x="1490" y="33618"/>
                        <a:pt x="2280" y="32098"/>
                        <a:pt x="3769" y="31004"/>
                      </a:cubicBezTo>
                      <a:lnTo>
                        <a:pt x="3769" y="31004"/>
                      </a:lnTo>
                      <a:cubicBezTo>
                        <a:pt x="3009" y="32190"/>
                        <a:pt x="2645" y="34287"/>
                        <a:pt x="2493" y="35959"/>
                      </a:cubicBezTo>
                      <a:lnTo>
                        <a:pt x="8086" y="40305"/>
                      </a:lnTo>
                      <a:lnTo>
                        <a:pt x="33466" y="31521"/>
                      </a:lnTo>
                      <a:lnTo>
                        <a:pt x="43375" y="28755"/>
                      </a:lnTo>
                      <a:cubicBezTo>
                        <a:pt x="44287" y="26901"/>
                        <a:pt x="45411" y="24226"/>
                        <a:pt x="45259" y="22220"/>
                      </a:cubicBezTo>
                      <a:lnTo>
                        <a:pt x="45259" y="22220"/>
                      </a:lnTo>
                      <a:cubicBezTo>
                        <a:pt x="45837" y="24560"/>
                        <a:pt x="46293" y="26475"/>
                        <a:pt x="46627" y="27843"/>
                      </a:cubicBezTo>
                      <a:lnTo>
                        <a:pt x="49545" y="27053"/>
                      </a:lnTo>
                      <a:cubicBezTo>
                        <a:pt x="49363" y="24378"/>
                        <a:pt x="48998" y="21703"/>
                        <a:pt x="47813" y="19332"/>
                      </a:cubicBezTo>
                      <a:cubicBezTo>
                        <a:pt x="47022" y="17752"/>
                        <a:pt x="45898" y="16384"/>
                        <a:pt x="44925" y="14864"/>
                      </a:cubicBezTo>
                      <a:cubicBezTo>
                        <a:pt x="42129" y="10518"/>
                        <a:pt x="40852" y="5168"/>
                        <a:pt x="41369" y="1"/>
                      </a:cubicBezTo>
                      <a:close/>
                    </a:path>
                  </a:pathLst>
                </a:custGeom>
                <a:solidFill>
                  <a:srgbClr val="BE55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05;p81">
                  <a:extLst>
                    <a:ext uri="{FF2B5EF4-FFF2-40B4-BE49-F238E27FC236}">
                      <a16:creationId xmlns:a16="http://schemas.microsoft.com/office/drawing/2014/main" id="{17DD18C3-B631-4666-8349-5E93C92E106B}"/>
                    </a:ext>
                  </a:extLst>
                </p:cNvPr>
                <p:cNvSpPr/>
                <p:nvPr/>
              </p:nvSpPr>
              <p:spPr>
                <a:xfrm>
                  <a:off x="6862301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038" y="0"/>
                      </a:moveTo>
                      <a:cubicBezTo>
                        <a:pt x="1419" y="0"/>
                        <a:pt x="1" y="1696"/>
                        <a:pt x="1" y="1696"/>
                      </a:cubicBezTo>
                      <a:lnTo>
                        <a:pt x="1" y="6468"/>
                      </a:lnTo>
                      <a:cubicBezTo>
                        <a:pt x="387" y="6555"/>
                        <a:pt x="764" y="6595"/>
                        <a:pt x="1126" y="6595"/>
                      </a:cubicBezTo>
                      <a:cubicBezTo>
                        <a:pt x="4582" y="6595"/>
                        <a:pt x="6787" y="2936"/>
                        <a:pt x="4833" y="845"/>
                      </a:cubicBezTo>
                      <a:cubicBezTo>
                        <a:pt x="4248" y="227"/>
                        <a:pt x="3630" y="0"/>
                        <a:pt x="3038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06;p81">
                  <a:extLst>
                    <a:ext uri="{FF2B5EF4-FFF2-40B4-BE49-F238E27FC236}">
                      <a16:creationId xmlns:a16="http://schemas.microsoft.com/office/drawing/2014/main" id="{89CE7EFD-3303-4BE4-A591-5941ACE27734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276477" cy="28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5898" extrusionOk="0">
                      <a:moveTo>
                        <a:pt x="6202" y="1"/>
                      </a:moveTo>
                      <a:cubicBezTo>
                        <a:pt x="2797" y="1"/>
                        <a:pt x="1" y="2797"/>
                        <a:pt x="1" y="6201"/>
                      </a:cubicBezTo>
                      <a:lnTo>
                        <a:pt x="1" y="15898"/>
                      </a:lnTo>
                      <a:cubicBezTo>
                        <a:pt x="2645" y="14712"/>
                        <a:pt x="7995" y="12189"/>
                        <a:pt x="8937" y="7387"/>
                      </a:cubicBezTo>
                      <a:cubicBezTo>
                        <a:pt x="9092" y="8622"/>
                        <a:pt x="9654" y="9245"/>
                        <a:pt x="10165" y="9245"/>
                      </a:cubicBezTo>
                      <a:cubicBezTo>
                        <a:pt x="10661" y="9245"/>
                        <a:pt x="11110" y="8660"/>
                        <a:pt x="11095" y="7478"/>
                      </a:cubicBezTo>
                      <a:lnTo>
                        <a:pt x="11095" y="7478"/>
                      </a:lnTo>
                      <a:cubicBezTo>
                        <a:pt x="11430" y="8366"/>
                        <a:pt x="11870" y="8761"/>
                        <a:pt x="12323" y="8761"/>
                      </a:cubicBezTo>
                      <a:cubicBezTo>
                        <a:pt x="13760" y="8761"/>
                        <a:pt x="15330" y="4785"/>
                        <a:pt x="14105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07;p81">
                  <a:extLst>
                    <a:ext uri="{FF2B5EF4-FFF2-40B4-BE49-F238E27FC236}">
                      <a16:creationId xmlns:a16="http://schemas.microsoft.com/office/drawing/2014/main" id="{31671B96-9801-4FB0-A41A-DEE5C250A0B7}"/>
                    </a:ext>
                  </a:extLst>
                </p:cNvPr>
                <p:cNvSpPr/>
                <p:nvPr/>
              </p:nvSpPr>
              <p:spPr>
                <a:xfrm>
                  <a:off x="6680310" y="2009274"/>
                  <a:ext cx="190774" cy="19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" h="11065" extrusionOk="0">
                      <a:moveTo>
                        <a:pt x="0" y="1"/>
                      </a:moveTo>
                      <a:cubicBezTo>
                        <a:pt x="882" y="2645"/>
                        <a:pt x="3769" y="9393"/>
                        <a:pt x="10578" y="11065"/>
                      </a:cubicBezTo>
                      <a:lnTo>
                        <a:pt x="10578" y="6201"/>
                      </a:lnTo>
                      <a:cubicBezTo>
                        <a:pt x="10578" y="2797"/>
                        <a:pt x="7781" y="1"/>
                        <a:pt x="434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08;p81">
                  <a:extLst>
                    <a:ext uri="{FF2B5EF4-FFF2-40B4-BE49-F238E27FC236}">
                      <a16:creationId xmlns:a16="http://schemas.microsoft.com/office/drawing/2014/main" id="{66866A46-EDD7-428D-BF61-45EC716FB5E1}"/>
                    </a:ext>
                  </a:extLst>
                </p:cNvPr>
                <p:cNvSpPr/>
                <p:nvPr/>
              </p:nvSpPr>
              <p:spPr>
                <a:xfrm>
                  <a:off x="6584364" y="1846743"/>
                  <a:ext cx="145290" cy="146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6" h="8132" extrusionOk="0">
                      <a:moveTo>
                        <a:pt x="1642" y="1"/>
                      </a:moveTo>
                      <a:cubicBezTo>
                        <a:pt x="1583" y="1"/>
                        <a:pt x="1522" y="15"/>
                        <a:pt x="1460" y="46"/>
                      </a:cubicBezTo>
                      <a:cubicBezTo>
                        <a:pt x="1" y="775"/>
                        <a:pt x="1582" y="7250"/>
                        <a:pt x="3861" y="8131"/>
                      </a:cubicBezTo>
                      <a:cubicBezTo>
                        <a:pt x="3861" y="8131"/>
                        <a:pt x="8056" y="593"/>
                        <a:pt x="6019" y="76"/>
                      </a:cubicBezTo>
                      <a:cubicBezTo>
                        <a:pt x="5956" y="60"/>
                        <a:pt x="5895" y="53"/>
                        <a:pt x="5835" y="53"/>
                      </a:cubicBezTo>
                      <a:cubicBezTo>
                        <a:pt x="3950" y="53"/>
                        <a:pt x="3436" y="7675"/>
                        <a:pt x="3436" y="7675"/>
                      </a:cubicBezTo>
                      <a:cubicBezTo>
                        <a:pt x="3436" y="7675"/>
                        <a:pt x="2989" y="1"/>
                        <a:pt x="1642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509;p81">
                  <a:extLst>
                    <a:ext uri="{FF2B5EF4-FFF2-40B4-BE49-F238E27FC236}">
                      <a16:creationId xmlns:a16="http://schemas.microsoft.com/office/drawing/2014/main" id="{01E7892B-2E01-48AF-B4BE-E4E25085C448}"/>
                    </a:ext>
                  </a:extLst>
                </p:cNvPr>
                <p:cNvSpPr/>
                <p:nvPr/>
              </p:nvSpPr>
              <p:spPr>
                <a:xfrm>
                  <a:off x="6667704" y="2009274"/>
                  <a:ext cx="211064" cy="65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3" h="36324" extrusionOk="0">
                      <a:moveTo>
                        <a:pt x="0" y="1"/>
                      </a:moveTo>
                      <a:cubicBezTo>
                        <a:pt x="790" y="4104"/>
                        <a:pt x="2979" y="10973"/>
                        <a:pt x="9058" y="12432"/>
                      </a:cubicBezTo>
                      <a:cubicBezTo>
                        <a:pt x="9058" y="18025"/>
                        <a:pt x="10487" y="28481"/>
                        <a:pt x="699" y="29940"/>
                      </a:cubicBezTo>
                      <a:cubicBezTo>
                        <a:pt x="699" y="29940"/>
                        <a:pt x="182" y="36232"/>
                        <a:pt x="3860" y="36323"/>
                      </a:cubicBezTo>
                      <a:lnTo>
                        <a:pt x="3830" y="36293"/>
                      </a:lnTo>
                      <a:lnTo>
                        <a:pt x="3435" y="31551"/>
                      </a:lnTo>
                      <a:cubicBezTo>
                        <a:pt x="8116" y="30852"/>
                        <a:pt x="11702" y="26962"/>
                        <a:pt x="11702" y="22311"/>
                      </a:cubicBezTo>
                      <a:lnTo>
                        <a:pt x="11702" y="10791"/>
                      </a:lnTo>
                      <a:cubicBezTo>
                        <a:pt x="4803" y="9150"/>
                        <a:pt x="1854" y="2584"/>
                        <a:pt x="942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510;p81">
                  <a:extLst>
                    <a:ext uri="{FF2B5EF4-FFF2-40B4-BE49-F238E27FC236}">
                      <a16:creationId xmlns:a16="http://schemas.microsoft.com/office/drawing/2014/main" id="{3F505105-DA99-4377-A611-AF352FB3D7BD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448440" cy="742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5" h="41192" extrusionOk="0">
                      <a:moveTo>
                        <a:pt x="14105" y="1"/>
                      </a:moveTo>
                      <a:cubicBezTo>
                        <a:pt x="15331" y="4587"/>
                        <a:pt x="13639" y="8122"/>
                        <a:pt x="12110" y="8122"/>
                      </a:cubicBezTo>
                      <a:cubicBezTo>
                        <a:pt x="11592" y="8122"/>
                        <a:pt x="11092" y="7717"/>
                        <a:pt x="10731" y="6809"/>
                      </a:cubicBezTo>
                      <a:lnTo>
                        <a:pt x="10731" y="6809"/>
                      </a:lnTo>
                      <a:cubicBezTo>
                        <a:pt x="10761" y="7979"/>
                        <a:pt x="10411" y="8565"/>
                        <a:pt x="10013" y="8565"/>
                      </a:cubicBezTo>
                      <a:cubicBezTo>
                        <a:pt x="9614" y="8565"/>
                        <a:pt x="9165" y="7979"/>
                        <a:pt x="8998" y="6809"/>
                      </a:cubicBezTo>
                      <a:cubicBezTo>
                        <a:pt x="8056" y="11460"/>
                        <a:pt x="2706" y="14347"/>
                        <a:pt x="1" y="15533"/>
                      </a:cubicBezTo>
                      <a:lnTo>
                        <a:pt x="1" y="22463"/>
                      </a:lnTo>
                      <a:cubicBezTo>
                        <a:pt x="1" y="27539"/>
                        <a:pt x="4348" y="31673"/>
                        <a:pt x="9636" y="31673"/>
                      </a:cubicBezTo>
                      <a:lnTo>
                        <a:pt x="9697" y="31673"/>
                      </a:lnTo>
                      <a:lnTo>
                        <a:pt x="9393" y="36506"/>
                      </a:lnTo>
                      <a:lnTo>
                        <a:pt x="5320" y="36506"/>
                      </a:lnTo>
                      <a:cubicBezTo>
                        <a:pt x="5320" y="36506"/>
                        <a:pt x="6627" y="41035"/>
                        <a:pt x="12828" y="41187"/>
                      </a:cubicBezTo>
                      <a:cubicBezTo>
                        <a:pt x="12960" y="41190"/>
                        <a:pt x="13090" y="41191"/>
                        <a:pt x="13218" y="41191"/>
                      </a:cubicBezTo>
                      <a:cubicBezTo>
                        <a:pt x="19114" y="41191"/>
                        <a:pt x="21065" y="37843"/>
                        <a:pt x="21065" y="37843"/>
                      </a:cubicBezTo>
                      <a:lnTo>
                        <a:pt x="18238" y="36323"/>
                      </a:lnTo>
                      <a:cubicBezTo>
                        <a:pt x="14560" y="36232"/>
                        <a:pt x="15077" y="29940"/>
                        <a:pt x="15077" y="29940"/>
                      </a:cubicBezTo>
                      <a:cubicBezTo>
                        <a:pt x="24865" y="28481"/>
                        <a:pt x="23436" y="18025"/>
                        <a:pt x="23436" y="12432"/>
                      </a:cubicBezTo>
                      <a:cubicBezTo>
                        <a:pt x="17387" y="10973"/>
                        <a:pt x="15168" y="4104"/>
                        <a:pt x="14408" y="1"/>
                      </a:cubicBezTo>
                      <a:close/>
                    </a:path>
                  </a:pathLst>
                </a:custGeom>
                <a:solidFill>
                  <a:srgbClr val="FFB8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511;p81">
                  <a:extLst>
                    <a:ext uri="{FF2B5EF4-FFF2-40B4-BE49-F238E27FC236}">
                      <a16:creationId xmlns:a16="http://schemas.microsoft.com/office/drawing/2014/main" id="{4B53EBD3-6115-4F67-959A-79B343E71884}"/>
                    </a:ext>
                  </a:extLst>
                </p:cNvPr>
                <p:cNvSpPr/>
                <p:nvPr/>
              </p:nvSpPr>
              <p:spPr>
                <a:xfrm>
                  <a:off x="6473366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512;p81">
                  <a:extLst>
                    <a:ext uri="{FF2B5EF4-FFF2-40B4-BE49-F238E27FC236}">
                      <a16:creationId xmlns:a16="http://schemas.microsoft.com/office/drawing/2014/main" id="{0DE59249-63FF-46C2-BA60-B2A6B205222D}"/>
                    </a:ext>
                  </a:extLst>
                </p:cNvPr>
                <p:cNvSpPr/>
                <p:nvPr/>
              </p:nvSpPr>
              <p:spPr>
                <a:xfrm>
                  <a:off x="6794327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69" y="0"/>
                      </a:moveTo>
                      <a:cubicBezTo>
                        <a:pt x="304" y="0"/>
                        <a:pt x="0" y="547"/>
                        <a:pt x="0" y="1216"/>
                      </a:cubicBezTo>
                      <a:cubicBezTo>
                        <a:pt x="0" y="1915"/>
                        <a:pt x="304" y="2462"/>
                        <a:pt x="669" y="2462"/>
                      </a:cubicBezTo>
                      <a:cubicBezTo>
                        <a:pt x="1034" y="2462"/>
                        <a:pt x="1308" y="1915"/>
                        <a:pt x="1308" y="1216"/>
                      </a:cubicBezTo>
                      <a:cubicBezTo>
                        <a:pt x="1308" y="547"/>
                        <a:pt x="1034" y="0"/>
                        <a:pt x="66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513;p81">
                  <a:extLst>
                    <a:ext uri="{FF2B5EF4-FFF2-40B4-BE49-F238E27FC236}">
                      <a16:creationId xmlns:a16="http://schemas.microsoft.com/office/drawing/2014/main" id="{DC3BDC62-EE99-4FDE-B212-91CE0388E149}"/>
                    </a:ext>
                  </a:extLst>
                </p:cNvPr>
                <p:cNvSpPr/>
                <p:nvPr/>
              </p:nvSpPr>
              <p:spPr>
                <a:xfrm>
                  <a:off x="6474188" y="2212276"/>
                  <a:ext cx="89363" cy="3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1815" extrusionOk="0">
                      <a:moveTo>
                        <a:pt x="2797" y="1"/>
                      </a:moveTo>
                      <a:cubicBezTo>
                        <a:pt x="2607" y="1"/>
                        <a:pt x="2413" y="18"/>
                        <a:pt x="2219" y="52"/>
                      </a:cubicBezTo>
                      <a:cubicBezTo>
                        <a:pt x="1733" y="143"/>
                        <a:pt x="1247" y="325"/>
                        <a:pt x="851" y="660"/>
                      </a:cubicBezTo>
                      <a:cubicBezTo>
                        <a:pt x="456" y="964"/>
                        <a:pt x="183" y="1359"/>
                        <a:pt x="0" y="1815"/>
                      </a:cubicBezTo>
                      <a:cubicBezTo>
                        <a:pt x="456" y="1663"/>
                        <a:pt x="851" y="1450"/>
                        <a:pt x="1247" y="1328"/>
                      </a:cubicBezTo>
                      <a:cubicBezTo>
                        <a:pt x="1611" y="1176"/>
                        <a:pt x="2007" y="1085"/>
                        <a:pt x="2402" y="1024"/>
                      </a:cubicBezTo>
                      <a:cubicBezTo>
                        <a:pt x="2927" y="919"/>
                        <a:pt x="3481" y="887"/>
                        <a:pt x="4094" y="887"/>
                      </a:cubicBezTo>
                      <a:cubicBezTo>
                        <a:pt x="4368" y="887"/>
                        <a:pt x="4654" y="893"/>
                        <a:pt x="4955" y="903"/>
                      </a:cubicBezTo>
                      <a:cubicBezTo>
                        <a:pt x="4621" y="508"/>
                        <a:pt x="4165" y="265"/>
                        <a:pt x="3709" y="143"/>
                      </a:cubicBezTo>
                      <a:cubicBezTo>
                        <a:pt x="3424" y="48"/>
                        <a:pt x="3115" y="1"/>
                        <a:pt x="279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514;p81">
                  <a:extLst>
                    <a:ext uri="{FF2B5EF4-FFF2-40B4-BE49-F238E27FC236}">
                      <a16:creationId xmlns:a16="http://schemas.microsoft.com/office/drawing/2014/main" id="{CBEDDFFD-8573-4375-B703-5694738316E8}"/>
                    </a:ext>
                  </a:extLst>
                </p:cNvPr>
                <p:cNvSpPr/>
                <p:nvPr/>
              </p:nvSpPr>
              <p:spPr>
                <a:xfrm>
                  <a:off x="6770215" y="2212565"/>
                  <a:ext cx="71815" cy="3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1799" extrusionOk="0">
                      <a:moveTo>
                        <a:pt x="1941" y="1"/>
                      </a:moveTo>
                      <a:cubicBezTo>
                        <a:pt x="1892" y="1"/>
                        <a:pt x="1843" y="2"/>
                        <a:pt x="1793" y="5"/>
                      </a:cubicBezTo>
                      <a:cubicBezTo>
                        <a:pt x="1307" y="66"/>
                        <a:pt x="851" y="279"/>
                        <a:pt x="547" y="613"/>
                      </a:cubicBezTo>
                      <a:cubicBezTo>
                        <a:pt x="243" y="948"/>
                        <a:pt x="30" y="1343"/>
                        <a:pt x="0" y="1799"/>
                      </a:cubicBezTo>
                      <a:cubicBezTo>
                        <a:pt x="760" y="1343"/>
                        <a:pt x="1307" y="1008"/>
                        <a:pt x="1915" y="978"/>
                      </a:cubicBezTo>
                      <a:cubicBezTo>
                        <a:pt x="1988" y="970"/>
                        <a:pt x="2064" y="966"/>
                        <a:pt x="2141" y="966"/>
                      </a:cubicBezTo>
                      <a:cubicBezTo>
                        <a:pt x="2354" y="966"/>
                        <a:pt x="2582" y="994"/>
                        <a:pt x="2827" y="1039"/>
                      </a:cubicBezTo>
                      <a:cubicBezTo>
                        <a:pt x="3009" y="1069"/>
                        <a:pt x="3192" y="1130"/>
                        <a:pt x="3374" y="1160"/>
                      </a:cubicBezTo>
                      <a:cubicBezTo>
                        <a:pt x="3556" y="1191"/>
                        <a:pt x="3739" y="1252"/>
                        <a:pt x="3982" y="1282"/>
                      </a:cubicBezTo>
                      <a:cubicBezTo>
                        <a:pt x="3800" y="887"/>
                        <a:pt x="3496" y="553"/>
                        <a:pt x="3131" y="340"/>
                      </a:cubicBezTo>
                      <a:cubicBezTo>
                        <a:pt x="2803" y="121"/>
                        <a:pt x="2377" y="1"/>
                        <a:pt x="1941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515;p81">
                  <a:extLst>
                    <a:ext uri="{FF2B5EF4-FFF2-40B4-BE49-F238E27FC236}">
                      <a16:creationId xmlns:a16="http://schemas.microsoft.com/office/drawing/2014/main" id="{F6DB0E5C-9BE6-4794-A5F1-28F34C5FC69B}"/>
                    </a:ext>
                  </a:extLst>
                </p:cNvPr>
                <p:cNvSpPr/>
                <p:nvPr/>
              </p:nvSpPr>
              <p:spPr>
                <a:xfrm>
                  <a:off x="6651815" y="2276968"/>
                  <a:ext cx="85522" cy="1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2" h="6591" extrusionOk="0">
                      <a:moveTo>
                        <a:pt x="3331" y="0"/>
                      </a:moveTo>
                      <a:cubicBezTo>
                        <a:pt x="3120" y="0"/>
                        <a:pt x="2894" y="175"/>
                        <a:pt x="2948" y="447"/>
                      </a:cubicBezTo>
                      <a:cubicBezTo>
                        <a:pt x="3257" y="2161"/>
                        <a:pt x="3592" y="3849"/>
                        <a:pt x="3929" y="5559"/>
                      </a:cubicBezTo>
                      <a:lnTo>
                        <a:pt x="3929" y="5559"/>
                      </a:lnTo>
                      <a:lnTo>
                        <a:pt x="486" y="5857"/>
                      </a:lnTo>
                      <a:cubicBezTo>
                        <a:pt x="19" y="5915"/>
                        <a:pt x="0" y="6590"/>
                        <a:pt x="430" y="6590"/>
                      </a:cubicBezTo>
                      <a:cubicBezTo>
                        <a:pt x="448" y="6590"/>
                        <a:pt x="467" y="6589"/>
                        <a:pt x="486" y="6587"/>
                      </a:cubicBezTo>
                      <a:lnTo>
                        <a:pt x="4346" y="6252"/>
                      </a:lnTo>
                      <a:cubicBezTo>
                        <a:pt x="4589" y="6222"/>
                        <a:pt x="4741" y="6039"/>
                        <a:pt x="4711" y="5766"/>
                      </a:cubicBezTo>
                      <a:cubicBezTo>
                        <a:pt x="4346" y="3942"/>
                        <a:pt x="4012" y="2088"/>
                        <a:pt x="3647" y="264"/>
                      </a:cubicBezTo>
                      <a:cubicBezTo>
                        <a:pt x="3610" y="80"/>
                        <a:pt x="3474" y="0"/>
                        <a:pt x="33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516;p81">
                  <a:extLst>
                    <a:ext uri="{FF2B5EF4-FFF2-40B4-BE49-F238E27FC236}">
                      <a16:creationId xmlns:a16="http://schemas.microsoft.com/office/drawing/2014/main" id="{EE67B1EC-76AB-4DE9-926F-73CE867995DE}"/>
                    </a:ext>
                  </a:extLst>
                </p:cNvPr>
                <p:cNvSpPr/>
                <p:nvPr/>
              </p:nvSpPr>
              <p:spPr>
                <a:xfrm>
                  <a:off x="674227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517;p81">
                  <a:extLst>
                    <a:ext uri="{FF2B5EF4-FFF2-40B4-BE49-F238E27FC236}">
                      <a16:creationId xmlns:a16="http://schemas.microsoft.com/office/drawing/2014/main" id="{B9EBD0CC-D436-4099-A7A1-408FA1EF5413}"/>
                    </a:ext>
                  </a:extLst>
                </p:cNvPr>
                <p:cNvSpPr/>
                <p:nvPr/>
              </p:nvSpPr>
              <p:spPr>
                <a:xfrm>
                  <a:off x="6747725" y="2390805"/>
                  <a:ext cx="10442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79" extrusionOk="0">
                      <a:moveTo>
                        <a:pt x="305" y="1"/>
                      </a:moveTo>
                      <a:cubicBezTo>
                        <a:pt x="153" y="1"/>
                        <a:pt x="1" y="123"/>
                        <a:pt x="1" y="275"/>
                      </a:cubicBezTo>
                      <a:cubicBezTo>
                        <a:pt x="1" y="427"/>
                        <a:pt x="153" y="578"/>
                        <a:pt x="305" y="578"/>
                      </a:cubicBezTo>
                      <a:cubicBezTo>
                        <a:pt x="457" y="578"/>
                        <a:pt x="578" y="427"/>
                        <a:pt x="578" y="275"/>
                      </a:cubicBezTo>
                      <a:cubicBezTo>
                        <a:pt x="578" y="123"/>
                        <a:pt x="457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518;p81">
                  <a:extLst>
                    <a:ext uri="{FF2B5EF4-FFF2-40B4-BE49-F238E27FC236}">
                      <a16:creationId xmlns:a16="http://schemas.microsoft.com/office/drawing/2014/main" id="{69CD9E1D-6B06-4224-9960-788FEFA2AE17}"/>
                    </a:ext>
                  </a:extLst>
                </p:cNvPr>
                <p:cNvSpPr/>
                <p:nvPr/>
              </p:nvSpPr>
              <p:spPr>
                <a:xfrm>
                  <a:off x="6783362" y="2400688"/>
                  <a:ext cx="10442" cy="9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48" extrusionOk="0">
                      <a:moveTo>
                        <a:pt x="274" y="0"/>
                      </a:moveTo>
                      <a:cubicBezTo>
                        <a:pt x="122" y="0"/>
                        <a:pt x="1" y="122"/>
                        <a:pt x="1" y="274"/>
                      </a:cubicBezTo>
                      <a:cubicBezTo>
                        <a:pt x="1" y="426"/>
                        <a:pt x="122" y="547"/>
                        <a:pt x="274" y="547"/>
                      </a:cubicBezTo>
                      <a:cubicBezTo>
                        <a:pt x="426" y="547"/>
                        <a:pt x="578" y="426"/>
                        <a:pt x="578" y="274"/>
                      </a:cubicBezTo>
                      <a:cubicBezTo>
                        <a:pt x="578" y="122"/>
                        <a:pt x="426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519;p81">
                  <a:extLst>
                    <a:ext uri="{FF2B5EF4-FFF2-40B4-BE49-F238E27FC236}">
                      <a16:creationId xmlns:a16="http://schemas.microsoft.com/office/drawing/2014/main" id="{DD97DB17-4D48-42F1-96A7-86C352F4094E}"/>
                    </a:ext>
                  </a:extLst>
                </p:cNvPr>
                <p:cNvSpPr/>
                <p:nvPr/>
              </p:nvSpPr>
              <p:spPr>
                <a:xfrm>
                  <a:off x="6870525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3554" y="0"/>
                      </a:moveTo>
                      <a:cubicBezTo>
                        <a:pt x="3545" y="0"/>
                        <a:pt x="3536" y="1"/>
                        <a:pt x="3526" y="2"/>
                      </a:cubicBezTo>
                      <a:cubicBezTo>
                        <a:pt x="1125" y="123"/>
                        <a:pt x="1" y="2312"/>
                        <a:pt x="244" y="4591"/>
                      </a:cubicBezTo>
                      <a:cubicBezTo>
                        <a:pt x="259" y="4728"/>
                        <a:pt x="365" y="4797"/>
                        <a:pt x="464" y="4797"/>
                      </a:cubicBezTo>
                      <a:cubicBezTo>
                        <a:pt x="563" y="4797"/>
                        <a:pt x="654" y="4728"/>
                        <a:pt x="639" y="4591"/>
                      </a:cubicBezTo>
                      <a:cubicBezTo>
                        <a:pt x="578" y="4014"/>
                        <a:pt x="608" y="3406"/>
                        <a:pt x="760" y="2859"/>
                      </a:cubicBezTo>
                      <a:cubicBezTo>
                        <a:pt x="1308" y="2465"/>
                        <a:pt x="1961" y="2274"/>
                        <a:pt x="2622" y="2274"/>
                      </a:cubicBezTo>
                      <a:cubicBezTo>
                        <a:pt x="3137" y="2274"/>
                        <a:pt x="3656" y="2390"/>
                        <a:pt x="4134" y="2616"/>
                      </a:cubicBezTo>
                      <a:cubicBezTo>
                        <a:pt x="4168" y="2633"/>
                        <a:pt x="4202" y="2640"/>
                        <a:pt x="4233" y="2640"/>
                      </a:cubicBezTo>
                      <a:cubicBezTo>
                        <a:pt x="4428" y="2640"/>
                        <a:pt x="4556" y="2356"/>
                        <a:pt x="4347" y="2251"/>
                      </a:cubicBezTo>
                      <a:cubicBezTo>
                        <a:pt x="3800" y="2001"/>
                        <a:pt x="3196" y="1863"/>
                        <a:pt x="2593" y="1863"/>
                      </a:cubicBezTo>
                      <a:cubicBezTo>
                        <a:pt x="2026" y="1863"/>
                        <a:pt x="1459" y="1985"/>
                        <a:pt x="943" y="2251"/>
                      </a:cubicBezTo>
                      <a:cubicBezTo>
                        <a:pt x="1399" y="1248"/>
                        <a:pt x="2219" y="488"/>
                        <a:pt x="3526" y="397"/>
                      </a:cubicBezTo>
                      <a:cubicBezTo>
                        <a:pt x="3791" y="397"/>
                        <a:pt x="3800" y="0"/>
                        <a:pt x="3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520;p81">
                  <a:extLst>
                    <a:ext uri="{FF2B5EF4-FFF2-40B4-BE49-F238E27FC236}">
                      <a16:creationId xmlns:a16="http://schemas.microsoft.com/office/drawing/2014/main" id="{906F4861-3754-450F-AB32-D13F938353A9}"/>
                    </a:ext>
                  </a:extLst>
                </p:cNvPr>
                <p:cNvSpPr/>
                <p:nvPr/>
              </p:nvSpPr>
              <p:spPr>
                <a:xfrm>
                  <a:off x="6323848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749" y="0"/>
                      </a:moveTo>
                      <a:cubicBezTo>
                        <a:pt x="3157" y="0"/>
                        <a:pt x="2539" y="227"/>
                        <a:pt x="1953" y="845"/>
                      </a:cubicBezTo>
                      <a:cubicBezTo>
                        <a:pt x="0" y="2936"/>
                        <a:pt x="2205" y="6595"/>
                        <a:pt x="5661" y="6595"/>
                      </a:cubicBezTo>
                      <a:cubicBezTo>
                        <a:pt x="6023" y="6595"/>
                        <a:pt x="6400" y="6555"/>
                        <a:pt x="6786" y="6468"/>
                      </a:cubicBezTo>
                      <a:lnTo>
                        <a:pt x="6786" y="1696"/>
                      </a:lnTo>
                      <a:cubicBezTo>
                        <a:pt x="6786" y="1696"/>
                        <a:pt x="5368" y="0"/>
                        <a:pt x="3749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521;p81">
                  <a:extLst>
                    <a:ext uri="{FF2B5EF4-FFF2-40B4-BE49-F238E27FC236}">
                      <a16:creationId xmlns:a16="http://schemas.microsoft.com/office/drawing/2014/main" id="{22B03D1E-BE09-4C73-BA6B-C6509DDEF448}"/>
                    </a:ext>
                  </a:extLst>
                </p:cNvPr>
                <p:cNvSpPr/>
                <p:nvPr/>
              </p:nvSpPr>
              <p:spPr>
                <a:xfrm>
                  <a:off x="6490636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39" y="0"/>
                      </a:moveTo>
                      <a:cubicBezTo>
                        <a:pt x="274" y="0"/>
                        <a:pt x="0" y="547"/>
                        <a:pt x="0" y="1216"/>
                      </a:cubicBezTo>
                      <a:cubicBezTo>
                        <a:pt x="0" y="1915"/>
                        <a:pt x="274" y="2462"/>
                        <a:pt x="639" y="2462"/>
                      </a:cubicBezTo>
                      <a:cubicBezTo>
                        <a:pt x="1003" y="2462"/>
                        <a:pt x="1307" y="1915"/>
                        <a:pt x="1307" y="1216"/>
                      </a:cubicBezTo>
                      <a:cubicBezTo>
                        <a:pt x="1307" y="547"/>
                        <a:pt x="1003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522;p81">
                  <a:extLst>
                    <a:ext uri="{FF2B5EF4-FFF2-40B4-BE49-F238E27FC236}">
                      <a16:creationId xmlns:a16="http://schemas.microsoft.com/office/drawing/2014/main" id="{5730F797-9550-4E07-893C-9E4A6D346D6B}"/>
                    </a:ext>
                  </a:extLst>
                </p:cNvPr>
                <p:cNvSpPr/>
                <p:nvPr/>
              </p:nvSpPr>
              <p:spPr>
                <a:xfrm>
                  <a:off x="6355842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1003" y="0"/>
                      </a:moveTo>
                      <a:cubicBezTo>
                        <a:pt x="757" y="0"/>
                        <a:pt x="766" y="397"/>
                        <a:pt x="1030" y="397"/>
                      </a:cubicBezTo>
                      <a:cubicBezTo>
                        <a:pt x="2337" y="488"/>
                        <a:pt x="3158" y="1248"/>
                        <a:pt x="3614" y="2251"/>
                      </a:cubicBezTo>
                      <a:cubicBezTo>
                        <a:pt x="3098" y="1985"/>
                        <a:pt x="2531" y="1863"/>
                        <a:pt x="1963" y="1863"/>
                      </a:cubicBezTo>
                      <a:cubicBezTo>
                        <a:pt x="1361" y="1863"/>
                        <a:pt x="757" y="2001"/>
                        <a:pt x="210" y="2251"/>
                      </a:cubicBezTo>
                      <a:cubicBezTo>
                        <a:pt x="0" y="2356"/>
                        <a:pt x="129" y="2640"/>
                        <a:pt x="324" y="2640"/>
                      </a:cubicBezTo>
                      <a:cubicBezTo>
                        <a:pt x="355" y="2640"/>
                        <a:pt x="389" y="2633"/>
                        <a:pt x="422" y="2616"/>
                      </a:cubicBezTo>
                      <a:cubicBezTo>
                        <a:pt x="901" y="2390"/>
                        <a:pt x="1420" y="2274"/>
                        <a:pt x="1934" y="2274"/>
                      </a:cubicBezTo>
                      <a:cubicBezTo>
                        <a:pt x="2596" y="2274"/>
                        <a:pt x="3249" y="2465"/>
                        <a:pt x="3796" y="2859"/>
                      </a:cubicBezTo>
                      <a:cubicBezTo>
                        <a:pt x="3948" y="3406"/>
                        <a:pt x="3979" y="4014"/>
                        <a:pt x="3918" y="4591"/>
                      </a:cubicBezTo>
                      <a:cubicBezTo>
                        <a:pt x="3903" y="4728"/>
                        <a:pt x="3994" y="4797"/>
                        <a:pt x="4093" y="4797"/>
                      </a:cubicBezTo>
                      <a:cubicBezTo>
                        <a:pt x="4192" y="4797"/>
                        <a:pt x="4298" y="4728"/>
                        <a:pt x="4313" y="4591"/>
                      </a:cubicBezTo>
                      <a:cubicBezTo>
                        <a:pt x="4556" y="2312"/>
                        <a:pt x="3432" y="123"/>
                        <a:pt x="1030" y="2"/>
                      </a:cubicBezTo>
                      <a:cubicBezTo>
                        <a:pt x="1021" y="1"/>
                        <a:pt x="1012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523;p81">
                  <a:extLst>
                    <a:ext uri="{FF2B5EF4-FFF2-40B4-BE49-F238E27FC236}">
                      <a16:creationId xmlns:a16="http://schemas.microsoft.com/office/drawing/2014/main" id="{66760ECD-3404-4434-800A-2E2F91DB73EC}"/>
                    </a:ext>
                  </a:extLst>
                </p:cNvPr>
                <p:cNvSpPr/>
                <p:nvPr/>
              </p:nvSpPr>
              <p:spPr>
                <a:xfrm>
                  <a:off x="6504884" y="2380940"/>
                  <a:ext cx="8242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57" extrusionOk="0">
                      <a:moveTo>
                        <a:pt x="213" y="1"/>
                      </a:moveTo>
                      <a:cubicBezTo>
                        <a:pt x="92" y="1"/>
                        <a:pt x="1" y="92"/>
                        <a:pt x="1" y="214"/>
                      </a:cubicBezTo>
                      <a:cubicBezTo>
                        <a:pt x="1" y="366"/>
                        <a:pt x="92" y="457"/>
                        <a:pt x="213" y="457"/>
                      </a:cubicBezTo>
                      <a:cubicBezTo>
                        <a:pt x="335" y="457"/>
                        <a:pt x="457" y="366"/>
                        <a:pt x="457" y="214"/>
                      </a:cubicBezTo>
                      <a:cubicBezTo>
                        <a:pt x="457" y="92"/>
                        <a:pt x="335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524;p81">
                  <a:extLst>
                    <a:ext uri="{FF2B5EF4-FFF2-40B4-BE49-F238E27FC236}">
                      <a16:creationId xmlns:a16="http://schemas.microsoft.com/office/drawing/2014/main" id="{80F72694-2648-422B-9B35-75AECC001800}"/>
                    </a:ext>
                  </a:extLst>
                </p:cNvPr>
                <p:cNvSpPr/>
                <p:nvPr/>
              </p:nvSpPr>
              <p:spPr>
                <a:xfrm>
                  <a:off x="6527914" y="2373275"/>
                  <a:ext cx="8242" cy="7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26" extrusionOk="0">
                      <a:moveTo>
                        <a:pt x="213" y="0"/>
                      </a:moveTo>
                      <a:cubicBezTo>
                        <a:pt x="91" y="0"/>
                        <a:pt x="0" y="92"/>
                        <a:pt x="0" y="213"/>
                      </a:cubicBezTo>
                      <a:cubicBezTo>
                        <a:pt x="0" y="335"/>
                        <a:pt x="91" y="426"/>
                        <a:pt x="213" y="426"/>
                      </a:cubicBezTo>
                      <a:cubicBezTo>
                        <a:pt x="335" y="426"/>
                        <a:pt x="456" y="335"/>
                        <a:pt x="456" y="213"/>
                      </a:cubicBezTo>
                      <a:cubicBezTo>
                        <a:pt x="456" y="92"/>
                        <a:pt x="335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525;p81">
                  <a:extLst>
                    <a:ext uri="{FF2B5EF4-FFF2-40B4-BE49-F238E27FC236}">
                      <a16:creationId xmlns:a16="http://schemas.microsoft.com/office/drawing/2014/main" id="{CAC3EF10-2B50-4461-9C1D-0DA1A871FB86}"/>
                    </a:ext>
                  </a:extLst>
                </p:cNvPr>
                <p:cNvSpPr/>
                <p:nvPr/>
              </p:nvSpPr>
              <p:spPr>
                <a:xfrm>
                  <a:off x="6501042" y="2362310"/>
                  <a:ext cx="7701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457" extrusionOk="0">
                      <a:moveTo>
                        <a:pt x="214" y="0"/>
                      </a:moveTo>
                      <a:cubicBezTo>
                        <a:pt x="92" y="0"/>
                        <a:pt x="1" y="92"/>
                        <a:pt x="1" y="213"/>
                      </a:cubicBezTo>
                      <a:cubicBezTo>
                        <a:pt x="1" y="335"/>
                        <a:pt x="92" y="456"/>
                        <a:pt x="214" y="456"/>
                      </a:cubicBezTo>
                      <a:cubicBezTo>
                        <a:pt x="335" y="456"/>
                        <a:pt x="426" y="335"/>
                        <a:pt x="426" y="213"/>
                      </a:cubicBezTo>
                      <a:cubicBezTo>
                        <a:pt x="426" y="92"/>
                        <a:pt x="335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3" name="Google Shape;4526;p81">
                <a:extLst>
                  <a:ext uri="{FF2B5EF4-FFF2-40B4-BE49-F238E27FC236}">
                    <a16:creationId xmlns:a16="http://schemas.microsoft.com/office/drawing/2014/main" id="{DEFD1945-1EA2-4ADE-8781-DF4FBA4B86A4}"/>
                  </a:ext>
                </a:extLst>
              </p:cNvPr>
              <p:cNvSpPr/>
              <p:nvPr/>
            </p:nvSpPr>
            <p:spPr>
              <a:xfrm>
                <a:off x="5666435" y="4251736"/>
                <a:ext cx="2752466" cy="162279"/>
              </a:xfrm>
              <a:custGeom>
                <a:avLst/>
                <a:gdLst/>
                <a:ahLst/>
                <a:cxnLst/>
                <a:rect l="l" t="t" r="r" b="b"/>
                <a:pathLst>
                  <a:path w="152618" h="8998" extrusionOk="0">
                    <a:moveTo>
                      <a:pt x="76324" y="1"/>
                    </a:moveTo>
                    <a:cubicBezTo>
                      <a:pt x="34165" y="1"/>
                      <a:pt x="0" y="2007"/>
                      <a:pt x="0" y="4499"/>
                    </a:cubicBezTo>
                    <a:cubicBezTo>
                      <a:pt x="0" y="6992"/>
                      <a:pt x="34165" y="8998"/>
                      <a:pt x="76324" y="8998"/>
                    </a:cubicBezTo>
                    <a:cubicBezTo>
                      <a:pt x="118452" y="8998"/>
                      <a:pt x="152617" y="6992"/>
                      <a:pt x="152617" y="4499"/>
                    </a:cubicBezTo>
                    <a:cubicBezTo>
                      <a:pt x="152617" y="2007"/>
                      <a:pt x="118452" y="1"/>
                      <a:pt x="76324" y="1"/>
                    </a:cubicBezTo>
                    <a:close/>
                  </a:path>
                </a:pathLst>
              </a:custGeom>
              <a:solidFill>
                <a:srgbClr val="FFC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4527;p81">
                <a:extLst>
                  <a:ext uri="{FF2B5EF4-FFF2-40B4-BE49-F238E27FC236}">
                    <a16:creationId xmlns:a16="http://schemas.microsoft.com/office/drawing/2014/main" id="{033A798B-3227-4575-A0EA-8DB7551D7CE6}"/>
                  </a:ext>
                </a:extLst>
              </p:cNvPr>
              <p:cNvSpPr/>
              <p:nvPr/>
            </p:nvSpPr>
            <p:spPr>
              <a:xfrm>
                <a:off x="5806766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304" y="0"/>
                    </a:moveTo>
                    <a:cubicBezTo>
                      <a:pt x="1" y="730"/>
                      <a:pt x="153" y="1398"/>
                      <a:pt x="153" y="1398"/>
                    </a:cubicBezTo>
                    <a:lnTo>
                      <a:pt x="13344" y="1398"/>
                    </a:lnTo>
                    <a:lnTo>
                      <a:pt x="13344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4528;p81">
                <a:extLst>
                  <a:ext uri="{FF2B5EF4-FFF2-40B4-BE49-F238E27FC236}">
                    <a16:creationId xmlns:a16="http://schemas.microsoft.com/office/drawing/2014/main" id="{67D296B7-1455-4DAF-9E6B-E3D7BCEEF9CD}"/>
                  </a:ext>
                </a:extLst>
              </p:cNvPr>
              <p:cNvSpPr/>
              <p:nvPr/>
            </p:nvSpPr>
            <p:spPr>
              <a:xfrm>
                <a:off x="5812248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48" y="760"/>
                      <a:pt x="2858" y="851"/>
                    </a:cubicBezTo>
                    <a:cubicBezTo>
                      <a:pt x="1034" y="1064"/>
                      <a:pt x="274" y="1855"/>
                      <a:pt x="0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4529;p81">
                <a:extLst>
                  <a:ext uri="{FF2B5EF4-FFF2-40B4-BE49-F238E27FC236}">
                    <a16:creationId xmlns:a16="http://schemas.microsoft.com/office/drawing/2014/main" id="{1B96EC2D-3A50-437B-9718-825712E02112}"/>
                  </a:ext>
                </a:extLst>
              </p:cNvPr>
              <p:cNvSpPr/>
              <p:nvPr/>
            </p:nvSpPr>
            <p:spPr>
              <a:xfrm>
                <a:off x="5904335" y="4166773"/>
                <a:ext cx="144208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799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4530;p81">
                <a:extLst>
                  <a:ext uri="{FF2B5EF4-FFF2-40B4-BE49-F238E27FC236}">
                    <a16:creationId xmlns:a16="http://schemas.microsoft.com/office/drawing/2014/main" id="{F3674E9B-DAC3-4A05-B37F-E7BBD9E512D8}"/>
                  </a:ext>
                </a:extLst>
              </p:cNvPr>
              <p:cNvSpPr/>
              <p:nvPr/>
            </p:nvSpPr>
            <p:spPr>
              <a:xfrm>
                <a:off x="6208044" y="4292856"/>
                <a:ext cx="186951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3540" extrusionOk="0">
                    <a:moveTo>
                      <a:pt x="0" y="0"/>
                    </a:moveTo>
                    <a:cubicBezTo>
                      <a:pt x="0" y="183"/>
                      <a:pt x="0" y="365"/>
                      <a:pt x="0" y="517"/>
                    </a:cubicBezTo>
                    <a:cubicBezTo>
                      <a:pt x="61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4" y="3341"/>
                      <a:pt x="4512" y="3539"/>
                      <a:pt x="5912" y="3539"/>
                    </a:cubicBezTo>
                    <a:cubicBezTo>
                      <a:pt x="6670" y="3539"/>
                      <a:pt x="7429" y="3481"/>
                      <a:pt x="8177" y="3374"/>
                    </a:cubicBezTo>
                    <a:cubicBezTo>
                      <a:pt x="8633" y="3314"/>
                      <a:pt x="9058" y="3222"/>
                      <a:pt x="9453" y="3010"/>
                    </a:cubicBezTo>
                    <a:cubicBezTo>
                      <a:pt x="9879" y="2797"/>
                      <a:pt x="10213" y="2463"/>
                      <a:pt x="10304" y="2007"/>
                    </a:cubicBezTo>
                    <a:cubicBezTo>
                      <a:pt x="10365" y="1703"/>
                      <a:pt x="10274" y="1399"/>
                      <a:pt x="10152" y="1125"/>
                    </a:cubicBezTo>
                    <a:cubicBezTo>
                      <a:pt x="9094" y="1776"/>
                      <a:pt x="7649" y="2112"/>
                      <a:pt x="6529" y="2112"/>
                    </a:cubicBezTo>
                    <a:cubicBezTo>
                      <a:pt x="6395" y="2112"/>
                      <a:pt x="6264" y="2108"/>
                      <a:pt x="6140" y="2098"/>
                    </a:cubicBezTo>
                    <a:cubicBezTo>
                      <a:pt x="4620" y="1946"/>
                      <a:pt x="3101" y="1429"/>
                      <a:pt x="1733" y="821"/>
                    </a:cubicBezTo>
                    <a:cubicBezTo>
                      <a:pt x="1186" y="608"/>
                      <a:pt x="638" y="365"/>
                      <a:pt x="122" y="92"/>
                    </a:cubicBezTo>
                    <a:cubicBezTo>
                      <a:pt x="91" y="61"/>
                      <a:pt x="61" y="31"/>
                      <a:pt x="0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4531;p81">
                <a:extLst>
                  <a:ext uri="{FF2B5EF4-FFF2-40B4-BE49-F238E27FC236}">
                    <a16:creationId xmlns:a16="http://schemas.microsoft.com/office/drawing/2014/main" id="{3A85C787-5AE5-4524-8C06-2AEBE9D76350}"/>
                  </a:ext>
                </a:extLst>
              </p:cNvPr>
              <p:cNvSpPr/>
              <p:nvPr/>
            </p:nvSpPr>
            <p:spPr>
              <a:xfrm>
                <a:off x="6204744" y="4158892"/>
                <a:ext cx="129942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9040" extrusionOk="0">
                    <a:moveTo>
                      <a:pt x="1842" y="0"/>
                    </a:moveTo>
                    <a:cubicBezTo>
                      <a:pt x="1363" y="0"/>
                      <a:pt x="900" y="50"/>
                      <a:pt x="578" y="255"/>
                    </a:cubicBezTo>
                    <a:cubicBezTo>
                      <a:pt x="1" y="620"/>
                      <a:pt x="92" y="1319"/>
                      <a:pt x="153" y="1896"/>
                    </a:cubicBezTo>
                    <a:cubicBezTo>
                      <a:pt x="305" y="3720"/>
                      <a:pt x="214" y="5605"/>
                      <a:pt x="183" y="7428"/>
                    </a:cubicBezTo>
                    <a:cubicBezTo>
                      <a:pt x="244" y="7459"/>
                      <a:pt x="274" y="7489"/>
                      <a:pt x="305" y="7489"/>
                    </a:cubicBezTo>
                    <a:cubicBezTo>
                      <a:pt x="821" y="7763"/>
                      <a:pt x="1369" y="8036"/>
                      <a:pt x="1916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30" y="7155"/>
                      <a:pt x="6171" y="6638"/>
                      <a:pt x="7205" y="6486"/>
                    </a:cubicBezTo>
                    <a:cubicBezTo>
                      <a:pt x="6445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39" y="255"/>
                      <a:pt x="3679" y="164"/>
                      <a:pt x="3618" y="103"/>
                    </a:cubicBezTo>
                    <a:cubicBezTo>
                      <a:pt x="3527" y="42"/>
                      <a:pt x="3405" y="42"/>
                      <a:pt x="3284" y="42"/>
                    </a:cubicBezTo>
                    <a:cubicBezTo>
                      <a:pt x="3236" y="44"/>
                      <a:pt x="3187" y="45"/>
                      <a:pt x="3136" y="45"/>
                    </a:cubicBezTo>
                    <a:cubicBezTo>
                      <a:pt x="2762" y="45"/>
                      <a:pt x="2295" y="0"/>
                      <a:pt x="184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4532;p81">
                <a:extLst>
                  <a:ext uri="{FF2B5EF4-FFF2-40B4-BE49-F238E27FC236}">
                    <a16:creationId xmlns:a16="http://schemas.microsoft.com/office/drawing/2014/main" id="{52184466-DAEF-45D1-9F84-2309A0DDF4A7}"/>
                  </a:ext>
                </a:extLst>
              </p:cNvPr>
              <p:cNvSpPr/>
              <p:nvPr/>
            </p:nvSpPr>
            <p:spPr>
              <a:xfrm>
                <a:off x="6277660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2" y="0"/>
                    </a:moveTo>
                    <a:cubicBezTo>
                      <a:pt x="2128" y="152"/>
                      <a:pt x="487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5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1" y="1854"/>
                      <a:pt x="5988" y="1642"/>
                      <a:pt x="5806" y="1490"/>
                    </a:cubicBezTo>
                    <a:cubicBezTo>
                      <a:pt x="5380" y="1125"/>
                      <a:pt x="4864" y="912"/>
                      <a:pt x="4377" y="669"/>
                    </a:cubicBezTo>
                    <a:cubicBezTo>
                      <a:pt x="3952" y="487"/>
                      <a:pt x="3526" y="243"/>
                      <a:pt x="3162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4533;p81">
                <a:extLst>
                  <a:ext uri="{FF2B5EF4-FFF2-40B4-BE49-F238E27FC236}">
                    <a16:creationId xmlns:a16="http://schemas.microsoft.com/office/drawing/2014/main" id="{BA80612F-BE53-41A9-A6EB-7E629D15DD9C}"/>
                  </a:ext>
                </a:extLst>
              </p:cNvPr>
              <p:cNvSpPr/>
              <p:nvPr/>
            </p:nvSpPr>
            <p:spPr>
              <a:xfrm>
                <a:off x="6267632" y="4259473"/>
                <a:ext cx="54718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657" extrusionOk="0">
                    <a:moveTo>
                      <a:pt x="277" y="1453"/>
                    </a:moveTo>
                    <a:lnTo>
                      <a:pt x="277" y="1453"/>
                    </a:lnTo>
                    <a:cubicBezTo>
                      <a:pt x="279" y="1454"/>
                      <a:pt x="281" y="1455"/>
                      <a:pt x="283" y="1456"/>
                    </a:cubicBezTo>
                    <a:cubicBezTo>
                      <a:pt x="283" y="1460"/>
                      <a:pt x="283" y="1463"/>
                      <a:pt x="283" y="1467"/>
                    </a:cubicBezTo>
                    <a:lnTo>
                      <a:pt x="283" y="1467"/>
                    </a:lnTo>
                    <a:cubicBezTo>
                      <a:pt x="281" y="1462"/>
                      <a:pt x="279" y="1458"/>
                      <a:pt x="277" y="1453"/>
                    </a:cubicBezTo>
                    <a:close/>
                    <a:moveTo>
                      <a:pt x="2326" y="1"/>
                    </a:moveTo>
                    <a:cubicBezTo>
                      <a:pt x="1473" y="1"/>
                      <a:pt x="684" y="571"/>
                      <a:pt x="161" y="1244"/>
                    </a:cubicBezTo>
                    <a:cubicBezTo>
                      <a:pt x="144" y="1278"/>
                      <a:pt x="78" y="1351"/>
                      <a:pt x="41" y="1425"/>
                    </a:cubicBezTo>
                    <a:lnTo>
                      <a:pt x="41" y="1425"/>
                    </a:lnTo>
                    <a:cubicBezTo>
                      <a:pt x="43" y="1422"/>
                      <a:pt x="50" y="1415"/>
                      <a:pt x="70" y="1396"/>
                    </a:cubicBezTo>
                    <a:cubicBezTo>
                      <a:pt x="73" y="1396"/>
                      <a:pt x="75" y="1396"/>
                      <a:pt x="77" y="1396"/>
                    </a:cubicBezTo>
                    <a:lnTo>
                      <a:pt x="77" y="1396"/>
                    </a:lnTo>
                    <a:cubicBezTo>
                      <a:pt x="65" y="1403"/>
                      <a:pt x="53" y="1413"/>
                      <a:pt x="41" y="1425"/>
                    </a:cubicBezTo>
                    <a:lnTo>
                      <a:pt x="41" y="1425"/>
                    </a:lnTo>
                    <a:cubicBezTo>
                      <a:pt x="41" y="1425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40" y="1426"/>
                      <a:pt x="40" y="1426"/>
                      <a:pt x="40" y="1426"/>
                    </a:cubicBezTo>
                    <a:cubicBezTo>
                      <a:pt x="40" y="1426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12" y="1481"/>
                      <a:pt x="0" y="1538"/>
                      <a:pt x="40" y="1578"/>
                    </a:cubicBezTo>
                    <a:cubicBezTo>
                      <a:pt x="59" y="1636"/>
                      <a:pt x="90" y="1657"/>
                      <a:pt x="134" y="1657"/>
                    </a:cubicBezTo>
                    <a:cubicBezTo>
                      <a:pt x="159" y="1657"/>
                      <a:pt x="189" y="1650"/>
                      <a:pt x="222" y="1639"/>
                    </a:cubicBezTo>
                    <a:cubicBezTo>
                      <a:pt x="222" y="1639"/>
                      <a:pt x="252" y="1639"/>
                      <a:pt x="252" y="1608"/>
                    </a:cubicBezTo>
                    <a:cubicBezTo>
                      <a:pt x="271" y="1590"/>
                      <a:pt x="283" y="1569"/>
                      <a:pt x="288" y="1547"/>
                    </a:cubicBezTo>
                    <a:lnTo>
                      <a:pt x="288" y="1547"/>
                    </a:lnTo>
                    <a:cubicBezTo>
                      <a:pt x="313" y="1544"/>
                      <a:pt x="315" y="1515"/>
                      <a:pt x="344" y="1487"/>
                    </a:cubicBezTo>
                    <a:cubicBezTo>
                      <a:pt x="374" y="1426"/>
                      <a:pt x="404" y="1396"/>
                      <a:pt x="465" y="1335"/>
                    </a:cubicBezTo>
                    <a:cubicBezTo>
                      <a:pt x="648" y="1122"/>
                      <a:pt x="830" y="940"/>
                      <a:pt x="1012" y="788"/>
                    </a:cubicBezTo>
                    <a:cubicBezTo>
                      <a:pt x="1397" y="493"/>
                      <a:pt x="1850" y="283"/>
                      <a:pt x="2319" y="283"/>
                    </a:cubicBezTo>
                    <a:cubicBezTo>
                      <a:pt x="2480" y="283"/>
                      <a:pt x="2643" y="308"/>
                      <a:pt x="2806" y="362"/>
                    </a:cubicBezTo>
                    <a:cubicBezTo>
                      <a:pt x="2824" y="368"/>
                      <a:pt x="2841" y="371"/>
                      <a:pt x="2856" y="371"/>
                    </a:cubicBezTo>
                    <a:cubicBezTo>
                      <a:pt x="2998" y="371"/>
                      <a:pt x="3034" y="143"/>
                      <a:pt x="2897" y="89"/>
                    </a:cubicBezTo>
                    <a:cubicBezTo>
                      <a:pt x="2705" y="28"/>
                      <a:pt x="2514" y="1"/>
                      <a:pt x="23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4534;p81">
                <a:extLst>
                  <a:ext uri="{FF2B5EF4-FFF2-40B4-BE49-F238E27FC236}">
                    <a16:creationId xmlns:a16="http://schemas.microsoft.com/office/drawing/2014/main" id="{4297890C-5DA8-411E-9C5B-4E4331ADA9B5}"/>
                  </a:ext>
                </a:extLst>
              </p:cNvPr>
              <p:cNvSpPr/>
              <p:nvPr/>
            </p:nvSpPr>
            <p:spPr>
              <a:xfrm>
                <a:off x="6249705" y="4234297"/>
                <a:ext cx="55602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70" extrusionOk="0">
                    <a:moveTo>
                      <a:pt x="122" y="1393"/>
                    </a:moveTo>
                    <a:cubicBezTo>
                      <a:pt x="125" y="1395"/>
                      <a:pt x="129" y="1397"/>
                      <a:pt x="132" y="1398"/>
                    </a:cubicBezTo>
                    <a:lnTo>
                      <a:pt x="132" y="1398"/>
                    </a:lnTo>
                    <a:cubicBezTo>
                      <a:pt x="119" y="1405"/>
                      <a:pt x="105" y="1413"/>
                      <a:pt x="91" y="1424"/>
                    </a:cubicBezTo>
                    <a:cubicBezTo>
                      <a:pt x="91" y="1424"/>
                      <a:pt x="91" y="1424"/>
                      <a:pt x="122" y="1393"/>
                    </a:cubicBezTo>
                    <a:close/>
                    <a:moveTo>
                      <a:pt x="335" y="1576"/>
                    </a:moveTo>
                    <a:cubicBezTo>
                      <a:pt x="335" y="1586"/>
                      <a:pt x="331" y="1589"/>
                      <a:pt x="328" y="1589"/>
                    </a:cubicBezTo>
                    <a:cubicBezTo>
                      <a:pt x="321" y="1589"/>
                      <a:pt x="314" y="1576"/>
                      <a:pt x="335" y="1576"/>
                    </a:cubicBezTo>
                    <a:close/>
                    <a:moveTo>
                      <a:pt x="2364" y="1"/>
                    </a:moveTo>
                    <a:cubicBezTo>
                      <a:pt x="1513" y="1"/>
                      <a:pt x="739" y="590"/>
                      <a:pt x="213" y="1241"/>
                    </a:cubicBezTo>
                    <a:cubicBezTo>
                      <a:pt x="152" y="1333"/>
                      <a:pt x="0" y="1485"/>
                      <a:pt x="61" y="1606"/>
                    </a:cubicBezTo>
                    <a:cubicBezTo>
                      <a:pt x="99" y="1644"/>
                      <a:pt x="136" y="1670"/>
                      <a:pt x="181" y="1670"/>
                    </a:cubicBezTo>
                    <a:cubicBezTo>
                      <a:pt x="209" y="1670"/>
                      <a:pt x="239" y="1660"/>
                      <a:pt x="274" y="1636"/>
                    </a:cubicBezTo>
                    <a:lnTo>
                      <a:pt x="304" y="1636"/>
                    </a:lnTo>
                    <a:cubicBezTo>
                      <a:pt x="328" y="1606"/>
                      <a:pt x="341" y="1575"/>
                      <a:pt x="343" y="1545"/>
                    </a:cubicBezTo>
                    <a:lnTo>
                      <a:pt x="343" y="1545"/>
                    </a:lnTo>
                    <a:cubicBezTo>
                      <a:pt x="352" y="1528"/>
                      <a:pt x="365" y="1515"/>
                      <a:pt x="365" y="1515"/>
                    </a:cubicBezTo>
                    <a:cubicBezTo>
                      <a:pt x="426" y="1424"/>
                      <a:pt x="456" y="1393"/>
                      <a:pt x="517" y="1333"/>
                    </a:cubicBezTo>
                    <a:cubicBezTo>
                      <a:pt x="669" y="1120"/>
                      <a:pt x="851" y="937"/>
                      <a:pt x="1064" y="785"/>
                    </a:cubicBezTo>
                    <a:cubicBezTo>
                      <a:pt x="1449" y="491"/>
                      <a:pt x="1902" y="281"/>
                      <a:pt x="2371" y="281"/>
                    </a:cubicBezTo>
                    <a:cubicBezTo>
                      <a:pt x="2532" y="281"/>
                      <a:pt x="2695" y="306"/>
                      <a:pt x="2857" y="360"/>
                    </a:cubicBezTo>
                    <a:cubicBezTo>
                      <a:pt x="2875" y="366"/>
                      <a:pt x="2892" y="369"/>
                      <a:pt x="2908" y="369"/>
                    </a:cubicBezTo>
                    <a:cubicBezTo>
                      <a:pt x="3049" y="369"/>
                      <a:pt x="3083" y="141"/>
                      <a:pt x="2918" y="86"/>
                    </a:cubicBezTo>
                    <a:cubicBezTo>
                      <a:pt x="2731" y="28"/>
                      <a:pt x="2546" y="1"/>
                      <a:pt x="2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4535;p81">
                <a:extLst>
                  <a:ext uri="{FF2B5EF4-FFF2-40B4-BE49-F238E27FC236}">
                    <a16:creationId xmlns:a16="http://schemas.microsoft.com/office/drawing/2014/main" id="{60BAB251-B015-436F-8A0C-16B0BD4ED0FC}"/>
                  </a:ext>
                </a:extLst>
              </p:cNvPr>
              <p:cNvSpPr/>
              <p:nvPr/>
            </p:nvSpPr>
            <p:spPr>
              <a:xfrm>
                <a:off x="6243123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300" y="1455"/>
                    </a:moveTo>
                    <a:cubicBezTo>
                      <a:pt x="301" y="1456"/>
                      <a:pt x="303" y="1456"/>
                      <a:pt x="304" y="1457"/>
                    </a:cubicBezTo>
                    <a:cubicBezTo>
                      <a:pt x="304" y="1460"/>
                      <a:pt x="304" y="1463"/>
                      <a:pt x="304" y="1466"/>
                    </a:cubicBezTo>
                    <a:lnTo>
                      <a:pt x="304" y="1466"/>
                    </a:lnTo>
                    <a:cubicBezTo>
                      <a:pt x="303" y="1462"/>
                      <a:pt x="302" y="1459"/>
                      <a:pt x="300" y="1455"/>
                    </a:cubicBezTo>
                    <a:close/>
                    <a:moveTo>
                      <a:pt x="2331" y="1"/>
                    </a:moveTo>
                    <a:cubicBezTo>
                      <a:pt x="1494" y="1"/>
                      <a:pt x="706" y="571"/>
                      <a:pt x="183" y="1244"/>
                    </a:cubicBezTo>
                    <a:cubicBezTo>
                      <a:pt x="154" y="1273"/>
                      <a:pt x="103" y="1331"/>
                      <a:pt x="66" y="1393"/>
                    </a:cubicBezTo>
                    <a:lnTo>
                      <a:pt x="66" y="1393"/>
                    </a:lnTo>
                    <a:cubicBezTo>
                      <a:pt x="64" y="1394"/>
                      <a:pt x="63" y="1395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1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4" y="1639"/>
                    </a:cubicBezTo>
                    <a:cubicBezTo>
                      <a:pt x="244" y="1639"/>
                      <a:pt x="274" y="1639"/>
                      <a:pt x="274" y="1609"/>
                    </a:cubicBezTo>
                    <a:cubicBezTo>
                      <a:pt x="293" y="1590"/>
                      <a:pt x="304" y="1569"/>
                      <a:pt x="310" y="1548"/>
                    </a:cubicBezTo>
                    <a:lnTo>
                      <a:pt x="310" y="1548"/>
                    </a:lnTo>
                    <a:cubicBezTo>
                      <a:pt x="335" y="1544"/>
                      <a:pt x="335" y="1516"/>
                      <a:pt x="335" y="1487"/>
                    </a:cubicBezTo>
                    <a:cubicBezTo>
                      <a:pt x="396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2" y="284"/>
                      <a:pt x="2665" y="308"/>
                      <a:pt x="2827" y="362"/>
                    </a:cubicBezTo>
                    <a:cubicBezTo>
                      <a:pt x="2845" y="368"/>
                      <a:pt x="2862" y="371"/>
                      <a:pt x="2878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702" y="29"/>
                      <a:pt x="2515" y="1"/>
                      <a:pt x="23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4536;p81">
                <a:extLst>
                  <a:ext uri="{FF2B5EF4-FFF2-40B4-BE49-F238E27FC236}">
                    <a16:creationId xmlns:a16="http://schemas.microsoft.com/office/drawing/2014/main" id="{6608A416-300E-4181-97DE-5C280085FA6A}"/>
                  </a:ext>
                </a:extLst>
              </p:cNvPr>
              <p:cNvSpPr/>
              <p:nvPr/>
            </p:nvSpPr>
            <p:spPr>
              <a:xfrm>
                <a:off x="5915300" y="4234297"/>
                <a:ext cx="4407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6" extrusionOk="0">
                    <a:moveTo>
                      <a:pt x="347" y="184"/>
                    </a:moveTo>
                    <a:cubicBezTo>
                      <a:pt x="352" y="192"/>
                      <a:pt x="358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5" y="56"/>
                      <a:pt x="214" y="56"/>
                    </a:cubicBezTo>
                    <a:cubicBezTo>
                      <a:pt x="210" y="56"/>
                      <a:pt x="208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8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9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4537;p81">
                <a:extLst>
                  <a:ext uri="{FF2B5EF4-FFF2-40B4-BE49-F238E27FC236}">
                    <a16:creationId xmlns:a16="http://schemas.microsoft.com/office/drawing/2014/main" id="{7EAD3DF4-5656-4DCB-A317-EA0BFEBB1832}"/>
                  </a:ext>
                </a:extLst>
              </p:cNvPr>
              <p:cNvSpPr/>
              <p:nvPr/>
            </p:nvSpPr>
            <p:spPr>
              <a:xfrm>
                <a:off x="5933949" y="4218083"/>
                <a:ext cx="44060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372" extrusionOk="0">
                    <a:moveTo>
                      <a:pt x="349" y="205"/>
                    </a:moveTo>
                    <a:cubicBezTo>
                      <a:pt x="353" y="212"/>
                      <a:pt x="358" y="219"/>
                      <a:pt x="365" y="225"/>
                    </a:cubicBezTo>
                    <a:cubicBezTo>
                      <a:pt x="365" y="237"/>
                      <a:pt x="357" y="252"/>
                      <a:pt x="345" y="268"/>
                    </a:cubicBezTo>
                    <a:lnTo>
                      <a:pt x="345" y="268"/>
                    </a:lnTo>
                    <a:cubicBezTo>
                      <a:pt x="350" y="248"/>
                      <a:pt x="351" y="226"/>
                      <a:pt x="349" y="205"/>
                    </a:cubicBezTo>
                    <a:close/>
                    <a:moveTo>
                      <a:pt x="682" y="1"/>
                    </a:moveTo>
                    <a:cubicBezTo>
                      <a:pt x="529" y="1"/>
                      <a:pt x="380" y="16"/>
                      <a:pt x="244" y="43"/>
                    </a:cubicBezTo>
                    <a:cubicBezTo>
                      <a:pt x="213" y="73"/>
                      <a:pt x="152" y="73"/>
                      <a:pt x="122" y="104"/>
                    </a:cubicBezTo>
                    <a:cubicBezTo>
                      <a:pt x="0" y="165"/>
                      <a:pt x="61" y="377"/>
                      <a:pt x="213" y="377"/>
                    </a:cubicBezTo>
                    <a:cubicBezTo>
                      <a:pt x="249" y="377"/>
                      <a:pt x="278" y="366"/>
                      <a:pt x="299" y="347"/>
                    </a:cubicBezTo>
                    <a:lnTo>
                      <a:pt x="304" y="347"/>
                    </a:lnTo>
                    <a:cubicBezTo>
                      <a:pt x="335" y="317"/>
                      <a:pt x="365" y="317"/>
                      <a:pt x="426" y="317"/>
                    </a:cubicBezTo>
                    <a:lnTo>
                      <a:pt x="456" y="317"/>
                    </a:lnTo>
                    <a:cubicBezTo>
                      <a:pt x="487" y="286"/>
                      <a:pt x="517" y="286"/>
                      <a:pt x="547" y="286"/>
                    </a:cubicBezTo>
                    <a:lnTo>
                      <a:pt x="730" y="286"/>
                    </a:lnTo>
                    <a:cubicBezTo>
                      <a:pt x="1064" y="317"/>
                      <a:pt x="1399" y="408"/>
                      <a:pt x="1672" y="621"/>
                    </a:cubicBezTo>
                    <a:cubicBezTo>
                      <a:pt x="1885" y="803"/>
                      <a:pt x="2037" y="1046"/>
                      <a:pt x="2158" y="1289"/>
                    </a:cubicBezTo>
                    <a:cubicBezTo>
                      <a:pt x="2178" y="1347"/>
                      <a:pt x="2216" y="1372"/>
                      <a:pt x="2256" y="1372"/>
                    </a:cubicBezTo>
                    <a:cubicBezTo>
                      <a:pt x="2343" y="1372"/>
                      <a:pt x="2443" y="1262"/>
                      <a:pt x="2402" y="1137"/>
                    </a:cubicBezTo>
                    <a:cubicBezTo>
                      <a:pt x="2158" y="651"/>
                      <a:pt x="1763" y="256"/>
                      <a:pt x="1247" y="73"/>
                    </a:cubicBezTo>
                    <a:cubicBezTo>
                      <a:pt x="1062" y="23"/>
                      <a:pt x="869" y="1"/>
                      <a:pt x="6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4538;p81">
                <a:extLst>
                  <a:ext uri="{FF2B5EF4-FFF2-40B4-BE49-F238E27FC236}">
                    <a16:creationId xmlns:a16="http://schemas.microsoft.com/office/drawing/2014/main" id="{0EB28081-45AB-462F-BA35-C03EAA6F6AEF}"/>
                  </a:ext>
                </a:extLst>
              </p:cNvPr>
              <p:cNvSpPr/>
              <p:nvPr/>
            </p:nvSpPr>
            <p:spPr>
              <a:xfrm>
                <a:off x="5952579" y="4198118"/>
                <a:ext cx="44078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5" extrusionOk="0">
                    <a:moveTo>
                      <a:pt x="347" y="184"/>
                    </a:moveTo>
                    <a:cubicBezTo>
                      <a:pt x="352" y="192"/>
                      <a:pt x="357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4" y="56"/>
                      <a:pt x="214" y="56"/>
                    </a:cubicBezTo>
                    <a:cubicBezTo>
                      <a:pt x="210" y="56"/>
                      <a:pt x="207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7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8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4539;p81">
                <a:extLst>
                  <a:ext uri="{FF2B5EF4-FFF2-40B4-BE49-F238E27FC236}">
                    <a16:creationId xmlns:a16="http://schemas.microsoft.com/office/drawing/2014/main" id="{D19B85EC-924B-4605-A6C0-B1BCE184C95A}"/>
                  </a:ext>
                </a:extLst>
              </p:cNvPr>
              <p:cNvSpPr/>
              <p:nvPr/>
            </p:nvSpPr>
            <p:spPr>
              <a:xfrm>
                <a:off x="6148836" y="3535260"/>
                <a:ext cx="187492" cy="646338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35838" extrusionOk="0">
                    <a:moveTo>
                      <a:pt x="9180" y="1"/>
                    </a:moveTo>
                    <a:cubicBezTo>
                      <a:pt x="6991" y="1"/>
                      <a:pt x="0" y="9636"/>
                      <a:pt x="0" y="9636"/>
                    </a:cubicBezTo>
                    <a:lnTo>
                      <a:pt x="1338" y="35837"/>
                    </a:lnTo>
                    <a:lnTo>
                      <a:pt x="10396" y="35503"/>
                    </a:lnTo>
                    <a:cubicBezTo>
                      <a:pt x="10396" y="35503"/>
                      <a:pt x="9697" y="1"/>
                      <a:pt x="91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4540;p81">
                <a:extLst>
                  <a:ext uri="{FF2B5EF4-FFF2-40B4-BE49-F238E27FC236}">
                    <a16:creationId xmlns:a16="http://schemas.microsoft.com/office/drawing/2014/main" id="{1DB3DFDF-8EC3-44DB-8C2E-5E5C30D51703}"/>
                  </a:ext>
                </a:extLst>
              </p:cNvPr>
              <p:cNvSpPr/>
              <p:nvPr/>
            </p:nvSpPr>
            <p:spPr>
              <a:xfrm>
                <a:off x="5842944" y="3391088"/>
                <a:ext cx="268631" cy="794334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4044" extrusionOk="0">
                    <a:moveTo>
                      <a:pt x="1" y="1"/>
                    </a:moveTo>
                    <a:lnTo>
                      <a:pt x="3071" y="44044"/>
                    </a:lnTo>
                    <a:lnTo>
                      <a:pt x="11399" y="44044"/>
                    </a:lnTo>
                    <a:lnTo>
                      <a:pt x="14895" y="10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4541;p81">
                <a:extLst>
                  <a:ext uri="{FF2B5EF4-FFF2-40B4-BE49-F238E27FC236}">
                    <a16:creationId xmlns:a16="http://schemas.microsoft.com/office/drawing/2014/main" id="{C962B4BD-E54E-4FBF-9BDC-28BF7DF637D3}"/>
                  </a:ext>
                </a:extLst>
              </p:cNvPr>
              <p:cNvSpPr/>
              <p:nvPr/>
            </p:nvSpPr>
            <p:spPr>
              <a:xfrm>
                <a:off x="5791959" y="3186066"/>
                <a:ext cx="101447" cy="34921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19363" extrusionOk="0">
                    <a:moveTo>
                      <a:pt x="5624" y="1"/>
                    </a:moveTo>
                    <a:lnTo>
                      <a:pt x="1" y="2554"/>
                    </a:lnTo>
                    <a:lnTo>
                      <a:pt x="4287" y="19363"/>
                    </a:lnTo>
                    <a:lnTo>
                      <a:pt x="5624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4542;p81">
                <a:extLst>
                  <a:ext uri="{FF2B5EF4-FFF2-40B4-BE49-F238E27FC236}">
                    <a16:creationId xmlns:a16="http://schemas.microsoft.com/office/drawing/2014/main" id="{63574848-4A76-4CE8-92BD-AFAD0AC5AAFF}"/>
                  </a:ext>
                </a:extLst>
              </p:cNvPr>
              <p:cNvSpPr/>
              <p:nvPr/>
            </p:nvSpPr>
            <p:spPr>
              <a:xfrm>
                <a:off x="5545276" y="2676938"/>
                <a:ext cx="657304" cy="571890"/>
              </a:xfrm>
              <a:custGeom>
                <a:avLst/>
                <a:gdLst/>
                <a:ahLst/>
                <a:cxnLst/>
                <a:rect l="l" t="t" r="r" b="b"/>
                <a:pathLst>
                  <a:path w="36446" h="31710" extrusionOk="0">
                    <a:moveTo>
                      <a:pt x="23793" y="1"/>
                    </a:moveTo>
                    <a:cubicBezTo>
                      <a:pt x="23367" y="1"/>
                      <a:pt x="22934" y="9"/>
                      <a:pt x="22494" y="24"/>
                    </a:cubicBezTo>
                    <a:cubicBezTo>
                      <a:pt x="8937" y="632"/>
                      <a:pt x="1" y="18899"/>
                      <a:pt x="3192" y="26985"/>
                    </a:cubicBezTo>
                    <a:cubicBezTo>
                      <a:pt x="4675" y="30705"/>
                      <a:pt x="7922" y="31710"/>
                      <a:pt x="11066" y="31710"/>
                    </a:cubicBezTo>
                    <a:cubicBezTo>
                      <a:pt x="14754" y="31710"/>
                      <a:pt x="18300" y="30328"/>
                      <a:pt x="18694" y="30328"/>
                    </a:cubicBezTo>
                    <a:cubicBezTo>
                      <a:pt x="18694" y="30328"/>
                      <a:pt x="27934" y="28808"/>
                      <a:pt x="35412" y="25890"/>
                    </a:cubicBezTo>
                    <a:cubicBezTo>
                      <a:pt x="35442" y="25769"/>
                      <a:pt x="35442" y="25617"/>
                      <a:pt x="35473" y="25465"/>
                    </a:cubicBezTo>
                    <a:cubicBezTo>
                      <a:pt x="36445" y="21453"/>
                      <a:pt x="35929" y="17136"/>
                      <a:pt x="34470" y="13246"/>
                    </a:cubicBezTo>
                    <a:cubicBezTo>
                      <a:pt x="32980" y="9355"/>
                      <a:pt x="30579" y="5890"/>
                      <a:pt x="27843" y="2790"/>
                    </a:cubicBezTo>
                    <a:cubicBezTo>
                      <a:pt x="26962" y="1817"/>
                      <a:pt x="26050" y="875"/>
                      <a:pt x="25047" y="24"/>
                    </a:cubicBezTo>
                    <a:cubicBezTo>
                      <a:pt x="24637" y="9"/>
                      <a:pt x="24219" y="1"/>
                      <a:pt x="23793" y="1"/>
                    </a:cubicBezTo>
                    <a:close/>
                  </a:path>
                </a:pathLst>
              </a:custGeom>
              <a:solidFill>
                <a:srgbClr val="A7E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4543;p81">
                <a:extLst>
                  <a:ext uri="{FF2B5EF4-FFF2-40B4-BE49-F238E27FC236}">
                    <a16:creationId xmlns:a16="http://schemas.microsoft.com/office/drawing/2014/main" id="{05FDFD39-3796-4ED0-BCE4-26090CB738B7}"/>
                  </a:ext>
                </a:extLst>
              </p:cNvPr>
              <p:cNvSpPr/>
              <p:nvPr/>
            </p:nvSpPr>
            <p:spPr>
              <a:xfrm>
                <a:off x="5808407" y="2992010"/>
                <a:ext cx="385949" cy="158456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8786" extrusionOk="0">
                    <a:moveTo>
                      <a:pt x="21399" y="1"/>
                    </a:moveTo>
                    <a:lnTo>
                      <a:pt x="1" y="274"/>
                    </a:lnTo>
                    <a:lnTo>
                      <a:pt x="1" y="6293"/>
                    </a:lnTo>
                    <a:lnTo>
                      <a:pt x="2250" y="8785"/>
                    </a:lnTo>
                    <a:lnTo>
                      <a:pt x="4651" y="4378"/>
                    </a:lnTo>
                    <a:lnTo>
                      <a:pt x="21399" y="2280"/>
                    </a:lnTo>
                    <a:lnTo>
                      <a:pt x="21399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4544;p81">
                <a:extLst>
                  <a:ext uri="{FF2B5EF4-FFF2-40B4-BE49-F238E27FC236}">
                    <a16:creationId xmlns:a16="http://schemas.microsoft.com/office/drawing/2014/main" id="{A028DACA-945E-48F0-91D1-B7704484C51E}"/>
                  </a:ext>
                </a:extLst>
              </p:cNvPr>
              <p:cNvSpPr/>
              <p:nvPr/>
            </p:nvSpPr>
            <p:spPr>
              <a:xfrm>
                <a:off x="5996981" y="2677353"/>
                <a:ext cx="376625" cy="466529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25868" extrusionOk="0">
                    <a:moveTo>
                      <a:pt x="1" y="1"/>
                    </a:moveTo>
                    <a:cubicBezTo>
                      <a:pt x="1004" y="852"/>
                      <a:pt x="1916" y="1794"/>
                      <a:pt x="2797" y="2767"/>
                    </a:cubicBezTo>
                    <a:cubicBezTo>
                      <a:pt x="5533" y="5867"/>
                      <a:pt x="7934" y="9332"/>
                      <a:pt x="9424" y="13223"/>
                    </a:cubicBezTo>
                    <a:cubicBezTo>
                      <a:pt x="10883" y="17113"/>
                      <a:pt x="11399" y="21399"/>
                      <a:pt x="10427" y="25442"/>
                    </a:cubicBezTo>
                    <a:cubicBezTo>
                      <a:pt x="10396" y="25594"/>
                      <a:pt x="10396" y="25746"/>
                      <a:pt x="10366" y="25867"/>
                    </a:cubicBezTo>
                    <a:cubicBezTo>
                      <a:pt x="16141" y="23618"/>
                      <a:pt x="20883" y="20548"/>
                      <a:pt x="19545" y="16657"/>
                    </a:cubicBezTo>
                    <a:cubicBezTo>
                      <a:pt x="16688" y="8299"/>
                      <a:pt x="11703" y="487"/>
                      <a:pt x="1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4545;p81">
                <a:extLst>
                  <a:ext uri="{FF2B5EF4-FFF2-40B4-BE49-F238E27FC236}">
                    <a16:creationId xmlns:a16="http://schemas.microsoft.com/office/drawing/2014/main" id="{CDAF4897-DF26-4AE1-AE2B-A5CF37224001}"/>
                  </a:ext>
                </a:extLst>
              </p:cNvPr>
              <p:cNvSpPr/>
              <p:nvPr/>
            </p:nvSpPr>
            <p:spPr>
              <a:xfrm>
                <a:off x="5484769" y="1953951"/>
                <a:ext cx="759472" cy="432822"/>
              </a:xfrm>
              <a:custGeom>
                <a:avLst/>
                <a:gdLst/>
                <a:ahLst/>
                <a:cxnLst/>
                <a:rect l="l" t="t" r="r" b="b"/>
                <a:pathLst>
                  <a:path w="42111" h="23999" extrusionOk="0">
                    <a:moveTo>
                      <a:pt x="30872" y="0"/>
                    </a:moveTo>
                    <a:cubicBezTo>
                      <a:pt x="28494" y="0"/>
                      <a:pt x="25471" y="390"/>
                      <a:pt x="21593" y="1175"/>
                    </a:cubicBezTo>
                    <a:cubicBezTo>
                      <a:pt x="21016" y="1144"/>
                      <a:pt x="20460" y="1129"/>
                      <a:pt x="19923" y="1129"/>
                    </a:cubicBezTo>
                    <a:cubicBezTo>
                      <a:pt x="0" y="1129"/>
                      <a:pt x="7020" y="21998"/>
                      <a:pt x="7642" y="23212"/>
                    </a:cubicBezTo>
                    <a:cubicBezTo>
                      <a:pt x="7980" y="23843"/>
                      <a:pt x="8716" y="23998"/>
                      <a:pt x="9360" y="23998"/>
                    </a:cubicBezTo>
                    <a:cubicBezTo>
                      <a:pt x="9988" y="23998"/>
                      <a:pt x="10529" y="23850"/>
                      <a:pt x="10529" y="23850"/>
                    </a:cubicBezTo>
                    <a:cubicBezTo>
                      <a:pt x="10529" y="23850"/>
                      <a:pt x="12687" y="12513"/>
                      <a:pt x="15332" y="10993"/>
                    </a:cubicBezTo>
                    <a:cubicBezTo>
                      <a:pt x="15461" y="10918"/>
                      <a:pt x="15630" y="10883"/>
                      <a:pt x="15835" y="10883"/>
                    </a:cubicBezTo>
                    <a:cubicBezTo>
                      <a:pt x="19682" y="10883"/>
                      <a:pt x="36150" y="23349"/>
                      <a:pt x="39363" y="23349"/>
                    </a:cubicBezTo>
                    <a:cubicBezTo>
                      <a:pt x="39474" y="23349"/>
                      <a:pt x="39570" y="23334"/>
                      <a:pt x="39648" y="23303"/>
                    </a:cubicBezTo>
                    <a:cubicBezTo>
                      <a:pt x="42110" y="22330"/>
                      <a:pt x="41350" y="12300"/>
                      <a:pt x="39648" y="6312"/>
                    </a:cubicBezTo>
                    <a:cubicBezTo>
                      <a:pt x="38457" y="2121"/>
                      <a:pt x="36417" y="0"/>
                      <a:pt x="30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4546;p81">
                <a:extLst>
                  <a:ext uri="{FF2B5EF4-FFF2-40B4-BE49-F238E27FC236}">
                    <a16:creationId xmlns:a16="http://schemas.microsoft.com/office/drawing/2014/main" id="{37F6F984-AA9A-4388-9098-49A22F9CB215}"/>
                  </a:ext>
                </a:extLst>
              </p:cNvPr>
              <p:cNvSpPr/>
              <p:nvPr/>
            </p:nvSpPr>
            <p:spPr>
              <a:xfrm>
                <a:off x="5651088" y="2089701"/>
                <a:ext cx="484600" cy="645184"/>
              </a:xfrm>
              <a:custGeom>
                <a:avLst/>
                <a:gdLst/>
                <a:ahLst/>
                <a:cxnLst/>
                <a:rect l="l" t="t" r="r" b="b"/>
                <a:pathLst>
                  <a:path w="26870" h="35774" extrusionOk="0">
                    <a:moveTo>
                      <a:pt x="10152" y="1"/>
                    </a:moveTo>
                    <a:cubicBezTo>
                      <a:pt x="9737" y="1891"/>
                      <a:pt x="8378" y="3711"/>
                      <a:pt x="6963" y="3711"/>
                    </a:cubicBezTo>
                    <a:cubicBezTo>
                      <a:pt x="6513" y="3711"/>
                      <a:pt x="6057" y="3527"/>
                      <a:pt x="5623" y="3101"/>
                    </a:cubicBezTo>
                    <a:cubicBezTo>
                      <a:pt x="5552" y="4478"/>
                      <a:pt x="4776" y="5985"/>
                      <a:pt x="4049" y="5985"/>
                    </a:cubicBezTo>
                    <a:cubicBezTo>
                      <a:pt x="3845" y="5985"/>
                      <a:pt x="3645" y="5866"/>
                      <a:pt x="3465" y="5593"/>
                    </a:cubicBezTo>
                    <a:cubicBezTo>
                      <a:pt x="3009" y="7600"/>
                      <a:pt x="1034" y="10214"/>
                      <a:pt x="0" y="11521"/>
                    </a:cubicBezTo>
                    <a:lnTo>
                      <a:pt x="882" y="19940"/>
                    </a:lnTo>
                    <a:cubicBezTo>
                      <a:pt x="1437" y="25381"/>
                      <a:pt x="6103" y="29442"/>
                      <a:pt x="11466" y="29442"/>
                    </a:cubicBezTo>
                    <a:cubicBezTo>
                      <a:pt x="11675" y="29442"/>
                      <a:pt x="11886" y="29436"/>
                      <a:pt x="12098" y="29424"/>
                    </a:cubicBezTo>
                    <a:lnTo>
                      <a:pt x="12918" y="32949"/>
                    </a:lnTo>
                    <a:lnTo>
                      <a:pt x="10061" y="34682"/>
                    </a:lnTo>
                    <a:cubicBezTo>
                      <a:pt x="11164" y="35097"/>
                      <a:pt x="13350" y="35773"/>
                      <a:pt x="15940" y="35773"/>
                    </a:cubicBezTo>
                    <a:cubicBezTo>
                      <a:pt x="18276" y="35773"/>
                      <a:pt x="20941" y="35223"/>
                      <a:pt x="23435" y="33436"/>
                    </a:cubicBezTo>
                    <a:cubicBezTo>
                      <a:pt x="23466" y="33375"/>
                      <a:pt x="23496" y="33314"/>
                      <a:pt x="23496" y="33253"/>
                    </a:cubicBezTo>
                    <a:lnTo>
                      <a:pt x="23496" y="33253"/>
                    </a:lnTo>
                    <a:cubicBezTo>
                      <a:pt x="22944" y="33335"/>
                      <a:pt x="22382" y="33384"/>
                      <a:pt x="21826" y="33384"/>
                    </a:cubicBezTo>
                    <a:cubicBezTo>
                      <a:pt x="20512" y="33384"/>
                      <a:pt x="19232" y="33110"/>
                      <a:pt x="18207" y="32342"/>
                    </a:cubicBezTo>
                    <a:cubicBezTo>
                      <a:pt x="17143" y="31521"/>
                      <a:pt x="16566" y="30335"/>
                      <a:pt x="16171" y="29120"/>
                    </a:cubicBezTo>
                    <a:cubicBezTo>
                      <a:pt x="16111" y="28879"/>
                      <a:pt x="15339" y="25379"/>
                      <a:pt x="15671" y="25379"/>
                    </a:cubicBezTo>
                    <a:cubicBezTo>
                      <a:pt x="15675" y="25379"/>
                      <a:pt x="15680" y="25380"/>
                      <a:pt x="15684" y="25381"/>
                    </a:cubicBezTo>
                    <a:cubicBezTo>
                      <a:pt x="16505" y="25584"/>
                      <a:pt x="17358" y="25686"/>
                      <a:pt x="18210" y="25686"/>
                    </a:cubicBezTo>
                    <a:cubicBezTo>
                      <a:pt x="21306" y="25686"/>
                      <a:pt x="24396" y="24348"/>
                      <a:pt x="25897" y="21703"/>
                    </a:cubicBezTo>
                    <a:cubicBezTo>
                      <a:pt x="26870" y="20001"/>
                      <a:pt x="26840" y="18572"/>
                      <a:pt x="26444" y="16840"/>
                    </a:cubicBezTo>
                    <a:cubicBezTo>
                      <a:pt x="26080" y="15198"/>
                      <a:pt x="25624" y="13557"/>
                      <a:pt x="25077" y="11977"/>
                    </a:cubicBezTo>
                    <a:cubicBezTo>
                      <a:pt x="24043" y="11369"/>
                      <a:pt x="23162" y="10548"/>
                      <a:pt x="22523" y="9545"/>
                    </a:cubicBezTo>
                    <a:cubicBezTo>
                      <a:pt x="21627" y="10179"/>
                      <a:pt x="20604" y="10457"/>
                      <a:pt x="19578" y="10457"/>
                    </a:cubicBezTo>
                    <a:cubicBezTo>
                      <a:pt x="17507" y="10457"/>
                      <a:pt x="15424" y="9327"/>
                      <a:pt x="14347" y="7721"/>
                    </a:cubicBezTo>
                    <a:cubicBezTo>
                      <a:pt x="13496" y="6445"/>
                      <a:pt x="13253" y="4621"/>
                      <a:pt x="12918" y="2979"/>
                    </a:cubicBezTo>
                    <a:cubicBezTo>
                      <a:pt x="12158" y="2736"/>
                      <a:pt x="11064" y="2007"/>
                      <a:pt x="10152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4547;p81">
                <a:extLst>
                  <a:ext uri="{FF2B5EF4-FFF2-40B4-BE49-F238E27FC236}">
                    <a16:creationId xmlns:a16="http://schemas.microsoft.com/office/drawing/2014/main" id="{0DE7BA7E-963E-41DE-854B-A1DC277F6BD2}"/>
                  </a:ext>
                </a:extLst>
              </p:cNvPr>
              <p:cNvSpPr/>
              <p:nvPr/>
            </p:nvSpPr>
            <p:spPr>
              <a:xfrm>
                <a:off x="5884064" y="2143968"/>
                <a:ext cx="311933" cy="547921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30381" extrusionOk="0">
                    <a:moveTo>
                      <a:pt x="0" y="1"/>
                    </a:moveTo>
                    <a:cubicBezTo>
                      <a:pt x="335" y="1642"/>
                      <a:pt x="578" y="3436"/>
                      <a:pt x="1429" y="4743"/>
                    </a:cubicBezTo>
                    <a:cubicBezTo>
                      <a:pt x="2505" y="6326"/>
                      <a:pt x="4585" y="7449"/>
                      <a:pt x="6654" y="7449"/>
                    </a:cubicBezTo>
                    <a:cubicBezTo>
                      <a:pt x="7682" y="7449"/>
                      <a:pt x="8707" y="7172"/>
                      <a:pt x="9605" y="6536"/>
                    </a:cubicBezTo>
                    <a:cubicBezTo>
                      <a:pt x="10244" y="7539"/>
                      <a:pt x="11125" y="8390"/>
                      <a:pt x="12159" y="8968"/>
                    </a:cubicBezTo>
                    <a:cubicBezTo>
                      <a:pt x="12706" y="10548"/>
                      <a:pt x="13162" y="12189"/>
                      <a:pt x="13526" y="13831"/>
                    </a:cubicBezTo>
                    <a:cubicBezTo>
                      <a:pt x="13922" y="15563"/>
                      <a:pt x="13466" y="17326"/>
                      <a:pt x="12493" y="19028"/>
                    </a:cubicBezTo>
                    <a:cubicBezTo>
                      <a:pt x="10999" y="21620"/>
                      <a:pt x="8070" y="22633"/>
                      <a:pt x="5249" y="22633"/>
                    </a:cubicBezTo>
                    <a:cubicBezTo>
                      <a:pt x="4397" y="22633"/>
                      <a:pt x="3556" y="22541"/>
                      <a:pt x="2766" y="22372"/>
                    </a:cubicBezTo>
                    <a:cubicBezTo>
                      <a:pt x="2763" y="22371"/>
                      <a:pt x="2760" y="22371"/>
                      <a:pt x="2757" y="22371"/>
                    </a:cubicBezTo>
                    <a:cubicBezTo>
                      <a:pt x="2415" y="22371"/>
                      <a:pt x="3192" y="25900"/>
                      <a:pt x="3253" y="26111"/>
                    </a:cubicBezTo>
                    <a:cubicBezTo>
                      <a:pt x="3648" y="27326"/>
                      <a:pt x="4225" y="28542"/>
                      <a:pt x="5289" y="29333"/>
                    </a:cubicBezTo>
                    <a:cubicBezTo>
                      <a:pt x="6301" y="30112"/>
                      <a:pt x="7561" y="30381"/>
                      <a:pt x="8857" y="30381"/>
                    </a:cubicBezTo>
                    <a:cubicBezTo>
                      <a:pt x="9430" y="30381"/>
                      <a:pt x="10010" y="30328"/>
                      <a:pt x="10578" y="30244"/>
                    </a:cubicBezTo>
                    <a:cubicBezTo>
                      <a:pt x="10639" y="30062"/>
                      <a:pt x="10669" y="29940"/>
                      <a:pt x="10669" y="29940"/>
                    </a:cubicBezTo>
                    <a:lnTo>
                      <a:pt x="7842" y="28694"/>
                    </a:lnTo>
                    <a:lnTo>
                      <a:pt x="6991" y="25624"/>
                    </a:lnTo>
                    <a:lnTo>
                      <a:pt x="7235" y="25594"/>
                    </a:lnTo>
                    <a:cubicBezTo>
                      <a:pt x="13040" y="24986"/>
                      <a:pt x="17295" y="19728"/>
                      <a:pt x="16688" y="13922"/>
                    </a:cubicBezTo>
                    <a:lnTo>
                      <a:pt x="16140" y="8603"/>
                    </a:lnTo>
                    <a:cubicBezTo>
                      <a:pt x="12493" y="8116"/>
                      <a:pt x="8937" y="1127"/>
                      <a:pt x="8937" y="1125"/>
                    </a:cubicBezTo>
                    <a:lnTo>
                      <a:pt x="8937" y="1125"/>
                    </a:lnTo>
                    <a:cubicBezTo>
                      <a:pt x="8937" y="1127"/>
                      <a:pt x="10365" y="5381"/>
                      <a:pt x="8937" y="5624"/>
                    </a:cubicBezTo>
                    <a:cubicBezTo>
                      <a:pt x="8875" y="5634"/>
                      <a:pt x="8812" y="5639"/>
                      <a:pt x="8748" y="5639"/>
                    </a:cubicBezTo>
                    <a:cubicBezTo>
                      <a:pt x="7322" y="5639"/>
                      <a:pt x="5291" y="3164"/>
                      <a:pt x="5289" y="3162"/>
                    </a:cubicBezTo>
                    <a:lnTo>
                      <a:pt x="5289" y="3162"/>
                    </a:lnTo>
                    <a:cubicBezTo>
                      <a:pt x="5291" y="3164"/>
                      <a:pt x="7142" y="5503"/>
                      <a:pt x="5289" y="6110"/>
                    </a:cubicBezTo>
                    <a:cubicBezTo>
                      <a:pt x="5207" y="6137"/>
                      <a:pt x="5123" y="6150"/>
                      <a:pt x="5039" y="6150"/>
                    </a:cubicBezTo>
                    <a:cubicBezTo>
                      <a:pt x="3201" y="6150"/>
                      <a:pt x="1034" y="92"/>
                      <a:pt x="1034" y="92"/>
                    </a:cubicBezTo>
                    <a:cubicBezTo>
                      <a:pt x="1034" y="92"/>
                      <a:pt x="927" y="115"/>
                      <a:pt x="745" y="115"/>
                    </a:cubicBezTo>
                    <a:cubicBezTo>
                      <a:pt x="563" y="115"/>
                      <a:pt x="304" y="92"/>
                      <a:pt x="0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4548;p81">
                <a:extLst>
                  <a:ext uri="{FF2B5EF4-FFF2-40B4-BE49-F238E27FC236}">
                    <a16:creationId xmlns:a16="http://schemas.microsoft.com/office/drawing/2014/main" id="{F0BEB3F8-D276-4A9E-A143-E083EFBEA2F5}"/>
                  </a:ext>
                </a:extLst>
              </p:cNvPr>
              <p:cNvSpPr/>
              <p:nvPr/>
            </p:nvSpPr>
            <p:spPr>
              <a:xfrm>
                <a:off x="5544735" y="2349603"/>
                <a:ext cx="133766" cy="10963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6079" extrusionOk="0">
                    <a:moveTo>
                      <a:pt x="3972" y="0"/>
                    </a:moveTo>
                    <a:cubicBezTo>
                      <a:pt x="3470" y="0"/>
                      <a:pt x="2909" y="139"/>
                      <a:pt x="2310" y="514"/>
                    </a:cubicBezTo>
                    <a:cubicBezTo>
                      <a:pt x="0" y="1973"/>
                      <a:pt x="1672" y="5164"/>
                      <a:pt x="4317" y="5894"/>
                    </a:cubicBezTo>
                    <a:cubicBezTo>
                      <a:pt x="4790" y="6025"/>
                      <a:pt x="5194" y="6078"/>
                      <a:pt x="5537" y="6078"/>
                    </a:cubicBezTo>
                    <a:cubicBezTo>
                      <a:pt x="7110" y="6078"/>
                      <a:pt x="7417" y="4952"/>
                      <a:pt x="7417" y="4952"/>
                    </a:cubicBezTo>
                    <a:lnTo>
                      <a:pt x="6323" y="1091"/>
                    </a:lnTo>
                    <a:cubicBezTo>
                      <a:pt x="6323" y="1091"/>
                      <a:pt x="5381" y="0"/>
                      <a:pt x="397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4549;p81">
                <a:extLst>
                  <a:ext uri="{FF2B5EF4-FFF2-40B4-BE49-F238E27FC236}">
                    <a16:creationId xmlns:a16="http://schemas.microsoft.com/office/drawing/2014/main" id="{525C6296-F5E0-47D4-8AFA-95284EC72057}"/>
                  </a:ext>
                </a:extLst>
              </p:cNvPr>
              <p:cNvSpPr/>
              <p:nvPr/>
            </p:nvSpPr>
            <p:spPr>
              <a:xfrm>
                <a:off x="6093468" y="2313479"/>
                <a:ext cx="205040" cy="11926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6613" extrusionOk="0">
                    <a:moveTo>
                      <a:pt x="8146" y="1"/>
                    </a:moveTo>
                    <a:cubicBezTo>
                      <a:pt x="5982" y="1"/>
                      <a:pt x="3435" y="2547"/>
                      <a:pt x="3435" y="2547"/>
                    </a:cubicBezTo>
                    <a:cubicBezTo>
                      <a:pt x="3435" y="2547"/>
                      <a:pt x="0" y="5708"/>
                      <a:pt x="5077" y="6529"/>
                    </a:cubicBezTo>
                    <a:cubicBezTo>
                      <a:pt x="5418" y="6586"/>
                      <a:pt x="5742" y="6613"/>
                      <a:pt x="6050" y="6613"/>
                    </a:cubicBezTo>
                    <a:cubicBezTo>
                      <a:pt x="10346" y="6613"/>
                      <a:pt x="11368" y="1402"/>
                      <a:pt x="9241" y="268"/>
                    </a:cubicBezTo>
                    <a:cubicBezTo>
                      <a:pt x="8898" y="80"/>
                      <a:pt x="8528" y="1"/>
                      <a:pt x="814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4550;p81">
                <a:extLst>
                  <a:ext uri="{FF2B5EF4-FFF2-40B4-BE49-F238E27FC236}">
                    <a16:creationId xmlns:a16="http://schemas.microsoft.com/office/drawing/2014/main" id="{CA230D44-F7A5-4C5A-B681-676EBEEB45C6}"/>
                  </a:ext>
                </a:extLst>
              </p:cNvPr>
              <p:cNvSpPr/>
              <p:nvPr/>
            </p:nvSpPr>
            <p:spPr>
              <a:xfrm>
                <a:off x="5634081" y="2015198"/>
                <a:ext cx="540545" cy="283925"/>
              </a:xfrm>
              <a:custGeom>
                <a:avLst/>
                <a:gdLst/>
                <a:ahLst/>
                <a:cxnLst/>
                <a:rect l="l" t="t" r="r" b="b"/>
                <a:pathLst>
                  <a:path w="29972" h="15743" extrusionOk="0">
                    <a:moveTo>
                      <a:pt x="18766" y="1"/>
                    </a:moveTo>
                    <a:cubicBezTo>
                      <a:pt x="18400" y="1"/>
                      <a:pt x="18032" y="20"/>
                      <a:pt x="17661" y="59"/>
                    </a:cubicBezTo>
                    <a:lnTo>
                      <a:pt x="10062" y="849"/>
                    </a:lnTo>
                    <a:cubicBezTo>
                      <a:pt x="4256" y="1457"/>
                      <a:pt x="1" y="6715"/>
                      <a:pt x="609" y="12521"/>
                    </a:cubicBezTo>
                    <a:lnTo>
                      <a:pt x="943" y="15652"/>
                    </a:lnTo>
                    <a:cubicBezTo>
                      <a:pt x="2007" y="14345"/>
                      <a:pt x="3952" y="11731"/>
                      <a:pt x="4408" y="9724"/>
                    </a:cubicBezTo>
                    <a:cubicBezTo>
                      <a:pt x="4588" y="9997"/>
                      <a:pt x="4788" y="10116"/>
                      <a:pt x="4992" y="10116"/>
                    </a:cubicBezTo>
                    <a:cubicBezTo>
                      <a:pt x="5719" y="10116"/>
                      <a:pt x="6495" y="8609"/>
                      <a:pt x="6566" y="7232"/>
                    </a:cubicBezTo>
                    <a:cubicBezTo>
                      <a:pt x="7000" y="7658"/>
                      <a:pt x="7456" y="7842"/>
                      <a:pt x="7906" y="7842"/>
                    </a:cubicBezTo>
                    <a:cubicBezTo>
                      <a:pt x="9321" y="7842"/>
                      <a:pt x="10680" y="6022"/>
                      <a:pt x="11095" y="4132"/>
                    </a:cubicBezTo>
                    <a:cubicBezTo>
                      <a:pt x="12378" y="6962"/>
                      <a:pt x="14026" y="7251"/>
                      <a:pt x="14645" y="7251"/>
                    </a:cubicBezTo>
                    <a:cubicBezTo>
                      <a:pt x="14804" y="7251"/>
                      <a:pt x="14895" y="7232"/>
                      <a:pt x="14895" y="7232"/>
                    </a:cubicBezTo>
                    <a:cubicBezTo>
                      <a:pt x="14895" y="7232"/>
                      <a:pt x="17062" y="13290"/>
                      <a:pt x="18900" y="13290"/>
                    </a:cubicBezTo>
                    <a:cubicBezTo>
                      <a:pt x="18984" y="13290"/>
                      <a:pt x="19068" y="13277"/>
                      <a:pt x="19150" y="13250"/>
                    </a:cubicBezTo>
                    <a:cubicBezTo>
                      <a:pt x="21003" y="12643"/>
                      <a:pt x="19152" y="10304"/>
                      <a:pt x="19150" y="10302"/>
                    </a:cubicBezTo>
                    <a:lnTo>
                      <a:pt x="19150" y="10302"/>
                    </a:lnTo>
                    <a:cubicBezTo>
                      <a:pt x="19152" y="10304"/>
                      <a:pt x="21183" y="12779"/>
                      <a:pt x="22609" y="12779"/>
                    </a:cubicBezTo>
                    <a:cubicBezTo>
                      <a:pt x="22673" y="12779"/>
                      <a:pt x="22736" y="12774"/>
                      <a:pt x="22798" y="12764"/>
                    </a:cubicBezTo>
                    <a:cubicBezTo>
                      <a:pt x="24226" y="12521"/>
                      <a:pt x="22798" y="8267"/>
                      <a:pt x="22798" y="8265"/>
                    </a:cubicBezTo>
                    <a:lnTo>
                      <a:pt x="22798" y="8265"/>
                    </a:lnTo>
                    <a:cubicBezTo>
                      <a:pt x="22798" y="8267"/>
                      <a:pt x="26354" y="15256"/>
                      <a:pt x="29971" y="15743"/>
                    </a:cubicBezTo>
                    <a:lnTo>
                      <a:pt x="29333" y="9512"/>
                    </a:lnTo>
                    <a:cubicBezTo>
                      <a:pt x="28764" y="4077"/>
                      <a:pt x="24119" y="1"/>
                      <a:pt x="187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4551;p81">
                <a:extLst>
                  <a:ext uri="{FF2B5EF4-FFF2-40B4-BE49-F238E27FC236}">
                    <a16:creationId xmlns:a16="http://schemas.microsoft.com/office/drawing/2014/main" id="{27421586-B27E-47EC-8677-7117FD30745B}"/>
                  </a:ext>
                </a:extLst>
              </p:cNvPr>
              <p:cNvSpPr/>
              <p:nvPr/>
            </p:nvSpPr>
            <p:spPr>
              <a:xfrm>
                <a:off x="6033578" y="2414627"/>
                <a:ext cx="111026" cy="111049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50" extrusionOk="0">
                    <a:moveTo>
                      <a:pt x="1125" y="1"/>
                    </a:moveTo>
                    <a:cubicBezTo>
                      <a:pt x="487" y="1"/>
                      <a:pt x="1" y="487"/>
                      <a:pt x="1" y="1125"/>
                    </a:cubicBezTo>
                    <a:cubicBezTo>
                      <a:pt x="1" y="1733"/>
                      <a:pt x="487" y="2250"/>
                      <a:pt x="1125" y="2250"/>
                    </a:cubicBezTo>
                    <a:cubicBezTo>
                      <a:pt x="1733" y="2250"/>
                      <a:pt x="2250" y="1733"/>
                      <a:pt x="2250" y="1125"/>
                    </a:cubicBezTo>
                    <a:cubicBezTo>
                      <a:pt x="2250" y="487"/>
                      <a:pt x="1733" y="1"/>
                      <a:pt x="112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4552;p81">
                <a:extLst>
                  <a:ext uri="{FF2B5EF4-FFF2-40B4-BE49-F238E27FC236}">
                    <a16:creationId xmlns:a16="http://schemas.microsoft.com/office/drawing/2014/main" id="{B5290CBB-65E4-4516-9630-84BDB2418F28}"/>
                  </a:ext>
                </a:extLst>
              </p:cNvPr>
              <p:cNvSpPr/>
              <p:nvPr/>
            </p:nvSpPr>
            <p:spPr>
              <a:xfrm>
                <a:off x="5861448" y="1845146"/>
                <a:ext cx="127327" cy="155768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8637" extrusionOk="0">
                    <a:moveTo>
                      <a:pt x="2085" y="0"/>
                    </a:moveTo>
                    <a:cubicBezTo>
                      <a:pt x="0" y="0"/>
                      <a:pt x="890" y="8150"/>
                      <a:pt x="890" y="8150"/>
                    </a:cubicBezTo>
                    <a:lnTo>
                      <a:pt x="707" y="8637"/>
                    </a:lnTo>
                    <a:cubicBezTo>
                      <a:pt x="707" y="8637"/>
                      <a:pt x="7060" y="4594"/>
                      <a:pt x="5388" y="3621"/>
                    </a:cubicBezTo>
                    <a:cubicBezTo>
                      <a:pt x="5224" y="3528"/>
                      <a:pt x="5057" y="3485"/>
                      <a:pt x="4890" y="3485"/>
                    </a:cubicBezTo>
                    <a:cubicBezTo>
                      <a:pt x="3323" y="3485"/>
                      <a:pt x="1710" y="7208"/>
                      <a:pt x="1710" y="7208"/>
                    </a:cubicBezTo>
                    <a:cubicBezTo>
                      <a:pt x="1710" y="7208"/>
                      <a:pt x="4355" y="247"/>
                      <a:pt x="2166" y="4"/>
                    </a:cubicBezTo>
                    <a:cubicBezTo>
                      <a:pt x="2139" y="2"/>
                      <a:pt x="2112" y="0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4553;p81">
                <a:extLst>
                  <a:ext uri="{FF2B5EF4-FFF2-40B4-BE49-F238E27FC236}">
                    <a16:creationId xmlns:a16="http://schemas.microsoft.com/office/drawing/2014/main" id="{AB804F07-A7DA-47CD-A6A5-4F3DA1C99A75}"/>
                  </a:ext>
                </a:extLst>
              </p:cNvPr>
              <p:cNvSpPr/>
              <p:nvPr/>
            </p:nvSpPr>
            <p:spPr>
              <a:xfrm>
                <a:off x="6044683" y="237418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74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4554;p81">
                <a:extLst>
                  <a:ext uri="{FF2B5EF4-FFF2-40B4-BE49-F238E27FC236}">
                    <a16:creationId xmlns:a16="http://schemas.microsoft.com/office/drawing/2014/main" id="{B6823DE0-E82C-41E2-A209-485813AA8016}"/>
                  </a:ext>
                </a:extLst>
              </p:cNvPr>
              <p:cNvSpPr/>
              <p:nvPr/>
            </p:nvSpPr>
            <p:spPr>
              <a:xfrm>
                <a:off x="5733122" y="2439840"/>
                <a:ext cx="115498" cy="11395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20" extrusionOk="0">
                    <a:moveTo>
                      <a:pt x="1125" y="0"/>
                    </a:moveTo>
                    <a:cubicBezTo>
                      <a:pt x="517" y="0"/>
                      <a:pt x="0" y="487"/>
                      <a:pt x="0" y="1125"/>
                    </a:cubicBezTo>
                    <a:cubicBezTo>
                      <a:pt x="0" y="1733"/>
                      <a:pt x="517" y="2219"/>
                      <a:pt x="1125" y="2219"/>
                    </a:cubicBezTo>
                    <a:cubicBezTo>
                      <a:pt x="1763" y="2219"/>
                      <a:pt x="2250" y="1733"/>
                      <a:pt x="2250" y="1125"/>
                    </a:cubicBezTo>
                    <a:cubicBezTo>
                      <a:pt x="2250" y="487"/>
                      <a:pt x="1763" y="0"/>
                      <a:pt x="112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4555;p81">
                <a:extLst>
                  <a:ext uri="{FF2B5EF4-FFF2-40B4-BE49-F238E27FC236}">
                    <a16:creationId xmlns:a16="http://schemas.microsoft.com/office/drawing/2014/main" id="{AB9B1A75-540D-4564-91B3-9C9FE2CFC26C}"/>
                  </a:ext>
                </a:extLst>
              </p:cNvPr>
              <p:cNvSpPr/>
              <p:nvPr/>
            </p:nvSpPr>
            <p:spPr>
              <a:xfrm>
                <a:off x="5760722" y="239501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43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4556;p81">
                <a:extLst>
                  <a:ext uri="{FF2B5EF4-FFF2-40B4-BE49-F238E27FC236}">
                    <a16:creationId xmlns:a16="http://schemas.microsoft.com/office/drawing/2014/main" id="{4039D95F-3737-4F2D-91B2-40AD305A7251}"/>
                  </a:ext>
                </a:extLst>
              </p:cNvPr>
              <p:cNvSpPr/>
              <p:nvPr/>
            </p:nvSpPr>
            <p:spPr>
              <a:xfrm>
                <a:off x="5948755" y="2283757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7"/>
                      <a:pt x="4255" y="11977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4557;p81">
                <a:extLst>
                  <a:ext uri="{FF2B5EF4-FFF2-40B4-BE49-F238E27FC236}">
                    <a16:creationId xmlns:a16="http://schemas.microsoft.com/office/drawing/2014/main" id="{E93BB4D3-956A-4048-9CEF-5E7E36435D51}"/>
                  </a:ext>
                </a:extLst>
              </p:cNvPr>
              <p:cNvSpPr/>
              <p:nvPr/>
            </p:nvSpPr>
            <p:spPr>
              <a:xfrm>
                <a:off x="5814248" y="2478772"/>
                <a:ext cx="100545" cy="6718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3725" extrusionOk="0">
                    <a:moveTo>
                      <a:pt x="332" y="0"/>
                    </a:moveTo>
                    <a:cubicBezTo>
                      <a:pt x="313" y="0"/>
                      <a:pt x="294" y="2"/>
                      <a:pt x="274" y="6"/>
                    </a:cubicBezTo>
                    <a:cubicBezTo>
                      <a:pt x="122" y="67"/>
                      <a:pt x="1" y="219"/>
                      <a:pt x="61" y="371"/>
                    </a:cubicBezTo>
                    <a:cubicBezTo>
                      <a:pt x="639" y="1738"/>
                      <a:pt x="1764" y="3045"/>
                      <a:pt x="3192" y="3532"/>
                    </a:cubicBezTo>
                    <a:cubicBezTo>
                      <a:pt x="3585" y="3663"/>
                      <a:pt x="4000" y="3724"/>
                      <a:pt x="4424" y="3724"/>
                    </a:cubicBezTo>
                    <a:cubicBezTo>
                      <a:pt x="4690" y="3724"/>
                      <a:pt x="4959" y="3700"/>
                      <a:pt x="5229" y="3653"/>
                    </a:cubicBezTo>
                    <a:cubicBezTo>
                      <a:pt x="5574" y="3596"/>
                      <a:pt x="5456" y="3101"/>
                      <a:pt x="5132" y="3101"/>
                    </a:cubicBezTo>
                    <a:cubicBezTo>
                      <a:pt x="5114" y="3101"/>
                      <a:pt x="5096" y="3103"/>
                      <a:pt x="5077" y="3106"/>
                    </a:cubicBezTo>
                    <a:cubicBezTo>
                      <a:pt x="4872" y="3143"/>
                      <a:pt x="4671" y="3160"/>
                      <a:pt x="4476" y="3160"/>
                    </a:cubicBezTo>
                    <a:cubicBezTo>
                      <a:pt x="2870" y="3160"/>
                      <a:pt x="1580" y="1995"/>
                      <a:pt x="821" y="614"/>
                    </a:cubicBezTo>
                    <a:cubicBezTo>
                      <a:pt x="761" y="492"/>
                      <a:pt x="700" y="401"/>
                      <a:pt x="639" y="279"/>
                    </a:cubicBezTo>
                    <a:cubicBezTo>
                      <a:pt x="639" y="258"/>
                      <a:pt x="593" y="159"/>
                      <a:pt x="588" y="159"/>
                    </a:cubicBezTo>
                    <a:lnTo>
                      <a:pt x="588" y="159"/>
                    </a:lnTo>
                    <a:cubicBezTo>
                      <a:pt x="586" y="159"/>
                      <a:pt x="591" y="175"/>
                      <a:pt x="609" y="219"/>
                    </a:cubicBezTo>
                    <a:cubicBezTo>
                      <a:pt x="556" y="86"/>
                      <a:pt x="457" y="0"/>
                      <a:pt x="3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4558;p81">
                <a:extLst>
                  <a:ext uri="{FF2B5EF4-FFF2-40B4-BE49-F238E27FC236}">
                    <a16:creationId xmlns:a16="http://schemas.microsoft.com/office/drawing/2014/main" id="{F258E8E2-C09A-42CE-B156-B83B19A200F4}"/>
                  </a:ext>
                </a:extLst>
              </p:cNvPr>
              <p:cNvSpPr/>
              <p:nvPr/>
            </p:nvSpPr>
            <p:spPr>
              <a:xfrm>
                <a:off x="5885705" y="2391823"/>
                <a:ext cx="78380" cy="100311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5562" extrusionOk="0">
                    <a:moveTo>
                      <a:pt x="2621" y="0"/>
                    </a:moveTo>
                    <a:cubicBezTo>
                      <a:pt x="2447" y="0"/>
                      <a:pt x="2268" y="143"/>
                      <a:pt x="2341" y="361"/>
                    </a:cubicBezTo>
                    <a:cubicBezTo>
                      <a:pt x="2736" y="1820"/>
                      <a:pt x="3162" y="3279"/>
                      <a:pt x="3587" y="4738"/>
                    </a:cubicBezTo>
                    <a:cubicBezTo>
                      <a:pt x="3610" y="4817"/>
                      <a:pt x="3632" y="4896"/>
                      <a:pt x="3655" y="4975"/>
                    </a:cubicBezTo>
                    <a:lnTo>
                      <a:pt x="3655" y="4975"/>
                    </a:lnTo>
                    <a:cubicBezTo>
                      <a:pt x="2544" y="4871"/>
                      <a:pt x="1454" y="4786"/>
                      <a:pt x="365" y="4678"/>
                    </a:cubicBezTo>
                    <a:cubicBezTo>
                      <a:pt x="356" y="4677"/>
                      <a:pt x="347" y="4676"/>
                      <a:pt x="338" y="4676"/>
                    </a:cubicBezTo>
                    <a:cubicBezTo>
                      <a:pt x="1" y="4676"/>
                      <a:pt x="10" y="5225"/>
                      <a:pt x="365" y="5255"/>
                    </a:cubicBezTo>
                    <a:cubicBezTo>
                      <a:pt x="1581" y="5377"/>
                      <a:pt x="2797" y="5468"/>
                      <a:pt x="4043" y="5559"/>
                    </a:cubicBezTo>
                    <a:cubicBezTo>
                      <a:pt x="4055" y="5561"/>
                      <a:pt x="4067" y="5562"/>
                      <a:pt x="4078" y="5562"/>
                    </a:cubicBezTo>
                    <a:cubicBezTo>
                      <a:pt x="4241" y="5562"/>
                      <a:pt x="4345" y="5367"/>
                      <a:pt x="4317" y="5225"/>
                    </a:cubicBezTo>
                    <a:cubicBezTo>
                      <a:pt x="3891" y="3735"/>
                      <a:pt x="3466" y="2276"/>
                      <a:pt x="3070" y="817"/>
                    </a:cubicBezTo>
                    <a:cubicBezTo>
                      <a:pt x="3010" y="605"/>
                      <a:pt x="2949" y="392"/>
                      <a:pt x="2888" y="209"/>
                    </a:cubicBezTo>
                    <a:cubicBezTo>
                      <a:pt x="2852" y="63"/>
                      <a:pt x="2737" y="0"/>
                      <a:pt x="26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4559;p81">
                <a:extLst>
                  <a:ext uri="{FF2B5EF4-FFF2-40B4-BE49-F238E27FC236}">
                    <a16:creationId xmlns:a16="http://schemas.microsoft.com/office/drawing/2014/main" id="{5F05AF25-8E63-4A01-A1C2-DDB01858A680}"/>
                  </a:ext>
                </a:extLst>
              </p:cNvPr>
              <p:cNvSpPr/>
              <p:nvPr/>
            </p:nvSpPr>
            <p:spPr>
              <a:xfrm>
                <a:off x="5871457" y="2398875"/>
                <a:ext cx="87181" cy="1208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670" fill="none" extrusionOk="0">
                    <a:moveTo>
                      <a:pt x="0" y="669"/>
                    </a:moveTo>
                    <a:lnTo>
                      <a:pt x="483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4560;p81">
                <a:extLst>
                  <a:ext uri="{FF2B5EF4-FFF2-40B4-BE49-F238E27FC236}">
                    <a16:creationId xmlns:a16="http://schemas.microsoft.com/office/drawing/2014/main" id="{97E80BA4-5B6C-441F-9294-7E377B5D2272}"/>
                  </a:ext>
                </a:extLst>
              </p:cNvPr>
              <p:cNvSpPr/>
              <p:nvPr/>
            </p:nvSpPr>
            <p:spPr>
              <a:xfrm>
                <a:off x="6152677" y="2321577"/>
                <a:ext cx="41120" cy="4772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46" fill="none" extrusionOk="0">
                    <a:moveTo>
                      <a:pt x="0" y="2645"/>
                    </a:moveTo>
                    <a:lnTo>
                      <a:pt x="2280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4561;p81">
                <a:extLst>
                  <a:ext uri="{FF2B5EF4-FFF2-40B4-BE49-F238E27FC236}">
                    <a16:creationId xmlns:a16="http://schemas.microsoft.com/office/drawing/2014/main" id="{786F5DF5-5FDB-421B-8135-7893F95A4F53}"/>
                  </a:ext>
                </a:extLst>
              </p:cNvPr>
              <p:cNvSpPr/>
              <p:nvPr/>
            </p:nvSpPr>
            <p:spPr>
              <a:xfrm>
                <a:off x="5664794" y="2302946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6"/>
                      <a:pt x="4255" y="11976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4562;p81">
                <a:extLst>
                  <a:ext uri="{FF2B5EF4-FFF2-40B4-BE49-F238E27FC236}">
                    <a16:creationId xmlns:a16="http://schemas.microsoft.com/office/drawing/2014/main" id="{6E5DF457-9225-4644-B9E1-7FFB290FC27E}"/>
                  </a:ext>
                </a:extLst>
              </p:cNvPr>
              <p:cNvSpPr/>
              <p:nvPr/>
            </p:nvSpPr>
            <p:spPr>
              <a:xfrm>
                <a:off x="5709196" y="2267868"/>
                <a:ext cx="97587" cy="3125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33" extrusionOk="0">
                    <a:moveTo>
                      <a:pt x="3309" y="0"/>
                    </a:moveTo>
                    <a:cubicBezTo>
                      <a:pt x="3047" y="0"/>
                      <a:pt x="2781" y="31"/>
                      <a:pt x="2523" y="91"/>
                    </a:cubicBezTo>
                    <a:cubicBezTo>
                      <a:pt x="2037" y="213"/>
                      <a:pt x="1550" y="426"/>
                      <a:pt x="1125" y="699"/>
                    </a:cubicBezTo>
                    <a:cubicBezTo>
                      <a:pt x="699" y="973"/>
                      <a:pt x="304" y="1307"/>
                      <a:pt x="0" y="1733"/>
                    </a:cubicBezTo>
                    <a:cubicBezTo>
                      <a:pt x="395" y="1429"/>
                      <a:pt x="821" y="1186"/>
                      <a:pt x="1277" y="942"/>
                    </a:cubicBezTo>
                    <a:cubicBezTo>
                      <a:pt x="1702" y="730"/>
                      <a:pt x="2158" y="547"/>
                      <a:pt x="2614" y="456"/>
                    </a:cubicBezTo>
                    <a:cubicBezTo>
                      <a:pt x="2881" y="385"/>
                      <a:pt x="3159" y="355"/>
                      <a:pt x="3434" y="355"/>
                    </a:cubicBezTo>
                    <a:cubicBezTo>
                      <a:pt x="3629" y="355"/>
                      <a:pt x="3823" y="370"/>
                      <a:pt x="4012" y="395"/>
                    </a:cubicBezTo>
                    <a:cubicBezTo>
                      <a:pt x="4499" y="426"/>
                      <a:pt x="4955" y="608"/>
                      <a:pt x="5411" y="790"/>
                    </a:cubicBezTo>
                    <a:cubicBezTo>
                      <a:pt x="5046" y="487"/>
                      <a:pt x="4590" y="183"/>
                      <a:pt x="4073" y="91"/>
                    </a:cubicBezTo>
                    <a:cubicBezTo>
                      <a:pt x="3830" y="31"/>
                      <a:pt x="3572" y="0"/>
                      <a:pt x="3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4563;p81">
                <a:extLst>
                  <a:ext uri="{FF2B5EF4-FFF2-40B4-BE49-F238E27FC236}">
                    <a16:creationId xmlns:a16="http://schemas.microsoft.com/office/drawing/2014/main" id="{9473F1DB-1A83-49C6-A967-9523C965D8AE}"/>
                  </a:ext>
                </a:extLst>
              </p:cNvPr>
              <p:cNvSpPr/>
              <p:nvPr/>
            </p:nvSpPr>
            <p:spPr>
              <a:xfrm>
                <a:off x="5984933" y="2245721"/>
                <a:ext cx="97587" cy="31471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45" extrusionOk="0">
                    <a:moveTo>
                      <a:pt x="3266" y="1"/>
                    </a:moveTo>
                    <a:cubicBezTo>
                      <a:pt x="3018" y="1"/>
                      <a:pt x="2767" y="32"/>
                      <a:pt x="2523" y="104"/>
                    </a:cubicBezTo>
                    <a:cubicBezTo>
                      <a:pt x="2037" y="225"/>
                      <a:pt x="1550" y="438"/>
                      <a:pt x="1125" y="711"/>
                    </a:cubicBezTo>
                    <a:cubicBezTo>
                      <a:pt x="699" y="985"/>
                      <a:pt x="304" y="1319"/>
                      <a:pt x="0" y="1745"/>
                    </a:cubicBezTo>
                    <a:cubicBezTo>
                      <a:pt x="395" y="1441"/>
                      <a:pt x="821" y="1198"/>
                      <a:pt x="1277" y="955"/>
                    </a:cubicBezTo>
                    <a:cubicBezTo>
                      <a:pt x="1702" y="742"/>
                      <a:pt x="2158" y="560"/>
                      <a:pt x="2614" y="468"/>
                    </a:cubicBezTo>
                    <a:cubicBezTo>
                      <a:pt x="2918" y="387"/>
                      <a:pt x="3236" y="360"/>
                      <a:pt x="3549" y="360"/>
                    </a:cubicBezTo>
                    <a:cubicBezTo>
                      <a:pt x="3705" y="360"/>
                      <a:pt x="3860" y="367"/>
                      <a:pt x="4012" y="377"/>
                    </a:cubicBezTo>
                    <a:cubicBezTo>
                      <a:pt x="4499" y="438"/>
                      <a:pt x="4955" y="620"/>
                      <a:pt x="5411" y="803"/>
                    </a:cubicBezTo>
                    <a:cubicBezTo>
                      <a:pt x="5046" y="499"/>
                      <a:pt x="4590" y="195"/>
                      <a:pt x="4073" y="104"/>
                    </a:cubicBezTo>
                    <a:cubicBezTo>
                      <a:pt x="3817" y="39"/>
                      <a:pt x="3543" y="1"/>
                      <a:pt x="3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4564;p81">
                <a:extLst>
                  <a:ext uri="{FF2B5EF4-FFF2-40B4-BE49-F238E27FC236}">
                    <a16:creationId xmlns:a16="http://schemas.microsoft.com/office/drawing/2014/main" id="{73F2B8D5-1ED4-48E0-8929-36DEE88386C0}"/>
                  </a:ext>
                </a:extLst>
              </p:cNvPr>
              <p:cNvSpPr/>
              <p:nvPr/>
            </p:nvSpPr>
            <p:spPr>
              <a:xfrm>
                <a:off x="6203103" y="2330360"/>
                <a:ext cx="63159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4583" extrusionOk="0">
                    <a:moveTo>
                      <a:pt x="3071" y="0"/>
                    </a:moveTo>
                    <a:cubicBezTo>
                      <a:pt x="1581" y="91"/>
                      <a:pt x="669" y="1095"/>
                      <a:pt x="274" y="2341"/>
                    </a:cubicBezTo>
                    <a:cubicBezTo>
                      <a:pt x="244" y="2371"/>
                      <a:pt x="244" y="2402"/>
                      <a:pt x="244" y="2432"/>
                    </a:cubicBezTo>
                    <a:cubicBezTo>
                      <a:pt x="61" y="3040"/>
                      <a:pt x="1" y="3739"/>
                      <a:pt x="31" y="4377"/>
                    </a:cubicBezTo>
                    <a:cubicBezTo>
                      <a:pt x="46" y="4514"/>
                      <a:pt x="153" y="4582"/>
                      <a:pt x="251" y="4582"/>
                    </a:cubicBezTo>
                    <a:cubicBezTo>
                      <a:pt x="350" y="4582"/>
                      <a:pt x="441" y="4514"/>
                      <a:pt x="426" y="4377"/>
                    </a:cubicBezTo>
                    <a:cubicBezTo>
                      <a:pt x="365" y="3769"/>
                      <a:pt x="426" y="3131"/>
                      <a:pt x="609" y="2523"/>
                    </a:cubicBezTo>
                    <a:cubicBezTo>
                      <a:pt x="1051" y="2177"/>
                      <a:pt x="1616" y="1977"/>
                      <a:pt x="2178" y="1977"/>
                    </a:cubicBezTo>
                    <a:cubicBezTo>
                      <a:pt x="2505" y="1977"/>
                      <a:pt x="2830" y="2044"/>
                      <a:pt x="3131" y="2189"/>
                    </a:cubicBezTo>
                    <a:cubicBezTo>
                      <a:pt x="3157" y="2200"/>
                      <a:pt x="3181" y="2204"/>
                      <a:pt x="3205" y="2204"/>
                    </a:cubicBezTo>
                    <a:cubicBezTo>
                      <a:pt x="3382" y="2204"/>
                      <a:pt x="3501" y="1935"/>
                      <a:pt x="3314" y="1854"/>
                    </a:cubicBezTo>
                    <a:cubicBezTo>
                      <a:pt x="2950" y="1679"/>
                      <a:pt x="2575" y="1600"/>
                      <a:pt x="2203" y="1600"/>
                    </a:cubicBezTo>
                    <a:cubicBezTo>
                      <a:pt x="1736" y="1600"/>
                      <a:pt x="1275" y="1726"/>
                      <a:pt x="852" y="1946"/>
                    </a:cubicBezTo>
                    <a:cubicBezTo>
                      <a:pt x="1247" y="1095"/>
                      <a:pt x="1946" y="456"/>
                      <a:pt x="3071" y="395"/>
                    </a:cubicBezTo>
                    <a:cubicBezTo>
                      <a:pt x="3314" y="395"/>
                      <a:pt x="3314" y="0"/>
                      <a:pt x="30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4565;p81">
                <a:extLst>
                  <a:ext uri="{FF2B5EF4-FFF2-40B4-BE49-F238E27FC236}">
                    <a16:creationId xmlns:a16="http://schemas.microsoft.com/office/drawing/2014/main" id="{3B9E80E1-FBF2-4163-B037-34D01D20B947}"/>
                  </a:ext>
                </a:extLst>
              </p:cNvPr>
              <p:cNvSpPr/>
              <p:nvPr/>
            </p:nvSpPr>
            <p:spPr>
              <a:xfrm>
                <a:off x="5592330" y="2363255"/>
                <a:ext cx="59317" cy="822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560" extrusionOk="0">
                    <a:moveTo>
                      <a:pt x="431" y="0"/>
                    </a:moveTo>
                    <a:cubicBezTo>
                      <a:pt x="188" y="0"/>
                      <a:pt x="188" y="365"/>
                      <a:pt x="431" y="395"/>
                    </a:cubicBezTo>
                    <a:cubicBezTo>
                      <a:pt x="1465" y="456"/>
                      <a:pt x="2134" y="1094"/>
                      <a:pt x="2498" y="1945"/>
                    </a:cubicBezTo>
                    <a:cubicBezTo>
                      <a:pt x="2117" y="1713"/>
                      <a:pt x="1689" y="1589"/>
                      <a:pt x="1257" y="1589"/>
                    </a:cubicBezTo>
                    <a:cubicBezTo>
                      <a:pt x="897" y="1589"/>
                      <a:pt x="533" y="1675"/>
                      <a:pt x="188" y="1854"/>
                    </a:cubicBezTo>
                    <a:cubicBezTo>
                      <a:pt x="1" y="1935"/>
                      <a:pt x="120" y="2204"/>
                      <a:pt x="297" y="2204"/>
                    </a:cubicBezTo>
                    <a:cubicBezTo>
                      <a:pt x="321" y="2204"/>
                      <a:pt x="345" y="2199"/>
                      <a:pt x="371" y="2189"/>
                    </a:cubicBezTo>
                    <a:cubicBezTo>
                      <a:pt x="649" y="2044"/>
                      <a:pt x="949" y="1976"/>
                      <a:pt x="1249" y="1976"/>
                    </a:cubicBezTo>
                    <a:cubicBezTo>
                      <a:pt x="1767" y="1976"/>
                      <a:pt x="2288" y="2176"/>
                      <a:pt x="2711" y="2523"/>
                    </a:cubicBezTo>
                    <a:cubicBezTo>
                      <a:pt x="2863" y="3131"/>
                      <a:pt x="2924" y="3769"/>
                      <a:pt x="2893" y="4377"/>
                    </a:cubicBezTo>
                    <a:cubicBezTo>
                      <a:pt x="2878" y="4499"/>
                      <a:pt x="2962" y="4559"/>
                      <a:pt x="3053" y="4559"/>
                    </a:cubicBezTo>
                    <a:cubicBezTo>
                      <a:pt x="3144" y="4559"/>
                      <a:pt x="3243" y="4499"/>
                      <a:pt x="3258" y="4377"/>
                    </a:cubicBezTo>
                    <a:cubicBezTo>
                      <a:pt x="3289" y="3708"/>
                      <a:pt x="3228" y="3040"/>
                      <a:pt x="3045" y="2432"/>
                    </a:cubicBezTo>
                    <a:cubicBezTo>
                      <a:pt x="3045" y="2371"/>
                      <a:pt x="3045" y="2340"/>
                      <a:pt x="3015" y="2310"/>
                    </a:cubicBezTo>
                    <a:cubicBezTo>
                      <a:pt x="2650" y="1064"/>
                      <a:pt x="1799" y="91"/>
                      <a:pt x="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4566;p81">
                <a:extLst>
                  <a:ext uri="{FF2B5EF4-FFF2-40B4-BE49-F238E27FC236}">
                    <a16:creationId xmlns:a16="http://schemas.microsoft.com/office/drawing/2014/main" id="{6707D231-6294-4580-8DCA-5118469F3C08}"/>
                  </a:ext>
                </a:extLst>
              </p:cNvPr>
              <p:cNvSpPr/>
              <p:nvPr/>
            </p:nvSpPr>
            <p:spPr>
              <a:xfrm>
                <a:off x="5756881" y="2933973"/>
                <a:ext cx="81248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0572" extrusionOk="0">
                    <a:moveTo>
                      <a:pt x="1079" y="0"/>
                    </a:moveTo>
                    <a:cubicBezTo>
                      <a:pt x="967" y="0"/>
                      <a:pt x="858" y="64"/>
                      <a:pt x="821" y="210"/>
                    </a:cubicBezTo>
                    <a:cubicBezTo>
                      <a:pt x="1" y="3796"/>
                      <a:pt x="1490" y="7778"/>
                      <a:pt x="3891" y="10483"/>
                    </a:cubicBezTo>
                    <a:cubicBezTo>
                      <a:pt x="3947" y="10546"/>
                      <a:pt x="4012" y="10572"/>
                      <a:pt x="4076" y="10572"/>
                    </a:cubicBezTo>
                    <a:cubicBezTo>
                      <a:pt x="4294" y="10572"/>
                      <a:pt x="4504" y="10276"/>
                      <a:pt x="4317" y="10088"/>
                    </a:cubicBezTo>
                    <a:cubicBezTo>
                      <a:pt x="3557" y="9237"/>
                      <a:pt x="2949" y="8204"/>
                      <a:pt x="2432" y="7201"/>
                    </a:cubicBezTo>
                    <a:cubicBezTo>
                      <a:pt x="1368" y="5103"/>
                      <a:pt x="852" y="2702"/>
                      <a:pt x="1368" y="362"/>
                    </a:cubicBezTo>
                    <a:cubicBezTo>
                      <a:pt x="1423" y="143"/>
                      <a:pt x="1248" y="0"/>
                      <a:pt x="10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4567;p81">
                <a:extLst>
                  <a:ext uri="{FF2B5EF4-FFF2-40B4-BE49-F238E27FC236}">
                    <a16:creationId xmlns:a16="http://schemas.microsoft.com/office/drawing/2014/main" id="{1814E759-3785-406E-BD7D-75A47497FD50}"/>
                  </a:ext>
                </a:extLst>
              </p:cNvPr>
              <p:cNvSpPr/>
              <p:nvPr/>
            </p:nvSpPr>
            <p:spPr>
              <a:xfrm>
                <a:off x="6493088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1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23" y="33557"/>
                      <a:pt x="275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7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9" y="3496"/>
                      <a:pt x="5503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4568;p81">
                <a:extLst>
                  <a:ext uri="{FF2B5EF4-FFF2-40B4-BE49-F238E27FC236}">
                    <a16:creationId xmlns:a16="http://schemas.microsoft.com/office/drawing/2014/main" id="{185B5208-5374-438E-8E48-D2C17EFD8577}"/>
                  </a:ext>
                </a:extLst>
              </p:cNvPr>
              <p:cNvSpPr/>
              <p:nvPr/>
            </p:nvSpPr>
            <p:spPr>
              <a:xfrm>
                <a:off x="6592316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1" y="0"/>
                    </a:moveTo>
                    <a:cubicBezTo>
                      <a:pt x="457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4569;p81">
                <a:extLst>
                  <a:ext uri="{FF2B5EF4-FFF2-40B4-BE49-F238E27FC236}">
                    <a16:creationId xmlns:a16="http://schemas.microsoft.com/office/drawing/2014/main" id="{0A666CF0-02B7-4C86-9FD6-6988E225521F}"/>
                  </a:ext>
                </a:extLst>
              </p:cNvPr>
              <p:cNvSpPr/>
              <p:nvPr/>
            </p:nvSpPr>
            <p:spPr>
              <a:xfrm>
                <a:off x="6692086" y="3737540"/>
                <a:ext cx="168321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34949" extrusionOk="0">
                    <a:moveTo>
                      <a:pt x="7265" y="1"/>
                    </a:moveTo>
                    <a:lnTo>
                      <a:pt x="1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9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9" y="32554"/>
                    </a:cubicBezTo>
                    <a:cubicBezTo>
                      <a:pt x="6232" y="33071"/>
                      <a:pt x="6414" y="33649"/>
                      <a:pt x="6779" y="34105"/>
                    </a:cubicBezTo>
                    <a:cubicBezTo>
                      <a:pt x="7144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3" y="34949"/>
                      <a:pt x="9084" y="34886"/>
                      <a:pt x="933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4570;p81">
                <a:extLst>
                  <a:ext uri="{FF2B5EF4-FFF2-40B4-BE49-F238E27FC236}">
                    <a16:creationId xmlns:a16="http://schemas.microsoft.com/office/drawing/2014/main" id="{F2C661F9-CBD6-46DD-AB7E-D50EB41C8938}"/>
                  </a:ext>
                </a:extLst>
              </p:cNvPr>
              <p:cNvSpPr/>
              <p:nvPr/>
            </p:nvSpPr>
            <p:spPr>
              <a:xfrm>
                <a:off x="6798438" y="3734799"/>
                <a:ext cx="76216" cy="62989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34926" extrusionOk="0">
                    <a:moveTo>
                      <a:pt x="3192" y="1"/>
                    </a:moveTo>
                    <a:lnTo>
                      <a:pt x="1368" y="153"/>
                    </a:lnTo>
                    <a:lnTo>
                      <a:pt x="0" y="29910"/>
                    </a:lnTo>
                    <a:cubicBezTo>
                      <a:pt x="0" y="29910"/>
                      <a:pt x="2462" y="32342"/>
                      <a:pt x="3465" y="34925"/>
                    </a:cubicBezTo>
                    <a:cubicBezTo>
                      <a:pt x="3648" y="34834"/>
                      <a:pt x="3800" y="34682"/>
                      <a:pt x="3921" y="34530"/>
                    </a:cubicBezTo>
                    <a:cubicBezTo>
                      <a:pt x="4165" y="34196"/>
                      <a:pt x="4225" y="33801"/>
                      <a:pt x="4225" y="33375"/>
                    </a:cubicBezTo>
                    <a:cubicBezTo>
                      <a:pt x="4073" y="33102"/>
                      <a:pt x="3891" y="32858"/>
                      <a:pt x="3709" y="32615"/>
                    </a:cubicBezTo>
                    <a:cubicBezTo>
                      <a:pt x="2888" y="31582"/>
                      <a:pt x="1854" y="30731"/>
                      <a:pt x="1095" y="29636"/>
                    </a:cubicBezTo>
                    <a:cubicBezTo>
                      <a:pt x="1095" y="29636"/>
                      <a:pt x="1064" y="29606"/>
                      <a:pt x="1064" y="29606"/>
                    </a:cubicBezTo>
                    <a:lnTo>
                      <a:pt x="3192" y="1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4571;p81">
                <a:extLst>
                  <a:ext uri="{FF2B5EF4-FFF2-40B4-BE49-F238E27FC236}">
                    <a16:creationId xmlns:a16="http://schemas.microsoft.com/office/drawing/2014/main" id="{CC4788FF-E73B-4936-A303-99ADF8C9800B}"/>
                  </a:ext>
                </a:extLst>
              </p:cNvPr>
              <p:cNvSpPr/>
              <p:nvPr/>
            </p:nvSpPr>
            <p:spPr>
              <a:xfrm>
                <a:off x="6377967" y="2650000"/>
                <a:ext cx="480777" cy="121334"/>
              </a:xfrm>
              <a:custGeom>
                <a:avLst/>
                <a:gdLst/>
                <a:ahLst/>
                <a:cxnLst/>
                <a:rect l="l" t="t" r="r" b="b"/>
                <a:pathLst>
                  <a:path w="26658" h="6571" extrusionOk="0">
                    <a:moveTo>
                      <a:pt x="11842" y="1"/>
                    </a:moveTo>
                    <a:cubicBezTo>
                      <a:pt x="6595" y="1"/>
                      <a:pt x="3012" y="1164"/>
                      <a:pt x="1" y="6571"/>
                    </a:cubicBezTo>
                    <a:cubicBezTo>
                      <a:pt x="6293" y="6267"/>
                      <a:pt x="12615" y="5963"/>
                      <a:pt x="18907" y="5659"/>
                    </a:cubicBezTo>
                    <a:cubicBezTo>
                      <a:pt x="21491" y="5537"/>
                      <a:pt x="24074" y="5416"/>
                      <a:pt x="26658" y="5203"/>
                    </a:cubicBezTo>
                    <a:cubicBezTo>
                      <a:pt x="24956" y="2558"/>
                      <a:pt x="22433" y="613"/>
                      <a:pt x="18664" y="340"/>
                    </a:cubicBezTo>
                    <a:cubicBezTo>
                      <a:pt x="16105" y="171"/>
                      <a:pt x="13851" y="1"/>
                      <a:pt x="11842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4572;p81">
                <a:extLst>
                  <a:ext uri="{FF2B5EF4-FFF2-40B4-BE49-F238E27FC236}">
                    <a16:creationId xmlns:a16="http://schemas.microsoft.com/office/drawing/2014/main" id="{E3A89E97-E2FD-43C6-8CCC-FFF06EF5DD4B}"/>
                  </a:ext>
                </a:extLst>
              </p:cNvPr>
              <p:cNvSpPr/>
              <p:nvPr/>
            </p:nvSpPr>
            <p:spPr>
              <a:xfrm>
                <a:off x="6329181" y="2746053"/>
                <a:ext cx="565740" cy="143141"/>
              </a:xfrm>
              <a:custGeom>
                <a:avLst/>
                <a:gdLst/>
                <a:ahLst/>
                <a:cxnLst/>
                <a:rect l="l" t="t" r="r" b="b"/>
                <a:pathLst>
                  <a:path w="31369" h="7752" extrusionOk="0">
                    <a:moveTo>
                      <a:pt x="29363" y="1"/>
                    </a:moveTo>
                    <a:cubicBezTo>
                      <a:pt x="26779" y="214"/>
                      <a:pt x="24196" y="335"/>
                      <a:pt x="21612" y="457"/>
                    </a:cubicBezTo>
                    <a:cubicBezTo>
                      <a:pt x="15320" y="761"/>
                      <a:pt x="8998" y="1065"/>
                      <a:pt x="2706" y="1369"/>
                    </a:cubicBezTo>
                    <a:cubicBezTo>
                      <a:pt x="1764" y="3040"/>
                      <a:pt x="882" y="5138"/>
                      <a:pt x="1" y="7752"/>
                    </a:cubicBezTo>
                    <a:cubicBezTo>
                      <a:pt x="10457" y="6627"/>
                      <a:pt x="20913" y="5563"/>
                      <a:pt x="31369" y="4621"/>
                    </a:cubicBezTo>
                    <a:cubicBezTo>
                      <a:pt x="30883" y="2980"/>
                      <a:pt x="30244" y="1399"/>
                      <a:pt x="29363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4573;p81">
                <a:extLst>
                  <a:ext uri="{FF2B5EF4-FFF2-40B4-BE49-F238E27FC236}">
                    <a16:creationId xmlns:a16="http://schemas.microsoft.com/office/drawing/2014/main" id="{989BCA11-0142-4C5E-9F99-7E579FB35DAF}"/>
                  </a:ext>
                </a:extLst>
              </p:cNvPr>
              <p:cNvSpPr/>
              <p:nvPr/>
            </p:nvSpPr>
            <p:spPr>
              <a:xfrm>
                <a:off x="6250600" y="2952895"/>
                <a:ext cx="670631" cy="303435"/>
              </a:xfrm>
              <a:custGeom>
                <a:avLst/>
                <a:gdLst/>
                <a:ahLst/>
                <a:cxnLst/>
                <a:rect l="l" t="t" r="r" b="b"/>
                <a:pathLst>
                  <a:path w="37185" h="16433" extrusionOk="0">
                    <a:moveTo>
                      <a:pt x="33283" y="0"/>
                    </a:moveTo>
                    <a:cubicBezTo>
                      <a:pt x="23200" y="0"/>
                      <a:pt x="13098" y="345"/>
                      <a:pt x="3020" y="1079"/>
                    </a:cubicBezTo>
                    <a:cubicBezTo>
                      <a:pt x="2655" y="2477"/>
                      <a:pt x="2291" y="3966"/>
                      <a:pt x="1896" y="5608"/>
                    </a:cubicBezTo>
                    <a:cubicBezTo>
                      <a:pt x="0" y="13772"/>
                      <a:pt x="3672" y="16432"/>
                      <a:pt x="9262" y="16432"/>
                    </a:cubicBezTo>
                    <a:cubicBezTo>
                      <a:pt x="19717" y="16432"/>
                      <a:pt x="36881" y="7127"/>
                      <a:pt x="36881" y="7127"/>
                    </a:cubicBezTo>
                    <a:cubicBezTo>
                      <a:pt x="36881" y="7127"/>
                      <a:pt x="37185" y="3997"/>
                      <a:pt x="36881" y="15"/>
                    </a:cubicBezTo>
                    <a:cubicBezTo>
                      <a:pt x="35682" y="5"/>
                      <a:pt x="34482" y="0"/>
                      <a:pt x="33283" y="0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4574;p81">
                <a:extLst>
                  <a:ext uri="{FF2B5EF4-FFF2-40B4-BE49-F238E27FC236}">
                    <a16:creationId xmlns:a16="http://schemas.microsoft.com/office/drawing/2014/main" id="{9704E8F4-496A-4957-881D-6DCFBA6B6E4F}"/>
                  </a:ext>
                </a:extLst>
              </p:cNvPr>
              <p:cNvSpPr/>
              <p:nvPr/>
            </p:nvSpPr>
            <p:spPr>
              <a:xfrm>
                <a:off x="6305067" y="2831360"/>
                <a:ext cx="610701" cy="141460"/>
              </a:xfrm>
              <a:custGeom>
                <a:avLst/>
                <a:gdLst/>
                <a:ahLst/>
                <a:cxnLst/>
                <a:rect l="l" t="t" r="r" b="b"/>
                <a:pathLst>
                  <a:path w="33862" h="7661" extrusionOk="0">
                    <a:moveTo>
                      <a:pt x="32706" y="1"/>
                    </a:moveTo>
                    <a:cubicBezTo>
                      <a:pt x="22250" y="974"/>
                      <a:pt x="11794" y="2007"/>
                      <a:pt x="1338" y="3132"/>
                    </a:cubicBezTo>
                    <a:cubicBezTo>
                      <a:pt x="912" y="4500"/>
                      <a:pt x="456" y="6019"/>
                      <a:pt x="0" y="7661"/>
                    </a:cubicBezTo>
                    <a:cubicBezTo>
                      <a:pt x="10078" y="6927"/>
                      <a:pt x="20180" y="6582"/>
                      <a:pt x="30263" y="6582"/>
                    </a:cubicBezTo>
                    <a:cubicBezTo>
                      <a:pt x="31462" y="6582"/>
                      <a:pt x="32662" y="6587"/>
                      <a:pt x="33861" y="6597"/>
                    </a:cubicBezTo>
                    <a:cubicBezTo>
                      <a:pt x="33679" y="4530"/>
                      <a:pt x="33344" y="2220"/>
                      <a:pt x="32706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4575;p81">
                <a:extLst>
                  <a:ext uri="{FF2B5EF4-FFF2-40B4-BE49-F238E27FC236}">
                    <a16:creationId xmlns:a16="http://schemas.microsoft.com/office/drawing/2014/main" id="{A26F1018-D1D7-4392-AF93-6E5BAE4C79AF}"/>
                  </a:ext>
                </a:extLst>
              </p:cNvPr>
              <p:cNvSpPr/>
              <p:nvPr/>
            </p:nvSpPr>
            <p:spPr>
              <a:xfrm>
                <a:off x="6451733" y="4266543"/>
                <a:ext cx="191586" cy="144478"/>
              </a:xfrm>
              <a:custGeom>
                <a:avLst/>
                <a:gdLst/>
                <a:ahLst/>
                <a:cxnLst/>
                <a:rect l="l" t="t" r="r" b="b"/>
                <a:pathLst>
                  <a:path w="10623" h="8011" extrusionOk="0">
                    <a:moveTo>
                      <a:pt x="10501" y="0"/>
                    </a:moveTo>
                    <a:lnTo>
                      <a:pt x="10501" y="0"/>
                    </a:lnTo>
                    <a:cubicBezTo>
                      <a:pt x="9559" y="213"/>
                      <a:pt x="8677" y="730"/>
                      <a:pt x="8039" y="1490"/>
                    </a:cubicBezTo>
                    <a:cubicBezTo>
                      <a:pt x="7461" y="2219"/>
                      <a:pt x="7127" y="3131"/>
                      <a:pt x="6519" y="3861"/>
                    </a:cubicBezTo>
                    <a:cubicBezTo>
                      <a:pt x="5941" y="4560"/>
                      <a:pt x="5090" y="5046"/>
                      <a:pt x="4178" y="5198"/>
                    </a:cubicBezTo>
                    <a:cubicBezTo>
                      <a:pt x="4016" y="5234"/>
                      <a:pt x="3846" y="5254"/>
                      <a:pt x="3675" y="5254"/>
                    </a:cubicBezTo>
                    <a:cubicBezTo>
                      <a:pt x="3271" y="5254"/>
                      <a:pt x="2867" y="5142"/>
                      <a:pt x="2568" y="4864"/>
                    </a:cubicBezTo>
                    <a:cubicBezTo>
                      <a:pt x="2446" y="4742"/>
                      <a:pt x="2355" y="4560"/>
                      <a:pt x="2294" y="4377"/>
                    </a:cubicBezTo>
                    <a:lnTo>
                      <a:pt x="2294" y="4377"/>
                    </a:lnTo>
                    <a:cubicBezTo>
                      <a:pt x="0" y="5657"/>
                      <a:pt x="909" y="8011"/>
                      <a:pt x="3087" y="8011"/>
                    </a:cubicBezTo>
                    <a:cubicBezTo>
                      <a:pt x="3650" y="8011"/>
                      <a:pt x="4299" y="7853"/>
                      <a:pt x="4999" y="7478"/>
                    </a:cubicBezTo>
                    <a:cubicBezTo>
                      <a:pt x="8403" y="5624"/>
                      <a:pt x="9528" y="3952"/>
                      <a:pt x="9528" y="3952"/>
                    </a:cubicBezTo>
                    <a:cubicBezTo>
                      <a:pt x="9528" y="3952"/>
                      <a:pt x="10622" y="2706"/>
                      <a:pt x="1050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4576;p81">
                <a:extLst>
                  <a:ext uri="{FF2B5EF4-FFF2-40B4-BE49-F238E27FC236}">
                    <a16:creationId xmlns:a16="http://schemas.microsoft.com/office/drawing/2014/main" id="{53807D19-66A6-451B-B6F1-94C89E3714BD}"/>
                  </a:ext>
                </a:extLst>
              </p:cNvPr>
              <p:cNvSpPr/>
              <p:nvPr/>
            </p:nvSpPr>
            <p:spPr>
              <a:xfrm>
                <a:off x="6732647" y="4266543"/>
                <a:ext cx="156814" cy="144424"/>
              </a:xfrm>
              <a:custGeom>
                <a:avLst/>
                <a:gdLst/>
                <a:ahLst/>
                <a:cxnLst/>
                <a:rect l="l" t="t" r="r" b="b"/>
                <a:pathLst>
                  <a:path w="8695" h="800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5" y="1429"/>
                      <a:pt x="1004" y="2827"/>
                      <a:pt x="1825" y="4043"/>
                    </a:cubicBezTo>
                    <a:cubicBezTo>
                      <a:pt x="2220" y="4651"/>
                      <a:pt x="2706" y="5289"/>
                      <a:pt x="3223" y="5897"/>
                    </a:cubicBezTo>
                    <a:cubicBezTo>
                      <a:pt x="3952" y="6688"/>
                      <a:pt x="4803" y="7417"/>
                      <a:pt x="5806" y="7782"/>
                    </a:cubicBezTo>
                    <a:cubicBezTo>
                      <a:pt x="6121" y="7911"/>
                      <a:pt x="6470" y="8007"/>
                      <a:pt x="6818" y="8007"/>
                    </a:cubicBezTo>
                    <a:cubicBezTo>
                      <a:pt x="7042" y="8007"/>
                      <a:pt x="7265" y="7968"/>
                      <a:pt x="7478" y="7873"/>
                    </a:cubicBezTo>
                    <a:cubicBezTo>
                      <a:pt x="7934" y="7691"/>
                      <a:pt x="8238" y="7265"/>
                      <a:pt x="8390" y="6779"/>
                    </a:cubicBezTo>
                    <a:cubicBezTo>
                      <a:pt x="8694" y="5836"/>
                      <a:pt x="8390" y="4803"/>
                      <a:pt x="7873" y="3891"/>
                    </a:cubicBezTo>
                    <a:cubicBezTo>
                      <a:pt x="7873" y="4317"/>
                      <a:pt x="7813" y="4712"/>
                      <a:pt x="7569" y="5046"/>
                    </a:cubicBezTo>
                    <a:cubicBezTo>
                      <a:pt x="7291" y="5426"/>
                      <a:pt x="6780" y="5616"/>
                      <a:pt x="6283" y="5616"/>
                    </a:cubicBezTo>
                    <a:cubicBezTo>
                      <a:pt x="6184" y="5616"/>
                      <a:pt x="6085" y="5608"/>
                      <a:pt x="5989" y="5593"/>
                    </a:cubicBezTo>
                    <a:cubicBezTo>
                      <a:pt x="5411" y="5502"/>
                      <a:pt x="4895" y="5198"/>
                      <a:pt x="4530" y="4773"/>
                    </a:cubicBezTo>
                    <a:cubicBezTo>
                      <a:pt x="4165" y="4317"/>
                      <a:pt x="3983" y="3739"/>
                      <a:pt x="3740" y="3222"/>
                    </a:cubicBezTo>
                    <a:cubicBezTo>
                      <a:pt x="3010" y="1703"/>
                      <a:pt x="1612" y="517"/>
                      <a:pt x="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4577;p81">
                <a:extLst>
                  <a:ext uri="{FF2B5EF4-FFF2-40B4-BE49-F238E27FC236}">
                    <a16:creationId xmlns:a16="http://schemas.microsoft.com/office/drawing/2014/main" id="{62DDD4B8-6D99-4441-B0E4-58E62E979501}"/>
                  </a:ext>
                </a:extLst>
              </p:cNvPr>
              <p:cNvSpPr/>
              <p:nvPr/>
            </p:nvSpPr>
            <p:spPr>
              <a:xfrm>
                <a:off x="7002901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275" y="0"/>
                    </a:moveTo>
                    <a:cubicBezTo>
                      <a:pt x="1" y="730"/>
                      <a:pt x="123" y="1398"/>
                      <a:pt x="123" y="1398"/>
                    </a:cubicBezTo>
                    <a:lnTo>
                      <a:pt x="13314" y="1398"/>
                    </a:lnTo>
                    <a:lnTo>
                      <a:pt x="13345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4578;p81">
                <a:extLst>
                  <a:ext uri="{FF2B5EF4-FFF2-40B4-BE49-F238E27FC236}">
                    <a16:creationId xmlns:a16="http://schemas.microsoft.com/office/drawing/2014/main" id="{22C20BDD-8010-4A8B-B782-B162CC2626E1}"/>
                  </a:ext>
                </a:extLst>
              </p:cNvPr>
              <p:cNvSpPr/>
              <p:nvPr/>
            </p:nvSpPr>
            <p:spPr>
              <a:xfrm>
                <a:off x="7007843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78" y="760"/>
                      <a:pt x="2888" y="851"/>
                    </a:cubicBezTo>
                    <a:cubicBezTo>
                      <a:pt x="1034" y="1064"/>
                      <a:pt x="304" y="1855"/>
                      <a:pt x="1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4579;p81">
                <a:extLst>
                  <a:ext uri="{FF2B5EF4-FFF2-40B4-BE49-F238E27FC236}">
                    <a16:creationId xmlns:a16="http://schemas.microsoft.com/office/drawing/2014/main" id="{65E3AA6A-7262-49E2-94DD-A94004273783}"/>
                  </a:ext>
                </a:extLst>
              </p:cNvPr>
              <p:cNvSpPr/>
              <p:nvPr/>
            </p:nvSpPr>
            <p:spPr>
              <a:xfrm>
                <a:off x="7099929" y="4166773"/>
                <a:ext cx="144749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802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4580;p81">
                <a:extLst>
                  <a:ext uri="{FF2B5EF4-FFF2-40B4-BE49-F238E27FC236}">
                    <a16:creationId xmlns:a16="http://schemas.microsoft.com/office/drawing/2014/main" id="{8BF1AE2A-FA06-41F8-8A9B-A9A515A858EA}"/>
                  </a:ext>
                </a:extLst>
              </p:cNvPr>
              <p:cNvSpPr/>
              <p:nvPr/>
            </p:nvSpPr>
            <p:spPr>
              <a:xfrm>
                <a:off x="7342230" y="4292856"/>
                <a:ext cx="186410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3540" extrusionOk="0">
                    <a:moveTo>
                      <a:pt x="1" y="0"/>
                    </a:moveTo>
                    <a:cubicBezTo>
                      <a:pt x="1" y="183"/>
                      <a:pt x="1" y="365"/>
                      <a:pt x="1" y="517"/>
                    </a:cubicBezTo>
                    <a:cubicBezTo>
                      <a:pt x="62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5" y="3341"/>
                      <a:pt x="4513" y="3539"/>
                      <a:pt x="5913" y="3539"/>
                    </a:cubicBezTo>
                    <a:cubicBezTo>
                      <a:pt x="6671" y="3539"/>
                      <a:pt x="7430" y="3481"/>
                      <a:pt x="8177" y="3374"/>
                    </a:cubicBezTo>
                    <a:cubicBezTo>
                      <a:pt x="8603" y="3314"/>
                      <a:pt x="9059" y="3222"/>
                      <a:pt x="9454" y="3010"/>
                    </a:cubicBezTo>
                    <a:cubicBezTo>
                      <a:pt x="9849" y="2797"/>
                      <a:pt x="10214" y="2463"/>
                      <a:pt x="10275" y="2007"/>
                    </a:cubicBezTo>
                    <a:cubicBezTo>
                      <a:pt x="10335" y="1703"/>
                      <a:pt x="10275" y="1399"/>
                      <a:pt x="10123" y="1125"/>
                    </a:cubicBezTo>
                    <a:cubicBezTo>
                      <a:pt x="9092" y="1776"/>
                      <a:pt x="7650" y="2112"/>
                      <a:pt x="6530" y="2112"/>
                    </a:cubicBezTo>
                    <a:cubicBezTo>
                      <a:pt x="6395" y="2112"/>
                      <a:pt x="6265" y="2108"/>
                      <a:pt x="6141" y="2098"/>
                    </a:cubicBezTo>
                    <a:cubicBezTo>
                      <a:pt x="4621" y="1946"/>
                      <a:pt x="3101" y="1429"/>
                      <a:pt x="1733" y="821"/>
                    </a:cubicBezTo>
                    <a:cubicBezTo>
                      <a:pt x="1186" y="608"/>
                      <a:pt x="639" y="365"/>
                      <a:pt x="92" y="92"/>
                    </a:cubicBezTo>
                    <a:cubicBezTo>
                      <a:pt x="92" y="61"/>
                      <a:pt x="31" y="31"/>
                      <a:pt x="1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4581;p81">
                <a:extLst>
                  <a:ext uri="{FF2B5EF4-FFF2-40B4-BE49-F238E27FC236}">
                    <a16:creationId xmlns:a16="http://schemas.microsoft.com/office/drawing/2014/main" id="{4B3ED730-3563-4964-8D80-8A4FC64C109C}"/>
                  </a:ext>
                </a:extLst>
              </p:cNvPr>
              <p:cNvSpPr/>
              <p:nvPr/>
            </p:nvSpPr>
            <p:spPr>
              <a:xfrm>
                <a:off x="7338947" y="4158892"/>
                <a:ext cx="129383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9040" extrusionOk="0">
                    <a:moveTo>
                      <a:pt x="1825" y="0"/>
                    </a:moveTo>
                    <a:cubicBezTo>
                      <a:pt x="1340" y="0"/>
                      <a:pt x="870" y="50"/>
                      <a:pt x="548" y="255"/>
                    </a:cubicBezTo>
                    <a:cubicBezTo>
                      <a:pt x="1" y="620"/>
                      <a:pt x="92" y="1319"/>
                      <a:pt x="122" y="1896"/>
                    </a:cubicBezTo>
                    <a:cubicBezTo>
                      <a:pt x="274" y="3720"/>
                      <a:pt x="213" y="5605"/>
                      <a:pt x="183" y="7428"/>
                    </a:cubicBezTo>
                    <a:cubicBezTo>
                      <a:pt x="213" y="7459"/>
                      <a:pt x="274" y="7489"/>
                      <a:pt x="274" y="7489"/>
                    </a:cubicBezTo>
                    <a:cubicBezTo>
                      <a:pt x="821" y="7763"/>
                      <a:pt x="1368" y="8036"/>
                      <a:pt x="1915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29" y="7155"/>
                      <a:pt x="6171" y="6638"/>
                      <a:pt x="7174" y="6486"/>
                    </a:cubicBezTo>
                    <a:cubicBezTo>
                      <a:pt x="6444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09" y="255"/>
                      <a:pt x="3678" y="164"/>
                      <a:pt x="3618" y="103"/>
                    </a:cubicBezTo>
                    <a:cubicBezTo>
                      <a:pt x="3526" y="42"/>
                      <a:pt x="3405" y="42"/>
                      <a:pt x="3283" y="42"/>
                    </a:cubicBezTo>
                    <a:cubicBezTo>
                      <a:pt x="3236" y="44"/>
                      <a:pt x="3187" y="45"/>
                      <a:pt x="3135" y="45"/>
                    </a:cubicBezTo>
                    <a:cubicBezTo>
                      <a:pt x="2760" y="45"/>
                      <a:pt x="2286" y="0"/>
                      <a:pt x="1825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4582;p81">
                <a:extLst>
                  <a:ext uri="{FF2B5EF4-FFF2-40B4-BE49-F238E27FC236}">
                    <a16:creationId xmlns:a16="http://schemas.microsoft.com/office/drawing/2014/main" id="{4E650E66-C4D6-49DF-8BA0-BA4A0A556CC8}"/>
                  </a:ext>
                </a:extLst>
              </p:cNvPr>
              <p:cNvSpPr/>
              <p:nvPr/>
            </p:nvSpPr>
            <p:spPr>
              <a:xfrm>
                <a:off x="7411863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1" y="0"/>
                    </a:moveTo>
                    <a:cubicBezTo>
                      <a:pt x="2128" y="152"/>
                      <a:pt x="486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4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0" y="1854"/>
                      <a:pt x="5988" y="1642"/>
                      <a:pt x="5806" y="1490"/>
                    </a:cubicBezTo>
                    <a:cubicBezTo>
                      <a:pt x="5380" y="1125"/>
                      <a:pt x="4863" y="912"/>
                      <a:pt x="4377" y="669"/>
                    </a:cubicBezTo>
                    <a:cubicBezTo>
                      <a:pt x="3952" y="487"/>
                      <a:pt x="3526" y="243"/>
                      <a:pt x="3161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4583;p81">
                <a:extLst>
                  <a:ext uri="{FF2B5EF4-FFF2-40B4-BE49-F238E27FC236}">
                    <a16:creationId xmlns:a16="http://schemas.microsoft.com/office/drawing/2014/main" id="{623F6316-78B4-4545-B61E-C528103CBB91}"/>
                  </a:ext>
                </a:extLst>
              </p:cNvPr>
              <p:cNvSpPr/>
              <p:nvPr/>
            </p:nvSpPr>
            <p:spPr>
              <a:xfrm>
                <a:off x="7400897" y="4259473"/>
                <a:ext cx="55602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57" extrusionOk="0">
                    <a:moveTo>
                      <a:pt x="122" y="1396"/>
                    </a:moveTo>
                    <a:cubicBezTo>
                      <a:pt x="124" y="1396"/>
                      <a:pt x="127" y="1396"/>
                      <a:pt x="129" y="1396"/>
                    </a:cubicBezTo>
                    <a:lnTo>
                      <a:pt x="129" y="1396"/>
                    </a:lnTo>
                    <a:cubicBezTo>
                      <a:pt x="117" y="1403"/>
                      <a:pt x="104" y="1413"/>
                      <a:pt x="91" y="1426"/>
                    </a:cubicBezTo>
                    <a:cubicBezTo>
                      <a:pt x="91" y="1426"/>
                      <a:pt x="91" y="1426"/>
                      <a:pt x="122" y="1396"/>
                    </a:cubicBezTo>
                    <a:close/>
                    <a:moveTo>
                      <a:pt x="329" y="1454"/>
                    </a:moveTo>
                    <a:lnTo>
                      <a:pt x="329" y="1454"/>
                    </a:lnTo>
                    <a:cubicBezTo>
                      <a:pt x="331" y="1455"/>
                      <a:pt x="333" y="1456"/>
                      <a:pt x="335" y="1456"/>
                    </a:cubicBezTo>
                    <a:cubicBezTo>
                      <a:pt x="335" y="1460"/>
                      <a:pt x="335" y="1463"/>
                      <a:pt x="335" y="1467"/>
                    </a:cubicBezTo>
                    <a:lnTo>
                      <a:pt x="335" y="1467"/>
                    </a:lnTo>
                    <a:cubicBezTo>
                      <a:pt x="333" y="1463"/>
                      <a:pt x="331" y="1459"/>
                      <a:pt x="329" y="1454"/>
                    </a:cubicBezTo>
                    <a:close/>
                    <a:moveTo>
                      <a:pt x="2361" y="1"/>
                    </a:moveTo>
                    <a:cubicBezTo>
                      <a:pt x="1525" y="1"/>
                      <a:pt x="736" y="571"/>
                      <a:pt x="213" y="1244"/>
                    </a:cubicBezTo>
                    <a:cubicBezTo>
                      <a:pt x="152" y="1304"/>
                      <a:pt x="0" y="1487"/>
                      <a:pt x="61" y="1578"/>
                    </a:cubicBezTo>
                    <a:cubicBezTo>
                      <a:pt x="100" y="1636"/>
                      <a:pt x="138" y="1657"/>
                      <a:pt x="184" y="1657"/>
                    </a:cubicBezTo>
                    <a:cubicBezTo>
                      <a:pt x="211" y="1657"/>
                      <a:pt x="240" y="1650"/>
                      <a:pt x="274" y="1639"/>
                    </a:cubicBezTo>
                    <a:cubicBezTo>
                      <a:pt x="274" y="1639"/>
                      <a:pt x="304" y="1639"/>
                      <a:pt x="304" y="1608"/>
                    </a:cubicBezTo>
                    <a:cubicBezTo>
                      <a:pt x="323" y="1590"/>
                      <a:pt x="334" y="1569"/>
                      <a:pt x="340" y="1547"/>
                    </a:cubicBezTo>
                    <a:lnTo>
                      <a:pt x="340" y="1547"/>
                    </a:lnTo>
                    <a:cubicBezTo>
                      <a:pt x="365" y="1544"/>
                      <a:pt x="365" y="1515"/>
                      <a:pt x="365" y="1487"/>
                    </a:cubicBezTo>
                    <a:cubicBezTo>
                      <a:pt x="426" y="1426"/>
                      <a:pt x="456" y="1396"/>
                      <a:pt x="517" y="1335"/>
                    </a:cubicBezTo>
                    <a:cubicBezTo>
                      <a:pt x="669" y="1122"/>
                      <a:pt x="851" y="940"/>
                      <a:pt x="1064" y="788"/>
                    </a:cubicBezTo>
                    <a:cubicBezTo>
                      <a:pt x="1449" y="493"/>
                      <a:pt x="1901" y="283"/>
                      <a:pt x="2371" y="283"/>
                    </a:cubicBezTo>
                    <a:cubicBezTo>
                      <a:pt x="2532" y="283"/>
                      <a:pt x="2695" y="308"/>
                      <a:pt x="2857" y="362"/>
                    </a:cubicBezTo>
                    <a:cubicBezTo>
                      <a:pt x="2875" y="368"/>
                      <a:pt x="2892" y="371"/>
                      <a:pt x="2908" y="371"/>
                    </a:cubicBezTo>
                    <a:cubicBezTo>
                      <a:pt x="3049" y="371"/>
                      <a:pt x="3083" y="143"/>
                      <a:pt x="2918" y="89"/>
                    </a:cubicBezTo>
                    <a:cubicBezTo>
                      <a:pt x="2732" y="28"/>
                      <a:pt x="2545" y="1"/>
                      <a:pt x="2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4584;p81">
                <a:extLst>
                  <a:ext uri="{FF2B5EF4-FFF2-40B4-BE49-F238E27FC236}">
                    <a16:creationId xmlns:a16="http://schemas.microsoft.com/office/drawing/2014/main" id="{3776E6BF-40C0-4D00-A205-14182B79555B}"/>
                  </a:ext>
                </a:extLst>
              </p:cNvPr>
              <p:cNvSpPr/>
              <p:nvPr/>
            </p:nvSpPr>
            <p:spPr>
              <a:xfrm>
                <a:off x="7383890" y="4234297"/>
                <a:ext cx="55620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670" extrusionOk="0">
                    <a:moveTo>
                      <a:pt x="123" y="1393"/>
                    </a:moveTo>
                    <a:cubicBezTo>
                      <a:pt x="125" y="1394"/>
                      <a:pt x="127" y="1396"/>
                      <a:pt x="130" y="1397"/>
                    </a:cubicBezTo>
                    <a:lnTo>
                      <a:pt x="130" y="1397"/>
                    </a:lnTo>
                    <a:cubicBezTo>
                      <a:pt x="116" y="1403"/>
                      <a:pt x="104" y="1412"/>
                      <a:pt x="92" y="1424"/>
                    </a:cubicBezTo>
                    <a:cubicBezTo>
                      <a:pt x="92" y="1424"/>
                      <a:pt x="92" y="1424"/>
                      <a:pt x="123" y="1393"/>
                    </a:cubicBezTo>
                    <a:close/>
                    <a:moveTo>
                      <a:pt x="335" y="1581"/>
                    </a:moveTo>
                    <a:lnTo>
                      <a:pt x="335" y="1581"/>
                    </a:lnTo>
                    <a:cubicBezTo>
                      <a:pt x="334" y="1583"/>
                      <a:pt x="334" y="1584"/>
                      <a:pt x="333" y="1586"/>
                    </a:cubicBezTo>
                    <a:lnTo>
                      <a:pt x="333" y="1586"/>
                    </a:lnTo>
                    <a:cubicBezTo>
                      <a:pt x="334" y="1585"/>
                      <a:pt x="335" y="1583"/>
                      <a:pt x="335" y="1581"/>
                    </a:cubicBezTo>
                    <a:close/>
                    <a:moveTo>
                      <a:pt x="2365" y="1"/>
                    </a:moveTo>
                    <a:cubicBezTo>
                      <a:pt x="1514" y="1"/>
                      <a:pt x="740" y="590"/>
                      <a:pt x="214" y="1241"/>
                    </a:cubicBezTo>
                    <a:cubicBezTo>
                      <a:pt x="153" y="1333"/>
                      <a:pt x="1" y="1485"/>
                      <a:pt x="62" y="1606"/>
                    </a:cubicBezTo>
                    <a:cubicBezTo>
                      <a:pt x="99" y="1644"/>
                      <a:pt x="137" y="1670"/>
                      <a:pt x="182" y="1670"/>
                    </a:cubicBezTo>
                    <a:cubicBezTo>
                      <a:pt x="209" y="1670"/>
                      <a:pt x="240" y="1660"/>
                      <a:pt x="275" y="1636"/>
                    </a:cubicBezTo>
                    <a:lnTo>
                      <a:pt x="305" y="1636"/>
                    </a:lnTo>
                    <a:cubicBezTo>
                      <a:pt x="318" y="1620"/>
                      <a:pt x="328" y="1603"/>
                      <a:pt x="333" y="1586"/>
                    </a:cubicBezTo>
                    <a:lnTo>
                      <a:pt x="333" y="1586"/>
                    </a:lnTo>
                    <a:cubicBezTo>
                      <a:pt x="332" y="1588"/>
                      <a:pt x="330" y="1589"/>
                      <a:pt x="329" y="1589"/>
                    </a:cubicBezTo>
                    <a:cubicBezTo>
                      <a:pt x="322" y="1589"/>
                      <a:pt x="315" y="1576"/>
                      <a:pt x="335" y="1576"/>
                    </a:cubicBezTo>
                    <a:cubicBezTo>
                      <a:pt x="335" y="1578"/>
                      <a:pt x="335" y="1580"/>
                      <a:pt x="335" y="1581"/>
                    </a:cubicBezTo>
                    <a:lnTo>
                      <a:pt x="335" y="1581"/>
                    </a:lnTo>
                    <a:cubicBezTo>
                      <a:pt x="338" y="1571"/>
                      <a:pt x="340" y="1562"/>
                      <a:pt x="341" y="1552"/>
                    </a:cubicBezTo>
                    <a:lnTo>
                      <a:pt x="341" y="1552"/>
                    </a:lnTo>
                    <a:cubicBezTo>
                      <a:pt x="349" y="1531"/>
                      <a:pt x="366" y="1515"/>
                      <a:pt x="366" y="1515"/>
                    </a:cubicBezTo>
                    <a:cubicBezTo>
                      <a:pt x="427" y="1424"/>
                      <a:pt x="457" y="1393"/>
                      <a:pt x="518" y="1333"/>
                    </a:cubicBezTo>
                    <a:cubicBezTo>
                      <a:pt x="670" y="1120"/>
                      <a:pt x="852" y="937"/>
                      <a:pt x="1065" y="785"/>
                    </a:cubicBezTo>
                    <a:cubicBezTo>
                      <a:pt x="1427" y="491"/>
                      <a:pt x="1891" y="281"/>
                      <a:pt x="2367" y="281"/>
                    </a:cubicBezTo>
                    <a:cubicBezTo>
                      <a:pt x="2531" y="281"/>
                      <a:pt x="2695" y="306"/>
                      <a:pt x="2858" y="360"/>
                    </a:cubicBezTo>
                    <a:cubicBezTo>
                      <a:pt x="2873" y="366"/>
                      <a:pt x="2888" y="369"/>
                      <a:pt x="2901" y="369"/>
                    </a:cubicBezTo>
                    <a:cubicBezTo>
                      <a:pt x="3026" y="369"/>
                      <a:pt x="3083" y="141"/>
                      <a:pt x="2919" y="86"/>
                    </a:cubicBezTo>
                    <a:cubicBezTo>
                      <a:pt x="2732" y="28"/>
                      <a:pt x="2547" y="1"/>
                      <a:pt x="2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4585;p81">
                <a:extLst>
                  <a:ext uri="{FF2B5EF4-FFF2-40B4-BE49-F238E27FC236}">
                    <a16:creationId xmlns:a16="http://schemas.microsoft.com/office/drawing/2014/main" id="{A96AB5B0-C64F-42D5-A71F-C65E5F87615E}"/>
                  </a:ext>
                </a:extLst>
              </p:cNvPr>
              <p:cNvSpPr/>
              <p:nvPr/>
            </p:nvSpPr>
            <p:spPr>
              <a:xfrm>
                <a:off x="7377326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2320" y="1"/>
                    </a:moveTo>
                    <a:cubicBezTo>
                      <a:pt x="1474" y="1"/>
                      <a:pt x="706" y="571"/>
                      <a:pt x="183" y="1244"/>
                    </a:cubicBezTo>
                    <a:cubicBezTo>
                      <a:pt x="154" y="1273"/>
                      <a:pt x="104" y="1330"/>
                      <a:pt x="66" y="1391"/>
                    </a:cubicBezTo>
                    <a:lnTo>
                      <a:pt x="66" y="1391"/>
                    </a:lnTo>
                    <a:cubicBezTo>
                      <a:pt x="65" y="1392"/>
                      <a:pt x="63" y="1394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0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3" y="1639"/>
                    </a:cubicBezTo>
                    <a:cubicBezTo>
                      <a:pt x="243" y="1639"/>
                      <a:pt x="243" y="1639"/>
                      <a:pt x="274" y="1609"/>
                    </a:cubicBezTo>
                    <a:cubicBezTo>
                      <a:pt x="282" y="1600"/>
                      <a:pt x="289" y="1592"/>
                      <a:pt x="294" y="1583"/>
                    </a:cubicBezTo>
                    <a:lnTo>
                      <a:pt x="294" y="1583"/>
                    </a:lnTo>
                    <a:cubicBezTo>
                      <a:pt x="294" y="1583"/>
                      <a:pt x="295" y="1583"/>
                      <a:pt x="295" y="1583"/>
                    </a:cubicBezTo>
                    <a:cubicBezTo>
                      <a:pt x="298" y="1583"/>
                      <a:pt x="302" y="1577"/>
                      <a:pt x="303" y="1563"/>
                    </a:cubicBezTo>
                    <a:lnTo>
                      <a:pt x="303" y="1563"/>
                    </a:lnTo>
                    <a:cubicBezTo>
                      <a:pt x="301" y="1570"/>
                      <a:pt x="298" y="1576"/>
                      <a:pt x="294" y="1583"/>
                    </a:cubicBezTo>
                    <a:lnTo>
                      <a:pt x="294" y="1583"/>
                    </a:lnTo>
                    <a:cubicBezTo>
                      <a:pt x="289" y="1581"/>
                      <a:pt x="287" y="1565"/>
                      <a:pt x="304" y="1548"/>
                    </a:cubicBezTo>
                    <a:lnTo>
                      <a:pt x="304" y="1548"/>
                    </a:lnTo>
                    <a:cubicBezTo>
                      <a:pt x="304" y="1554"/>
                      <a:pt x="304" y="1559"/>
                      <a:pt x="303" y="1563"/>
                    </a:cubicBezTo>
                    <a:lnTo>
                      <a:pt x="303" y="1563"/>
                    </a:lnTo>
                    <a:cubicBezTo>
                      <a:pt x="306" y="1556"/>
                      <a:pt x="307" y="1550"/>
                      <a:pt x="309" y="1543"/>
                    </a:cubicBezTo>
                    <a:lnTo>
                      <a:pt x="309" y="1543"/>
                    </a:lnTo>
                    <a:cubicBezTo>
                      <a:pt x="317" y="1533"/>
                      <a:pt x="335" y="1510"/>
                      <a:pt x="335" y="1487"/>
                    </a:cubicBezTo>
                    <a:cubicBezTo>
                      <a:pt x="395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1" y="284"/>
                      <a:pt x="2664" y="308"/>
                      <a:pt x="2827" y="362"/>
                    </a:cubicBezTo>
                    <a:cubicBezTo>
                      <a:pt x="2845" y="368"/>
                      <a:pt x="2862" y="371"/>
                      <a:pt x="2877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696" y="29"/>
                      <a:pt x="2506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4586;p81">
                <a:extLst>
                  <a:ext uri="{FF2B5EF4-FFF2-40B4-BE49-F238E27FC236}">
                    <a16:creationId xmlns:a16="http://schemas.microsoft.com/office/drawing/2014/main" id="{B4A28BCC-2B1D-4BCE-A62D-96D2571FA29A}"/>
                  </a:ext>
                </a:extLst>
              </p:cNvPr>
              <p:cNvSpPr/>
              <p:nvPr/>
            </p:nvSpPr>
            <p:spPr>
              <a:xfrm>
                <a:off x="7111454" y="4234297"/>
                <a:ext cx="4351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56" extrusionOk="0">
                    <a:moveTo>
                      <a:pt x="316" y="184"/>
                    </a:moveTo>
                    <a:cubicBezTo>
                      <a:pt x="321" y="192"/>
                      <a:pt x="327" y="200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6"/>
                      <a:pt x="316" y="184"/>
                    </a:cubicBezTo>
                    <a:close/>
                    <a:moveTo>
                      <a:pt x="633" y="1"/>
                    </a:moveTo>
                    <a:cubicBezTo>
                      <a:pt x="493" y="1"/>
                      <a:pt x="353" y="18"/>
                      <a:pt x="213" y="56"/>
                    </a:cubicBezTo>
                    <a:cubicBezTo>
                      <a:pt x="204" y="56"/>
                      <a:pt x="196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70"/>
                      <a:pt x="122" y="86"/>
                    </a:cubicBezTo>
                    <a:cubicBezTo>
                      <a:pt x="0" y="178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9"/>
                      <a:pt x="274" y="329"/>
                      <a:pt x="274" y="329"/>
                    </a:cubicBezTo>
                    <a:cubicBezTo>
                      <a:pt x="304" y="299"/>
                      <a:pt x="33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699" y="269"/>
                    </a:lnTo>
                    <a:cubicBezTo>
                      <a:pt x="1034" y="299"/>
                      <a:pt x="1368" y="390"/>
                      <a:pt x="1642" y="633"/>
                    </a:cubicBezTo>
                    <a:cubicBezTo>
                      <a:pt x="1854" y="816"/>
                      <a:pt x="2006" y="1029"/>
                      <a:pt x="2128" y="1272"/>
                    </a:cubicBezTo>
                    <a:cubicBezTo>
                      <a:pt x="2148" y="1331"/>
                      <a:pt x="2187" y="1355"/>
                      <a:pt x="2229" y="1355"/>
                    </a:cubicBezTo>
                    <a:cubicBezTo>
                      <a:pt x="2315" y="1355"/>
                      <a:pt x="2412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22" y="33"/>
                      <a:pt x="828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4587;p81">
                <a:extLst>
                  <a:ext uri="{FF2B5EF4-FFF2-40B4-BE49-F238E27FC236}">
                    <a16:creationId xmlns:a16="http://schemas.microsoft.com/office/drawing/2014/main" id="{50BA1873-E796-4454-8F58-662808DC3002}"/>
                  </a:ext>
                </a:extLst>
              </p:cNvPr>
              <p:cNvSpPr/>
              <p:nvPr/>
            </p:nvSpPr>
            <p:spPr>
              <a:xfrm>
                <a:off x="7130084" y="4218083"/>
                <a:ext cx="43518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72" extrusionOk="0">
                    <a:moveTo>
                      <a:pt x="319" y="205"/>
                    </a:moveTo>
                    <a:lnTo>
                      <a:pt x="319" y="205"/>
                    </a:lnTo>
                    <a:cubicBezTo>
                      <a:pt x="323" y="212"/>
                      <a:pt x="328" y="219"/>
                      <a:pt x="335" y="225"/>
                    </a:cubicBezTo>
                    <a:cubicBezTo>
                      <a:pt x="335" y="237"/>
                      <a:pt x="326" y="254"/>
                      <a:pt x="314" y="272"/>
                    </a:cubicBezTo>
                    <a:lnTo>
                      <a:pt x="314" y="272"/>
                    </a:lnTo>
                    <a:cubicBezTo>
                      <a:pt x="320" y="251"/>
                      <a:pt x="321" y="228"/>
                      <a:pt x="319" y="205"/>
                    </a:cubicBezTo>
                    <a:close/>
                    <a:moveTo>
                      <a:pt x="664" y="1"/>
                    </a:moveTo>
                    <a:cubicBezTo>
                      <a:pt x="514" y="1"/>
                      <a:pt x="364" y="16"/>
                      <a:pt x="214" y="43"/>
                    </a:cubicBezTo>
                    <a:cubicBezTo>
                      <a:pt x="183" y="73"/>
                      <a:pt x="153" y="73"/>
                      <a:pt x="122" y="104"/>
                    </a:cubicBezTo>
                    <a:cubicBezTo>
                      <a:pt x="1" y="165"/>
                      <a:pt x="31" y="377"/>
                      <a:pt x="183" y="377"/>
                    </a:cubicBezTo>
                    <a:cubicBezTo>
                      <a:pt x="219" y="377"/>
                      <a:pt x="248" y="366"/>
                      <a:pt x="269" y="347"/>
                    </a:cubicBezTo>
                    <a:lnTo>
                      <a:pt x="274" y="347"/>
                    </a:lnTo>
                    <a:cubicBezTo>
                      <a:pt x="274" y="345"/>
                      <a:pt x="274" y="344"/>
                      <a:pt x="274" y="343"/>
                    </a:cubicBezTo>
                    <a:lnTo>
                      <a:pt x="274" y="343"/>
                    </a:lnTo>
                    <a:cubicBezTo>
                      <a:pt x="274" y="342"/>
                      <a:pt x="275" y="342"/>
                      <a:pt x="275" y="342"/>
                    </a:cubicBezTo>
                    <a:lnTo>
                      <a:pt x="275" y="342"/>
                    </a:lnTo>
                    <a:cubicBezTo>
                      <a:pt x="274" y="344"/>
                      <a:pt x="274" y="345"/>
                      <a:pt x="274" y="347"/>
                    </a:cubicBezTo>
                    <a:cubicBezTo>
                      <a:pt x="305" y="317"/>
                      <a:pt x="335" y="317"/>
                      <a:pt x="396" y="317"/>
                    </a:cubicBezTo>
                    <a:lnTo>
                      <a:pt x="426" y="317"/>
                    </a:lnTo>
                    <a:cubicBezTo>
                      <a:pt x="457" y="286"/>
                      <a:pt x="487" y="286"/>
                      <a:pt x="517" y="286"/>
                    </a:cubicBezTo>
                    <a:lnTo>
                      <a:pt x="700" y="286"/>
                    </a:lnTo>
                    <a:cubicBezTo>
                      <a:pt x="1034" y="317"/>
                      <a:pt x="1369" y="408"/>
                      <a:pt x="1642" y="621"/>
                    </a:cubicBezTo>
                    <a:cubicBezTo>
                      <a:pt x="1855" y="803"/>
                      <a:pt x="2007" y="1046"/>
                      <a:pt x="2128" y="1289"/>
                    </a:cubicBezTo>
                    <a:cubicBezTo>
                      <a:pt x="2148" y="1347"/>
                      <a:pt x="2186" y="1372"/>
                      <a:pt x="2227" y="1372"/>
                    </a:cubicBezTo>
                    <a:cubicBezTo>
                      <a:pt x="2313" y="1372"/>
                      <a:pt x="2413" y="1262"/>
                      <a:pt x="2372" y="1137"/>
                    </a:cubicBezTo>
                    <a:cubicBezTo>
                      <a:pt x="2128" y="651"/>
                      <a:pt x="1733" y="256"/>
                      <a:pt x="1217" y="73"/>
                    </a:cubicBezTo>
                    <a:cubicBezTo>
                      <a:pt x="1033" y="23"/>
                      <a:pt x="848" y="1"/>
                      <a:pt x="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4588;p81">
                <a:extLst>
                  <a:ext uri="{FF2B5EF4-FFF2-40B4-BE49-F238E27FC236}">
                    <a16:creationId xmlns:a16="http://schemas.microsoft.com/office/drawing/2014/main" id="{9BED6F98-74DF-4CB1-982A-CF119159632F}"/>
                  </a:ext>
                </a:extLst>
              </p:cNvPr>
              <p:cNvSpPr/>
              <p:nvPr/>
            </p:nvSpPr>
            <p:spPr>
              <a:xfrm>
                <a:off x="7148732" y="4198118"/>
                <a:ext cx="43879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355" extrusionOk="0">
                    <a:moveTo>
                      <a:pt x="281" y="110"/>
                    </a:moveTo>
                    <a:cubicBezTo>
                      <a:pt x="288" y="112"/>
                      <a:pt x="296" y="115"/>
                      <a:pt x="304" y="117"/>
                    </a:cubicBezTo>
                    <a:cubicBezTo>
                      <a:pt x="304" y="129"/>
                      <a:pt x="304" y="140"/>
                      <a:pt x="306" y="152"/>
                    </a:cubicBezTo>
                    <a:lnTo>
                      <a:pt x="306" y="152"/>
                    </a:lnTo>
                    <a:cubicBezTo>
                      <a:pt x="300" y="137"/>
                      <a:pt x="291" y="123"/>
                      <a:pt x="281" y="110"/>
                    </a:cubicBezTo>
                    <a:close/>
                    <a:moveTo>
                      <a:pt x="315" y="182"/>
                    </a:moveTo>
                    <a:cubicBezTo>
                      <a:pt x="320" y="190"/>
                      <a:pt x="326" y="199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4"/>
                      <a:pt x="315" y="182"/>
                    </a:cubicBezTo>
                    <a:close/>
                    <a:moveTo>
                      <a:pt x="642" y="1"/>
                    </a:moveTo>
                    <a:cubicBezTo>
                      <a:pt x="498" y="1"/>
                      <a:pt x="353" y="18"/>
                      <a:pt x="213" y="56"/>
                    </a:cubicBezTo>
                    <a:cubicBezTo>
                      <a:pt x="204" y="56"/>
                      <a:pt x="195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69"/>
                      <a:pt x="122" y="86"/>
                    </a:cubicBezTo>
                    <a:cubicBezTo>
                      <a:pt x="0" y="177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8"/>
                      <a:pt x="274" y="329"/>
                      <a:pt x="274" y="329"/>
                    </a:cubicBezTo>
                    <a:cubicBezTo>
                      <a:pt x="304" y="299"/>
                      <a:pt x="36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730" y="269"/>
                    </a:lnTo>
                    <a:cubicBezTo>
                      <a:pt x="1034" y="299"/>
                      <a:pt x="1398" y="390"/>
                      <a:pt x="1642" y="633"/>
                    </a:cubicBezTo>
                    <a:cubicBezTo>
                      <a:pt x="1854" y="816"/>
                      <a:pt x="2006" y="1028"/>
                      <a:pt x="2128" y="1272"/>
                    </a:cubicBezTo>
                    <a:cubicBezTo>
                      <a:pt x="2148" y="1331"/>
                      <a:pt x="2190" y="1355"/>
                      <a:pt x="2235" y="1355"/>
                    </a:cubicBezTo>
                    <a:cubicBezTo>
                      <a:pt x="2328" y="1355"/>
                      <a:pt x="2433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39" y="33"/>
                      <a:pt x="842" y="1"/>
                      <a:pt x="6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4589;p81">
                <a:extLst>
                  <a:ext uri="{FF2B5EF4-FFF2-40B4-BE49-F238E27FC236}">
                    <a16:creationId xmlns:a16="http://schemas.microsoft.com/office/drawing/2014/main" id="{C119662C-C502-4D42-A66D-58C86455C9A8}"/>
                  </a:ext>
                </a:extLst>
              </p:cNvPr>
              <p:cNvSpPr/>
              <p:nvPr/>
            </p:nvSpPr>
            <p:spPr>
              <a:xfrm>
                <a:off x="7098847" y="3721093"/>
                <a:ext cx="155155" cy="464329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25746" extrusionOk="0">
                    <a:moveTo>
                      <a:pt x="0" y="1"/>
                    </a:moveTo>
                    <a:lnTo>
                      <a:pt x="4012" y="25746"/>
                    </a:lnTo>
                    <a:lnTo>
                      <a:pt x="8085" y="25746"/>
                    </a:lnTo>
                    <a:lnTo>
                      <a:pt x="860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4590;p81">
                <a:extLst>
                  <a:ext uri="{FF2B5EF4-FFF2-40B4-BE49-F238E27FC236}">
                    <a16:creationId xmlns:a16="http://schemas.microsoft.com/office/drawing/2014/main" id="{BC9F5572-C1E5-45B0-9234-C9CD587B7DEE}"/>
                  </a:ext>
                </a:extLst>
              </p:cNvPr>
              <p:cNvSpPr/>
              <p:nvPr/>
            </p:nvSpPr>
            <p:spPr>
              <a:xfrm>
                <a:off x="7296745" y="3709045"/>
                <a:ext cx="163920" cy="486801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26992" extrusionOk="0">
                    <a:moveTo>
                      <a:pt x="9088" y="0"/>
                    </a:moveTo>
                    <a:lnTo>
                      <a:pt x="0" y="669"/>
                    </a:lnTo>
                    <a:lnTo>
                      <a:pt x="2189" y="26414"/>
                    </a:lnTo>
                    <a:lnTo>
                      <a:pt x="6930" y="26991"/>
                    </a:lnTo>
                    <a:lnTo>
                      <a:pt x="9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4591;p81">
                <a:extLst>
                  <a:ext uri="{FF2B5EF4-FFF2-40B4-BE49-F238E27FC236}">
                    <a16:creationId xmlns:a16="http://schemas.microsoft.com/office/drawing/2014/main" id="{A7B142E1-9129-4DE6-B1CB-6BB15C57B4DF}"/>
                  </a:ext>
                </a:extLst>
              </p:cNvPr>
              <p:cNvSpPr/>
              <p:nvPr/>
            </p:nvSpPr>
            <p:spPr>
              <a:xfrm>
                <a:off x="6978788" y="2886505"/>
                <a:ext cx="412803" cy="253338"/>
              </a:xfrm>
              <a:custGeom>
                <a:avLst/>
                <a:gdLst/>
                <a:ahLst/>
                <a:cxnLst/>
                <a:rect l="l" t="t" r="r" b="b"/>
                <a:pathLst>
                  <a:path w="22889" h="14047" extrusionOk="0">
                    <a:moveTo>
                      <a:pt x="16229" y="1"/>
                    </a:moveTo>
                    <a:cubicBezTo>
                      <a:pt x="14082" y="1"/>
                      <a:pt x="11849" y="107"/>
                      <a:pt x="9666" y="197"/>
                    </a:cubicBezTo>
                    <a:cubicBezTo>
                      <a:pt x="1" y="592"/>
                      <a:pt x="305" y="9833"/>
                      <a:pt x="305" y="9833"/>
                    </a:cubicBezTo>
                    <a:cubicBezTo>
                      <a:pt x="305" y="9833"/>
                      <a:pt x="12397" y="14047"/>
                      <a:pt x="20964" y="14047"/>
                    </a:cubicBezTo>
                    <a:cubicBezTo>
                      <a:pt x="21629" y="14047"/>
                      <a:pt x="22273" y="14021"/>
                      <a:pt x="22889" y="13966"/>
                    </a:cubicBezTo>
                    <a:cubicBezTo>
                      <a:pt x="22250" y="9194"/>
                      <a:pt x="20730" y="4544"/>
                      <a:pt x="18420" y="319"/>
                    </a:cubicBezTo>
                    <a:cubicBezTo>
                      <a:pt x="18451" y="228"/>
                      <a:pt x="18451" y="136"/>
                      <a:pt x="18451" y="45"/>
                    </a:cubicBezTo>
                    <a:cubicBezTo>
                      <a:pt x="17725" y="14"/>
                      <a:pt x="16982" y="1"/>
                      <a:pt x="162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4592;p81">
                <a:extLst>
                  <a:ext uri="{FF2B5EF4-FFF2-40B4-BE49-F238E27FC236}">
                    <a16:creationId xmlns:a16="http://schemas.microsoft.com/office/drawing/2014/main" id="{894864FF-7DF6-4CED-AB4A-E748588F956B}"/>
                  </a:ext>
                </a:extLst>
              </p:cNvPr>
              <p:cNvSpPr/>
              <p:nvPr/>
            </p:nvSpPr>
            <p:spPr>
              <a:xfrm>
                <a:off x="7310993" y="2887316"/>
                <a:ext cx="207781" cy="251083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13922" extrusionOk="0">
                    <a:moveTo>
                      <a:pt x="31" y="0"/>
                    </a:moveTo>
                    <a:cubicBezTo>
                      <a:pt x="31" y="91"/>
                      <a:pt x="0" y="183"/>
                      <a:pt x="0" y="274"/>
                    </a:cubicBezTo>
                    <a:cubicBezTo>
                      <a:pt x="2310" y="4499"/>
                      <a:pt x="3830" y="9149"/>
                      <a:pt x="4469" y="13921"/>
                    </a:cubicBezTo>
                    <a:cubicBezTo>
                      <a:pt x="8025" y="13587"/>
                      <a:pt x="10639" y="12280"/>
                      <a:pt x="10882" y="9271"/>
                    </a:cubicBezTo>
                    <a:cubicBezTo>
                      <a:pt x="11520" y="2098"/>
                      <a:pt x="6444" y="304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4593;p81">
                <a:extLst>
                  <a:ext uri="{FF2B5EF4-FFF2-40B4-BE49-F238E27FC236}">
                    <a16:creationId xmlns:a16="http://schemas.microsoft.com/office/drawing/2014/main" id="{118E148F-7DA4-440B-A799-BE1F2FA96C55}"/>
                  </a:ext>
                </a:extLst>
              </p:cNvPr>
              <p:cNvSpPr/>
              <p:nvPr/>
            </p:nvSpPr>
            <p:spPr>
              <a:xfrm>
                <a:off x="6756218" y="2228155"/>
                <a:ext cx="1034993" cy="623506"/>
              </a:xfrm>
              <a:custGeom>
                <a:avLst/>
                <a:gdLst/>
                <a:ahLst/>
                <a:cxnLst/>
                <a:rect l="l" t="t" r="r" b="b"/>
                <a:pathLst>
                  <a:path w="57388" h="34572" extrusionOk="0">
                    <a:moveTo>
                      <a:pt x="29376" y="1"/>
                    </a:moveTo>
                    <a:cubicBezTo>
                      <a:pt x="22886" y="1"/>
                      <a:pt x="16687" y="2526"/>
                      <a:pt x="13527" y="11442"/>
                    </a:cubicBezTo>
                    <a:cubicBezTo>
                      <a:pt x="10092" y="21017"/>
                      <a:pt x="2189" y="18494"/>
                      <a:pt x="1" y="29133"/>
                    </a:cubicBezTo>
                    <a:cubicBezTo>
                      <a:pt x="1" y="29133"/>
                      <a:pt x="1521" y="29923"/>
                      <a:pt x="4256" y="30896"/>
                    </a:cubicBezTo>
                    <a:cubicBezTo>
                      <a:pt x="5198" y="28251"/>
                      <a:pt x="7174" y="27127"/>
                      <a:pt x="7174" y="27127"/>
                    </a:cubicBezTo>
                    <a:lnTo>
                      <a:pt x="7174" y="27127"/>
                    </a:lnTo>
                    <a:lnTo>
                      <a:pt x="6232" y="31564"/>
                    </a:lnTo>
                    <a:cubicBezTo>
                      <a:pt x="10809" y="33011"/>
                      <a:pt x="17616" y="34572"/>
                      <a:pt x="25926" y="34572"/>
                    </a:cubicBezTo>
                    <a:cubicBezTo>
                      <a:pt x="27219" y="34572"/>
                      <a:pt x="28548" y="34534"/>
                      <a:pt x="29910" y="34452"/>
                    </a:cubicBezTo>
                    <a:cubicBezTo>
                      <a:pt x="35716" y="34118"/>
                      <a:pt x="40366" y="33722"/>
                      <a:pt x="44014" y="33358"/>
                    </a:cubicBezTo>
                    <a:cubicBezTo>
                      <a:pt x="43983" y="31200"/>
                      <a:pt x="44075" y="27704"/>
                      <a:pt x="44075" y="27704"/>
                    </a:cubicBezTo>
                    <a:cubicBezTo>
                      <a:pt x="44075" y="27704"/>
                      <a:pt x="45746" y="30652"/>
                      <a:pt x="46537" y="33084"/>
                    </a:cubicBezTo>
                    <a:cubicBezTo>
                      <a:pt x="52312" y="32415"/>
                      <a:pt x="54804" y="31868"/>
                      <a:pt x="54804" y="31868"/>
                    </a:cubicBezTo>
                    <a:cubicBezTo>
                      <a:pt x="54804" y="31868"/>
                      <a:pt x="57388" y="25060"/>
                      <a:pt x="51309" y="21443"/>
                    </a:cubicBezTo>
                    <a:cubicBezTo>
                      <a:pt x="46506" y="18616"/>
                      <a:pt x="46901" y="12446"/>
                      <a:pt x="45473" y="7825"/>
                    </a:cubicBezTo>
                    <a:cubicBezTo>
                      <a:pt x="43467" y="1351"/>
                      <a:pt x="36810" y="348"/>
                      <a:pt x="30883" y="44"/>
                    </a:cubicBezTo>
                    <a:cubicBezTo>
                      <a:pt x="30380" y="16"/>
                      <a:pt x="29877" y="1"/>
                      <a:pt x="29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4594;p81">
                <a:extLst>
                  <a:ext uri="{FF2B5EF4-FFF2-40B4-BE49-F238E27FC236}">
                    <a16:creationId xmlns:a16="http://schemas.microsoft.com/office/drawing/2014/main" id="{2CA7FBA5-39C5-4EB5-A925-6D30EC4C0C8F}"/>
                  </a:ext>
                </a:extLst>
              </p:cNvPr>
              <p:cNvSpPr/>
              <p:nvPr/>
            </p:nvSpPr>
            <p:spPr>
              <a:xfrm>
                <a:off x="7505591" y="2593003"/>
                <a:ext cx="79210" cy="97930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5430" extrusionOk="0">
                    <a:moveTo>
                      <a:pt x="1539" y="0"/>
                    </a:moveTo>
                    <a:cubicBezTo>
                      <a:pt x="911" y="0"/>
                      <a:pt x="426" y="118"/>
                      <a:pt x="426" y="118"/>
                    </a:cubicBezTo>
                    <a:lnTo>
                      <a:pt x="1" y="5377"/>
                    </a:lnTo>
                    <a:cubicBezTo>
                      <a:pt x="1" y="5377"/>
                      <a:pt x="347" y="5429"/>
                      <a:pt x="844" y="5429"/>
                    </a:cubicBezTo>
                    <a:cubicBezTo>
                      <a:pt x="2120" y="5429"/>
                      <a:pt x="4391" y="5083"/>
                      <a:pt x="4347" y="2611"/>
                    </a:cubicBezTo>
                    <a:cubicBezTo>
                      <a:pt x="4308" y="393"/>
                      <a:pt x="2685" y="0"/>
                      <a:pt x="153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4595;p81">
                <a:extLst>
                  <a:ext uri="{FF2B5EF4-FFF2-40B4-BE49-F238E27FC236}">
                    <a16:creationId xmlns:a16="http://schemas.microsoft.com/office/drawing/2014/main" id="{4B996CC0-BD26-44CF-A8E5-CB77DE8561CA}"/>
                  </a:ext>
                </a:extLst>
              </p:cNvPr>
              <p:cNvSpPr/>
              <p:nvPr/>
            </p:nvSpPr>
            <p:spPr>
              <a:xfrm>
                <a:off x="6972205" y="2591579"/>
                <a:ext cx="121718" cy="108481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015" extrusionOk="0">
                    <a:moveTo>
                      <a:pt x="3401" y="1"/>
                    </a:moveTo>
                    <a:cubicBezTo>
                      <a:pt x="2926" y="1"/>
                      <a:pt x="2439" y="105"/>
                      <a:pt x="1977" y="380"/>
                    </a:cubicBezTo>
                    <a:cubicBezTo>
                      <a:pt x="1" y="1535"/>
                      <a:pt x="244" y="4787"/>
                      <a:pt x="3071" y="5760"/>
                    </a:cubicBezTo>
                    <a:cubicBezTo>
                      <a:pt x="3591" y="5941"/>
                      <a:pt x="4045" y="6014"/>
                      <a:pt x="4439" y="6014"/>
                    </a:cubicBezTo>
                    <a:cubicBezTo>
                      <a:pt x="6165" y="6014"/>
                      <a:pt x="6749" y="4605"/>
                      <a:pt x="6749" y="4605"/>
                    </a:cubicBezTo>
                    <a:lnTo>
                      <a:pt x="6323" y="1079"/>
                    </a:lnTo>
                    <a:cubicBezTo>
                      <a:pt x="6323" y="1079"/>
                      <a:pt x="4927" y="1"/>
                      <a:pt x="340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4596;p81">
                <a:extLst>
                  <a:ext uri="{FF2B5EF4-FFF2-40B4-BE49-F238E27FC236}">
                    <a16:creationId xmlns:a16="http://schemas.microsoft.com/office/drawing/2014/main" id="{C560D8BF-BD4F-47B5-8C10-EA499CA3E666}"/>
                  </a:ext>
                </a:extLst>
              </p:cNvPr>
              <p:cNvSpPr/>
              <p:nvPr/>
            </p:nvSpPr>
            <p:spPr>
              <a:xfrm>
                <a:off x="7057186" y="2259644"/>
                <a:ext cx="464870" cy="630431"/>
              </a:xfrm>
              <a:custGeom>
                <a:avLst/>
                <a:gdLst/>
                <a:ahLst/>
                <a:cxnLst/>
                <a:rect l="l" t="t" r="r" b="b"/>
                <a:pathLst>
                  <a:path w="25776" h="34956" extrusionOk="0">
                    <a:moveTo>
                      <a:pt x="9848" y="0"/>
                    </a:moveTo>
                    <a:cubicBezTo>
                      <a:pt x="4438" y="0"/>
                      <a:pt x="0" y="4438"/>
                      <a:pt x="0" y="9848"/>
                    </a:cubicBezTo>
                    <a:lnTo>
                      <a:pt x="0" y="16991"/>
                    </a:lnTo>
                    <a:lnTo>
                      <a:pt x="21824" y="16991"/>
                    </a:lnTo>
                    <a:cubicBezTo>
                      <a:pt x="21824" y="16991"/>
                      <a:pt x="25107" y="27812"/>
                      <a:pt x="13861" y="29727"/>
                    </a:cubicBezTo>
                    <a:cubicBezTo>
                      <a:pt x="13590" y="33370"/>
                      <a:pt x="15048" y="34956"/>
                      <a:pt x="17617" y="34956"/>
                    </a:cubicBezTo>
                    <a:cubicBezTo>
                      <a:pt x="17641" y="34956"/>
                      <a:pt x="17666" y="34955"/>
                      <a:pt x="17690" y="34955"/>
                    </a:cubicBezTo>
                    <a:lnTo>
                      <a:pt x="17083" y="34682"/>
                    </a:lnTo>
                    <a:lnTo>
                      <a:pt x="16475" y="31034"/>
                    </a:lnTo>
                    <a:cubicBezTo>
                      <a:pt x="21642" y="30761"/>
                      <a:pt x="25745" y="26475"/>
                      <a:pt x="25745" y="21247"/>
                    </a:cubicBezTo>
                    <a:lnTo>
                      <a:pt x="25745" y="9848"/>
                    </a:lnTo>
                    <a:cubicBezTo>
                      <a:pt x="25776" y="4438"/>
                      <a:pt x="21338" y="0"/>
                      <a:pt x="15927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597;p81">
                <a:extLst>
                  <a:ext uri="{FF2B5EF4-FFF2-40B4-BE49-F238E27FC236}">
                    <a16:creationId xmlns:a16="http://schemas.microsoft.com/office/drawing/2014/main" id="{2C262351-FD13-41BD-A43A-AE7D098C6B2A}"/>
                  </a:ext>
                </a:extLst>
              </p:cNvPr>
              <p:cNvSpPr/>
              <p:nvPr/>
            </p:nvSpPr>
            <p:spPr>
              <a:xfrm>
                <a:off x="7059936" y="2566077"/>
                <a:ext cx="452264" cy="460019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25507" extrusionOk="0">
                    <a:moveTo>
                      <a:pt x="1" y="0"/>
                    </a:moveTo>
                    <a:lnTo>
                      <a:pt x="1" y="4256"/>
                    </a:lnTo>
                    <a:cubicBezTo>
                      <a:pt x="1" y="9484"/>
                      <a:pt x="4134" y="13770"/>
                      <a:pt x="9332" y="14043"/>
                    </a:cubicBezTo>
                    <a:lnTo>
                      <a:pt x="9119" y="17691"/>
                    </a:lnTo>
                    <a:lnTo>
                      <a:pt x="2736" y="18207"/>
                    </a:lnTo>
                    <a:cubicBezTo>
                      <a:pt x="2736" y="18207"/>
                      <a:pt x="4421" y="25507"/>
                      <a:pt x="11490" y="25507"/>
                    </a:cubicBezTo>
                    <a:cubicBezTo>
                      <a:pt x="11590" y="25507"/>
                      <a:pt x="11692" y="25505"/>
                      <a:pt x="11794" y="25502"/>
                    </a:cubicBezTo>
                    <a:cubicBezTo>
                      <a:pt x="19089" y="25290"/>
                      <a:pt x="20670" y="18663"/>
                      <a:pt x="20670" y="18663"/>
                    </a:cubicBezTo>
                    <a:lnTo>
                      <a:pt x="17265" y="17721"/>
                    </a:lnTo>
                    <a:cubicBezTo>
                      <a:pt x="15259" y="17447"/>
                      <a:pt x="13557" y="16414"/>
                      <a:pt x="13831" y="12736"/>
                    </a:cubicBezTo>
                    <a:cubicBezTo>
                      <a:pt x="25077" y="10821"/>
                      <a:pt x="21794" y="0"/>
                      <a:pt x="21794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4598;p81">
                <a:extLst>
                  <a:ext uri="{FF2B5EF4-FFF2-40B4-BE49-F238E27FC236}">
                    <a16:creationId xmlns:a16="http://schemas.microsoft.com/office/drawing/2014/main" id="{A187D140-BEA4-4C99-A143-EFFFAA1D6637}"/>
                  </a:ext>
                </a:extLst>
              </p:cNvPr>
              <p:cNvSpPr/>
              <p:nvPr/>
            </p:nvSpPr>
            <p:spPr>
              <a:xfrm>
                <a:off x="7287998" y="2143968"/>
                <a:ext cx="86604" cy="101988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655" extrusionOk="0">
                    <a:moveTo>
                      <a:pt x="1054" y="1"/>
                    </a:moveTo>
                    <a:cubicBezTo>
                      <a:pt x="1" y="1"/>
                      <a:pt x="333" y="5654"/>
                      <a:pt x="333" y="5654"/>
                    </a:cubicBezTo>
                    <a:cubicBezTo>
                      <a:pt x="2552" y="5350"/>
                      <a:pt x="4801" y="1733"/>
                      <a:pt x="3829" y="1369"/>
                    </a:cubicBezTo>
                    <a:cubicBezTo>
                      <a:pt x="3779" y="1350"/>
                      <a:pt x="3728" y="1341"/>
                      <a:pt x="3674" y="1341"/>
                    </a:cubicBezTo>
                    <a:cubicBezTo>
                      <a:pt x="2678" y="1341"/>
                      <a:pt x="1063" y="4408"/>
                      <a:pt x="1063" y="4408"/>
                    </a:cubicBezTo>
                    <a:cubicBezTo>
                      <a:pt x="1063" y="4408"/>
                      <a:pt x="2126" y="31"/>
                      <a:pt x="1063" y="1"/>
                    </a:cubicBezTo>
                    <a:cubicBezTo>
                      <a:pt x="1060" y="1"/>
                      <a:pt x="1057" y="1"/>
                      <a:pt x="10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4599;p81">
                <a:extLst>
                  <a:ext uri="{FF2B5EF4-FFF2-40B4-BE49-F238E27FC236}">
                    <a16:creationId xmlns:a16="http://schemas.microsoft.com/office/drawing/2014/main" id="{44C6F07A-7DF7-46A8-95C9-B2455C0F8C58}"/>
                  </a:ext>
                </a:extLst>
              </p:cNvPr>
              <p:cNvSpPr/>
              <p:nvPr/>
            </p:nvSpPr>
            <p:spPr>
              <a:xfrm>
                <a:off x="7036897" y="2228642"/>
                <a:ext cx="515801" cy="329770"/>
              </a:xfrm>
              <a:custGeom>
                <a:avLst/>
                <a:gdLst/>
                <a:ahLst/>
                <a:cxnLst/>
                <a:rect l="l" t="t" r="r" b="b"/>
                <a:pathLst>
                  <a:path w="28600" h="18285" extrusionOk="0">
                    <a:moveTo>
                      <a:pt x="16396" y="1"/>
                    </a:moveTo>
                    <a:cubicBezTo>
                      <a:pt x="15944" y="1"/>
                      <a:pt x="15474" y="26"/>
                      <a:pt x="14986" y="78"/>
                    </a:cubicBezTo>
                    <a:cubicBezTo>
                      <a:pt x="1308" y="1567"/>
                      <a:pt x="0" y="6035"/>
                      <a:pt x="122" y="18285"/>
                    </a:cubicBezTo>
                    <a:lnTo>
                      <a:pt x="7387" y="18285"/>
                    </a:lnTo>
                    <a:lnTo>
                      <a:pt x="8785" y="13422"/>
                    </a:lnTo>
                    <a:lnTo>
                      <a:pt x="8785" y="18285"/>
                    </a:lnTo>
                    <a:lnTo>
                      <a:pt x="19363" y="18285"/>
                    </a:lnTo>
                    <a:lnTo>
                      <a:pt x="21825" y="14668"/>
                    </a:lnTo>
                    <a:lnTo>
                      <a:pt x="22493" y="18285"/>
                    </a:lnTo>
                    <a:lnTo>
                      <a:pt x="28147" y="18285"/>
                    </a:lnTo>
                    <a:cubicBezTo>
                      <a:pt x="28147" y="18285"/>
                      <a:pt x="28599" y="1"/>
                      <a:pt x="163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600;p81">
                <a:extLst>
                  <a:ext uri="{FF2B5EF4-FFF2-40B4-BE49-F238E27FC236}">
                    <a16:creationId xmlns:a16="http://schemas.microsoft.com/office/drawing/2014/main" id="{CBDDD79C-44DE-414A-8582-4181E14A6FDF}"/>
                  </a:ext>
                </a:extLst>
              </p:cNvPr>
              <p:cNvSpPr/>
              <p:nvPr/>
            </p:nvSpPr>
            <p:spPr>
              <a:xfrm>
                <a:off x="7127343" y="2634592"/>
                <a:ext cx="23590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524" extrusionOk="0">
                    <a:moveTo>
                      <a:pt x="669" y="1"/>
                    </a:moveTo>
                    <a:cubicBezTo>
                      <a:pt x="274" y="1"/>
                      <a:pt x="1" y="578"/>
                      <a:pt x="1" y="1247"/>
                    </a:cubicBezTo>
                    <a:cubicBezTo>
                      <a:pt x="1" y="1946"/>
                      <a:pt x="274" y="2524"/>
                      <a:pt x="669" y="2524"/>
                    </a:cubicBezTo>
                    <a:cubicBezTo>
                      <a:pt x="1034" y="2524"/>
                      <a:pt x="1308" y="1946"/>
                      <a:pt x="1308" y="1247"/>
                    </a:cubicBezTo>
                    <a:cubicBezTo>
                      <a:pt x="1308" y="578"/>
                      <a:pt x="1034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4601;p81">
                <a:extLst>
                  <a:ext uri="{FF2B5EF4-FFF2-40B4-BE49-F238E27FC236}">
                    <a16:creationId xmlns:a16="http://schemas.microsoft.com/office/drawing/2014/main" id="{406E07EA-5475-4134-9B4D-ADED5B3374ED}"/>
                  </a:ext>
                </a:extLst>
              </p:cNvPr>
              <p:cNvSpPr/>
              <p:nvPr/>
            </p:nvSpPr>
            <p:spPr>
              <a:xfrm>
                <a:off x="7418427" y="2640075"/>
                <a:ext cx="24149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2524" extrusionOk="0">
                    <a:moveTo>
                      <a:pt x="670" y="1"/>
                    </a:moveTo>
                    <a:cubicBezTo>
                      <a:pt x="305" y="1"/>
                      <a:pt x="1" y="578"/>
                      <a:pt x="1" y="1277"/>
                    </a:cubicBezTo>
                    <a:cubicBezTo>
                      <a:pt x="1" y="1946"/>
                      <a:pt x="305" y="2524"/>
                      <a:pt x="670" y="2524"/>
                    </a:cubicBezTo>
                    <a:cubicBezTo>
                      <a:pt x="1034" y="2524"/>
                      <a:pt x="1338" y="1946"/>
                      <a:pt x="1338" y="1277"/>
                    </a:cubicBezTo>
                    <a:cubicBezTo>
                      <a:pt x="1338" y="578"/>
                      <a:pt x="1034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4602;p81">
                <a:extLst>
                  <a:ext uri="{FF2B5EF4-FFF2-40B4-BE49-F238E27FC236}">
                    <a16:creationId xmlns:a16="http://schemas.microsoft.com/office/drawing/2014/main" id="{4AC14B76-99A9-49C3-BF83-784E04D8F11D}"/>
                  </a:ext>
                </a:extLst>
              </p:cNvPr>
              <p:cNvSpPr/>
              <p:nvPr/>
            </p:nvSpPr>
            <p:spPr>
              <a:xfrm>
                <a:off x="7240278" y="2640742"/>
                <a:ext cx="73475" cy="8925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4949" extrusionOk="0">
                    <a:moveTo>
                      <a:pt x="2721" y="0"/>
                    </a:moveTo>
                    <a:cubicBezTo>
                      <a:pt x="2635" y="0"/>
                      <a:pt x="2549" y="43"/>
                      <a:pt x="2493" y="146"/>
                    </a:cubicBezTo>
                    <a:cubicBezTo>
                      <a:pt x="1794" y="1423"/>
                      <a:pt x="1095" y="2699"/>
                      <a:pt x="426" y="3976"/>
                    </a:cubicBezTo>
                    <a:cubicBezTo>
                      <a:pt x="304" y="4158"/>
                      <a:pt x="213" y="4341"/>
                      <a:pt x="122" y="4523"/>
                    </a:cubicBezTo>
                    <a:cubicBezTo>
                      <a:pt x="0" y="4736"/>
                      <a:pt x="122" y="4949"/>
                      <a:pt x="365" y="4949"/>
                    </a:cubicBezTo>
                    <a:lnTo>
                      <a:pt x="3709" y="4949"/>
                    </a:lnTo>
                    <a:cubicBezTo>
                      <a:pt x="4073" y="4949"/>
                      <a:pt x="4073" y="4402"/>
                      <a:pt x="3709" y="4402"/>
                    </a:cubicBezTo>
                    <a:lnTo>
                      <a:pt x="840" y="4402"/>
                    </a:lnTo>
                    <a:cubicBezTo>
                      <a:pt x="1456" y="3267"/>
                      <a:pt x="2054" y="2132"/>
                      <a:pt x="2675" y="997"/>
                    </a:cubicBezTo>
                    <a:cubicBezTo>
                      <a:pt x="2797" y="784"/>
                      <a:pt x="2888" y="602"/>
                      <a:pt x="2979" y="420"/>
                    </a:cubicBezTo>
                    <a:cubicBezTo>
                      <a:pt x="3105" y="210"/>
                      <a:pt x="2912" y="0"/>
                      <a:pt x="2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603;p81">
                <a:extLst>
                  <a:ext uri="{FF2B5EF4-FFF2-40B4-BE49-F238E27FC236}">
                    <a16:creationId xmlns:a16="http://schemas.microsoft.com/office/drawing/2014/main" id="{02488D2B-92E3-4DEB-9F7F-E103A562F54A}"/>
                  </a:ext>
                </a:extLst>
              </p:cNvPr>
              <p:cNvSpPr/>
              <p:nvPr/>
            </p:nvSpPr>
            <p:spPr>
              <a:xfrm>
                <a:off x="7103254" y="2676477"/>
                <a:ext cx="86051" cy="85098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615" extrusionOk="0">
                    <a:moveTo>
                      <a:pt x="1338" y="1"/>
                    </a:moveTo>
                    <a:cubicBezTo>
                      <a:pt x="608" y="1"/>
                      <a:pt x="0" y="578"/>
                      <a:pt x="0" y="1308"/>
                    </a:cubicBezTo>
                    <a:cubicBezTo>
                      <a:pt x="0" y="2037"/>
                      <a:pt x="608" y="2615"/>
                      <a:pt x="1338" y="2615"/>
                    </a:cubicBezTo>
                    <a:cubicBezTo>
                      <a:pt x="2037" y="2615"/>
                      <a:pt x="2645" y="2037"/>
                      <a:pt x="2645" y="1308"/>
                    </a:cubicBezTo>
                    <a:cubicBezTo>
                      <a:pt x="2645" y="578"/>
                      <a:pt x="2037" y="1"/>
                      <a:pt x="133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4604;p81">
                <a:extLst>
                  <a:ext uri="{FF2B5EF4-FFF2-40B4-BE49-F238E27FC236}">
                    <a16:creationId xmlns:a16="http://schemas.microsoft.com/office/drawing/2014/main" id="{97229FBA-2F53-4620-B6CD-0A66FD174C13}"/>
                  </a:ext>
                </a:extLst>
              </p:cNvPr>
              <p:cNvSpPr/>
              <p:nvPr/>
            </p:nvSpPr>
            <p:spPr>
              <a:xfrm>
                <a:off x="7388974" y="2683558"/>
                <a:ext cx="83051" cy="83051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615" extrusionOk="0">
                    <a:moveTo>
                      <a:pt x="1308" y="0"/>
                    </a:moveTo>
                    <a:cubicBezTo>
                      <a:pt x="578" y="0"/>
                      <a:pt x="1" y="578"/>
                      <a:pt x="1" y="1307"/>
                    </a:cubicBezTo>
                    <a:cubicBezTo>
                      <a:pt x="1" y="2037"/>
                      <a:pt x="578" y="2614"/>
                      <a:pt x="1308" y="2614"/>
                    </a:cubicBezTo>
                    <a:cubicBezTo>
                      <a:pt x="2037" y="2614"/>
                      <a:pt x="2615" y="2037"/>
                      <a:pt x="2615" y="1307"/>
                    </a:cubicBezTo>
                    <a:cubicBezTo>
                      <a:pt x="2615" y="578"/>
                      <a:pt x="2037" y="0"/>
                      <a:pt x="130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4605;p81">
                <a:extLst>
                  <a:ext uri="{FF2B5EF4-FFF2-40B4-BE49-F238E27FC236}">
                    <a16:creationId xmlns:a16="http://schemas.microsoft.com/office/drawing/2014/main" id="{CD3D8576-DDA6-4050-B4D6-33C41AC25975}"/>
                  </a:ext>
                </a:extLst>
              </p:cNvPr>
              <p:cNvSpPr/>
              <p:nvPr/>
            </p:nvSpPr>
            <p:spPr>
              <a:xfrm>
                <a:off x="7320858" y="2714541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606;p81">
                <a:extLst>
                  <a:ext uri="{FF2B5EF4-FFF2-40B4-BE49-F238E27FC236}">
                    <a16:creationId xmlns:a16="http://schemas.microsoft.com/office/drawing/2014/main" id="{8DBE98E5-1912-436E-A302-3A506AC7A839}"/>
                  </a:ext>
                </a:extLst>
              </p:cNvPr>
              <p:cNvSpPr/>
              <p:nvPr/>
            </p:nvSpPr>
            <p:spPr>
              <a:xfrm>
                <a:off x="7398156" y="2578539"/>
                <a:ext cx="68533" cy="1441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99" extrusionOk="0">
                    <a:moveTo>
                      <a:pt x="2078" y="1"/>
                    </a:moveTo>
                    <a:cubicBezTo>
                      <a:pt x="2014" y="1"/>
                      <a:pt x="1949" y="3"/>
                      <a:pt x="1885" y="8"/>
                    </a:cubicBezTo>
                    <a:cubicBezTo>
                      <a:pt x="1550" y="39"/>
                      <a:pt x="1186" y="130"/>
                      <a:pt x="882" y="252"/>
                    </a:cubicBezTo>
                    <a:cubicBezTo>
                      <a:pt x="547" y="404"/>
                      <a:pt x="243" y="556"/>
                      <a:pt x="0" y="799"/>
                    </a:cubicBezTo>
                    <a:cubicBezTo>
                      <a:pt x="639" y="616"/>
                      <a:pt x="1277" y="434"/>
                      <a:pt x="1915" y="373"/>
                    </a:cubicBezTo>
                    <a:cubicBezTo>
                      <a:pt x="2250" y="373"/>
                      <a:pt x="2553" y="373"/>
                      <a:pt x="2857" y="434"/>
                    </a:cubicBezTo>
                    <a:cubicBezTo>
                      <a:pt x="3192" y="464"/>
                      <a:pt x="3496" y="586"/>
                      <a:pt x="3800" y="708"/>
                    </a:cubicBezTo>
                    <a:cubicBezTo>
                      <a:pt x="3587" y="464"/>
                      <a:pt x="3283" y="252"/>
                      <a:pt x="2949" y="130"/>
                    </a:cubicBezTo>
                    <a:cubicBezTo>
                      <a:pt x="2674" y="55"/>
                      <a:pt x="2378" y="1"/>
                      <a:pt x="20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4607;p81">
                <a:extLst>
                  <a:ext uri="{FF2B5EF4-FFF2-40B4-BE49-F238E27FC236}">
                    <a16:creationId xmlns:a16="http://schemas.microsoft.com/office/drawing/2014/main" id="{A8686A2E-024A-48E0-8E99-9EDAEEF1A1EA}"/>
                  </a:ext>
                </a:extLst>
              </p:cNvPr>
              <p:cNvSpPr/>
              <p:nvPr/>
            </p:nvSpPr>
            <p:spPr>
              <a:xfrm>
                <a:off x="7093365" y="2578377"/>
                <a:ext cx="68533" cy="16773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930" extrusionOk="0">
                    <a:moveTo>
                      <a:pt x="2188" y="1"/>
                    </a:moveTo>
                    <a:cubicBezTo>
                      <a:pt x="2067" y="1"/>
                      <a:pt x="1946" y="7"/>
                      <a:pt x="1824" y="17"/>
                    </a:cubicBezTo>
                    <a:cubicBezTo>
                      <a:pt x="1490" y="78"/>
                      <a:pt x="1155" y="169"/>
                      <a:pt x="821" y="321"/>
                    </a:cubicBezTo>
                    <a:cubicBezTo>
                      <a:pt x="517" y="473"/>
                      <a:pt x="213" y="656"/>
                      <a:pt x="0" y="929"/>
                    </a:cubicBezTo>
                    <a:cubicBezTo>
                      <a:pt x="639" y="686"/>
                      <a:pt x="1246" y="473"/>
                      <a:pt x="1885" y="413"/>
                    </a:cubicBezTo>
                    <a:cubicBezTo>
                      <a:pt x="2063" y="377"/>
                      <a:pt x="2251" y="362"/>
                      <a:pt x="2438" y="362"/>
                    </a:cubicBezTo>
                    <a:cubicBezTo>
                      <a:pt x="2570" y="362"/>
                      <a:pt x="2701" y="370"/>
                      <a:pt x="2827" y="382"/>
                    </a:cubicBezTo>
                    <a:cubicBezTo>
                      <a:pt x="3161" y="413"/>
                      <a:pt x="3465" y="534"/>
                      <a:pt x="3800" y="625"/>
                    </a:cubicBezTo>
                    <a:cubicBezTo>
                      <a:pt x="3557" y="382"/>
                      <a:pt x="3253" y="200"/>
                      <a:pt x="2888" y="109"/>
                    </a:cubicBezTo>
                    <a:cubicBezTo>
                      <a:pt x="2665" y="28"/>
                      <a:pt x="2429" y="1"/>
                      <a:pt x="2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4608;p81">
                <a:extLst>
                  <a:ext uri="{FF2B5EF4-FFF2-40B4-BE49-F238E27FC236}">
                    <a16:creationId xmlns:a16="http://schemas.microsoft.com/office/drawing/2014/main" id="{1744ABE9-86CD-4627-A5C4-C2834C2BF2B5}"/>
                  </a:ext>
                </a:extLst>
              </p:cNvPr>
              <p:cNvSpPr/>
              <p:nvPr/>
            </p:nvSpPr>
            <p:spPr>
              <a:xfrm>
                <a:off x="7523680" y="2611543"/>
                <a:ext cx="54177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650" extrusionOk="0">
                    <a:moveTo>
                      <a:pt x="2219" y="1"/>
                    </a:moveTo>
                    <a:cubicBezTo>
                      <a:pt x="2209" y="1"/>
                      <a:pt x="2199" y="1"/>
                      <a:pt x="2189" y="2"/>
                    </a:cubicBezTo>
                    <a:cubicBezTo>
                      <a:pt x="518" y="185"/>
                      <a:pt x="1" y="2008"/>
                      <a:pt x="92" y="3467"/>
                    </a:cubicBezTo>
                    <a:cubicBezTo>
                      <a:pt x="107" y="3589"/>
                      <a:pt x="214" y="3650"/>
                      <a:pt x="312" y="3650"/>
                    </a:cubicBezTo>
                    <a:cubicBezTo>
                      <a:pt x="411" y="3650"/>
                      <a:pt x="502" y="3589"/>
                      <a:pt x="487" y="3467"/>
                    </a:cubicBezTo>
                    <a:cubicBezTo>
                      <a:pt x="457" y="3011"/>
                      <a:pt x="487" y="2525"/>
                      <a:pt x="609" y="2039"/>
                    </a:cubicBezTo>
                    <a:cubicBezTo>
                      <a:pt x="990" y="1829"/>
                      <a:pt x="1432" y="1679"/>
                      <a:pt x="1865" y="1679"/>
                    </a:cubicBezTo>
                    <a:cubicBezTo>
                      <a:pt x="2122" y="1679"/>
                      <a:pt x="2377" y="1732"/>
                      <a:pt x="2615" y="1856"/>
                    </a:cubicBezTo>
                    <a:cubicBezTo>
                      <a:pt x="2647" y="1875"/>
                      <a:pt x="2679" y="1883"/>
                      <a:pt x="2709" y="1883"/>
                    </a:cubicBezTo>
                    <a:cubicBezTo>
                      <a:pt x="2881" y="1883"/>
                      <a:pt x="3004" y="1625"/>
                      <a:pt x="2797" y="1522"/>
                    </a:cubicBezTo>
                    <a:cubicBezTo>
                      <a:pt x="2508" y="1363"/>
                      <a:pt x="2185" y="1293"/>
                      <a:pt x="1857" y="1293"/>
                    </a:cubicBezTo>
                    <a:cubicBezTo>
                      <a:pt x="1495" y="1293"/>
                      <a:pt x="1126" y="1378"/>
                      <a:pt x="791" y="1522"/>
                    </a:cubicBezTo>
                    <a:cubicBezTo>
                      <a:pt x="1034" y="914"/>
                      <a:pt x="1490" y="458"/>
                      <a:pt x="2189" y="397"/>
                    </a:cubicBezTo>
                    <a:cubicBezTo>
                      <a:pt x="2453" y="368"/>
                      <a:pt x="2463" y="1"/>
                      <a:pt x="2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4609;p81">
                <a:extLst>
                  <a:ext uri="{FF2B5EF4-FFF2-40B4-BE49-F238E27FC236}">
                    <a16:creationId xmlns:a16="http://schemas.microsoft.com/office/drawing/2014/main" id="{DA149143-374B-46E7-84C8-0E856CF1E609}"/>
                  </a:ext>
                </a:extLst>
              </p:cNvPr>
              <p:cNvSpPr/>
              <p:nvPr/>
            </p:nvSpPr>
            <p:spPr>
              <a:xfrm>
                <a:off x="6998555" y="2611543"/>
                <a:ext cx="53708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650" extrusionOk="0">
                    <a:moveTo>
                      <a:pt x="760" y="1"/>
                    </a:moveTo>
                    <a:cubicBezTo>
                      <a:pt x="518" y="1"/>
                      <a:pt x="555" y="368"/>
                      <a:pt x="789" y="397"/>
                    </a:cubicBezTo>
                    <a:cubicBezTo>
                      <a:pt x="1488" y="458"/>
                      <a:pt x="1944" y="914"/>
                      <a:pt x="2187" y="1522"/>
                    </a:cubicBezTo>
                    <a:cubicBezTo>
                      <a:pt x="1852" y="1378"/>
                      <a:pt x="1492" y="1293"/>
                      <a:pt x="1133" y="1293"/>
                    </a:cubicBezTo>
                    <a:cubicBezTo>
                      <a:pt x="808" y="1293"/>
                      <a:pt x="484" y="1363"/>
                      <a:pt x="181" y="1522"/>
                    </a:cubicBezTo>
                    <a:cubicBezTo>
                      <a:pt x="0" y="1625"/>
                      <a:pt x="105" y="1883"/>
                      <a:pt x="271" y="1883"/>
                    </a:cubicBezTo>
                    <a:cubicBezTo>
                      <a:pt x="300" y="1883"/>
                      <a:pt x="332" y="1875"/>
                      <a:pt x="364" y="1856"/>
                    </a:cubicBezTo>
                    <a:cubicBezTo>
                      <a:pt x="601" y="1732"/>
                      <a:pt x="860" y="1679"/>
                      <a:pt x="1121" y="1679"/>
                    </a:cubicBezTo>
                    <a:cubicBezTo>
                      <a:pt x="1561" y="1679"/>
                      <a:pt x="2007" y="1829"/>
                      <a:pt x="2370" y="2039"/>
                    </a:cubicBezTo>
                    <a:cubicBezTo>
                      <a:pt x="2491" y="2525"/>
                      <a:pt x="2522" y="3011"/>
                      <a:pt x="2491" y="3467"/>
                    </a:cubicBezTo>
                    <a:cubicBezTo>
                      <a:pt x="2491" y="3589"/>
                      <a:pt x="2590" y="3650"/>
                      <a:pt x="2689" y="3650"/>
                    </a:cubicBezTo>
                    <a:cubicBezTo>
                      <a:pt x="2788" y="3650"/>
                      <a:pt x="2886" y="3589"/>
                      <a:pt x="2886" y="3467"/>
                    </a:cubicBezTo>
                    <a:cubicBezTo>
                      <a:pt x="2978" y="2008"/>
                      <a:pt x="2461" y="185"/>
                      <a:pt x="789" y="2"/>
                    </a:cubicBezTo>
                    <a:cubicBezTo>
                      <a:pt x="779" y="1"/>
                      <a:pt x="769" y="1"/>
                      <a:pt x="7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4610;p81">
                <a:extLst>
                  <a:ext uri="{FF2B5EF4-FFF2-40B4-BE49-F238E27FC236}">
                    <a16:creationId xmlns:a16="http://schemas.microsoft.com/office/drawing/2014/main" id="{68D91923-8EE1-4E7B-91BF-68D49B12790E}"/>
                  </a:ext>
                </a:extLst>
              </p:cNvPr>
              <p:cNvSpPr/>
              <p:nvPr/>
            </p:nvSpPr>
            <p:spPr>
              <a:xfrm>
                <a:off x="7036356" y="2991469"/>
                <a:ext cx="347011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19241" h="1794" extrusionOk="0">
                    <a:moveTo>
                      <a:pt x="0" y="0"/>
                    </a:moveTo>
                    <a:lnTo>
                      <a:pt x="0" y="1794"/>
                    </a:lnTo>
                    <a:lnTo>
                      <a:pt x="19241" y="1794"/>
                    </a:lnTo>
                    <a:lnTo>
                      <a:pt x="185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4611;p81">
                <a:extLst>
                  <a:ext uri="{FF2B5EF4-FFF2-40B4-BE49-F238E27FC236}">
                    <a16:creationId xmlns:a16="http://schemas.microsoft.com/office/drawing/2014/main" id="{66728181-E306-431C-976A-9CA1D31FFBCB}"/>
                  </a:ext>
                </a:extLst>
              </p:cNvPr>
              <p:cNvSpPr/>
              <p:nvPr/>
            </p:nvSpPr>
            <p:spPr>
              <a:xfrm>
                <a:off x="7645380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0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53" y="33557"/>
                      <a:pt x="274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6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8" y="3496"/>
                      <a:pt x="550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4612;p81">
                <a:extLst>
                  <a:ext uri="{FF2B5EF4-FFF2-40B4-BE49-F238E27FC236}">
                    <a16:creationId xmlns:a16="http://schemas.microsoft.com/office/drawing/2014/main" id="{756E3E8B-E058-4D87-B530-F2917E89C18F}"/>
                  </a:ext>
                </a:extLst>
              </p:cNvPr>
              <p:cNvSpPr/>
              <p:nvPr/>
            </p:nvSpPr>
            <p:spPr>
              <a:xfrm>
                <a:off x="7744608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0" y="0"/>
                    </a:moveTo>
                    <a:cubicBezTo>
                      <a:pt x="456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4613;p81">
                <a:extLst>
                  <a:ext uri="{FF2B5EF4-FFF2-40B4-BE49-F238E27FC236}">
                    <a16:creationId xmlns:a16="http://schemas.microsoft.com/office/drawing/2014/main" id="{8C9FBFB5-499E-401D-A29F-E8EDCB110711}"/>
                  </a:ext>
                </a:extLst>
              </p:cNvPr>
              <p:cNvSpPr/>
              <p:nvPr/>
            </p:nvSpPr>
            <p:spPr>
              <a:xfrm>
                <a:off x="7844378" y="3737540"/>
                <a:ext cx="168862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34949" extrusionOk="0">
                    <a:moveTo>
                      <a:pt x="7265" y="1"/>
                    </a:moveTo>
                    <a:lnTo>
                      <a:pt x="0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8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8" y="32554"/>
                    </a:cubicBezTo>
                    <a:cubicBezTo>
                      <a:pt x="6231" y="33071"/>
                      <a:pt x="6414" y="33649"/>
                      <a:pt x="6779" y="34105"/>
                    </a:cubicBezTo>
                    <a:cubicBezTo>
                      <a:pt x="7143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4" y="34949"/>
                      <a:pt x="9092" y="34886"/>
                      <a:pt x="936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4614;p81">
                <a:extLst>
                  <a:ext uri="{FF2B5EF4-FFF2-40B4-BE49-F238E27FC236}">
                    <a16:creationId xmlns:a16="http://schemas.microsoft.com/office/drawing/2014/main" id="{20D71E55-54AF-43CD-9970-5DFFA094FB0C}"/>
                  </a:ext>
                </a:extLst>
              </p:cNvPr>
              <p:cNvSpPr/>
              <p:nvPr/>
            </p:nvSpPr>
            <p:spPr>
              <a:xfrm>
                <a:off x="7951272" y="3734799"/>
                <a:ext cx="57027" cy="64908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35990" extrusionOk="0">
                    <a:moveTo>
                      <a:pt x="3162" y="1"/>
                    </a:moveTo>
                    <a:lnTo>
                      <a:pt x="1338" y="153"/>
                    </a:lnTo>
                    <a:lnTo>
                      <a:pt x="1" y="29910"/>
                    </a:lnTo>
                    <a:cubicBezTo>
                      <a:pt x="1" y="29910"/>
                      <a:pt x="1429" y="33406"/>
                      <a:pt x="2402" y="35989"/>
                    </a:cubicBezTo>
                    <a:cubicBezTo>
                      <a:pt x="2584" y="35898"/>
                      <a:pt x="2493" y="35260"/>
                      <a:pt x="2615" y="35108"/>
                    </a:cubicBezTo>
                    <a:cubicBezTo>
                      <a:pt x="2858" y="34773"/>
                      <a:pt x="2554" y="34895"/>
                      <a:pt x="2554" y="34469"/>
                    </a:cubicBezTo>
                    <a:cubicBezTo>
                      <a:pt x="2371" y="34196"/>
                      <a:pt x="2463" y="33709"/>
                      <a:pt x="2280" y="33466"/>
                    </a:cubicBezTo>
                    <a:cubicBezTo>
                      <a:pt x="1460" y="32433"/>
                      <a:pt x="1824" y="30731"/>
                      <a:pt x="1064" y="29636"/>
                    </a:cubicBezTo>
                    <a:cubicBezTo>
                      <a:pt x="1064" y="29636"/>
                      <a:pt x="1034" y="29606"/>
                      <a:pt x="1034" y="29606"/>
                    </a:cubicBezTo>
                    <a:lnTo>
                      <a:pt x="3162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4615;p81">
                <a:extLst>
                  <a:ext uri="{FF2B5EF4-FFF2-40B4-BE49-F238E27FC236}">
                    <a16:creationId xmlns:a16="http://schemas.microsoft.com/office/drawing/2014/main" id="{06C77749-0E89-4035-BA9E-5FE70DD5BC5F}"/>
                  </a:ext>
                </a:extLst>
              </p:cNvPr>
              <p:cNvSpPr/>
              <p:nvPr/>
            </p:nvSpPr>
            <p:spPr>
              <a:xfrm>
                <a:off x="7495725" y="2684783"/>
                <a:ext cx="497766" cy="416338"/>
              </a:xfrm>
              <a:custGeom>
                <a:avLst/>
                <a:gdLst/>
                <a:ahLst/>
                <a:cxnLst/>
                <a:rect l="l" t="t" r="r" b="b"/>
                <a:pathLst>
                  <a:path w="27600" h="23085" extrusionOk="0">
                    <a:moveTo>
                      <a:pt x="16874" y="1"/>
                    </a:moveTo>
                    <a:cubicBezTo>
                      <a:pt x="488" y="1"/>
                      <a:pt x="1" y="20484"/>
                      <a:pt x="1" y="20714"/>
                    </a:cubicBezTo>
                    <a:lnTo>
                      <a:pt x="27205" y="23084"/>
                    </a:lnTo>
                    <a:cubicBezTo>
                      <a:pt x="27600" y="18373"/>
                      <a:pt x="26627" y="13601"/>
                      <a:pt x="24956" y="9194"/>
                    </a:cubicBezTo>
                    <a:cubicBezTo>
                      <a:pt x="23831" y="6124"/>
                      <a:pt x="22342" y="3206"/>
                      <a:pt x="20761" y="349"/>
                    </a:cubicBezTo>
                    <a:cubicBezTo>
                      <a:pt x="20518" y="318"/>
                      <a:pt x="20244" y="257"/>
                      <a:pt x="19971" y="227"/>
                    </a:cubicBezTo>
                    <a:cubicBezTo>
                      <a:pt x="18880" y="73"/>
                      <a:pt x="17849" y="1"/>
                      <a:pt x="16874" y="1"/>
                    </a:cubicBezTo>
                    <a:close/>
                  </a:path>
                </a:pathLst>
              </a:custGeom>
              <a:solidFill>
                <a:srgbClr val="82E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4616;p81">
                <a:extLst>
                  <a:ext uri="{FF2B5EF4-FFF2-40B4-BE49-F238E27FC236}">
                    <a16:creationId xmlns:a16="http://schemas.microsoft.com/office/drawing/2014/main" id="{9B153696-740C-41C3-A23A-76CC163F9CF8}"/>
                  </a:ext>
                </a:extLst>
              </p:cNvPr>
              <p:cNvSpPr/>
              <p:nvPr/>
            </p:nvSpPr>
            <p:spPr>
              <a:xfrm>
                <a:off x="7870132" y="2691060"/>
                <a:ext cx="333864" cy="423209"/>
              </a:xfrm>
              <a:custGeom>
                <a:avLst/>
                <a:gdLst/>
                <a:ahLst/>
                <a:cxnLst/>
                <a:rect l="l" t="t" r="r" b="b"/>
                <a:pathLst>
                  <a:path w="18512" h="23466" extrusionOk="0">
                    <a:moveTo>
                      <a:pt x="1" y="1"/>
                    </a:moveTo>
                    <a:cubicBezTo>
                      <a:pt x="1582" y="2858"/>
                      <a:pt x="3071" y="5776"/>
                      <a:pt x="4196" y="8846"/>
                    </a:cubicBezTo>
                    <a:cubicBezTo>
                      <a:pt x="5867" y="13253"/>
                      <a:pt x="6840" y="18025"/>
                      <a:pt x="6445" y="22736"/>
                    </a:cubicBezTo>
                    <a:lnTo>
                      <a:pt x="14986" y="23466"/>
                    </a:lnTo>
                    <a:cubicBezTo>
                      <a:pt x="14986" y="23466"/>
                      <a:pt x="18512" y="3192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4617;p81">
                <a:extLst>
                  <a:ext uri="{FF2B5EF4-FFF2-40B4-BE49-F238E27FC236}">
                    <a16:creationId xmlns:a16="http://schemas.microsoft.com/office/drawing/2014/main" id="{A2DE5F73-6FA9-43EA-94F9-CEEBD21C6B3F}"/>
                  </a:ext>
                </a:extLst>
              </p:cNvPr>
              <p:cNvSpPr/>
              <p:nvPr/>
            </p:nvSpPr>
            <p:spPr>
              <a:xfrm>
                <a:off x="7594179" y="1901072"/>
                <a:ext cx="649837" cy="615066"/>
              </a:xfrm>
              <a:custGeom>
                <a:avLst/>
                <a:gdLst/>
                <a:ahLst/>
                <a:cxnLst/>
                <a:rect l="l" t="t" r="r" b="b"/>
                <a:pathLst>
                  <a:path w="36032" h="34104" extrusionOk="0">
                    <a:moveTo>
                      <a:pt x="14913" y="0"/>
                    </a:moveTo>
                    <a:cubicBezTo>
                      <a:pt x="12895" y="0"/>
                      <a:pt x="10869" y="617"/>
                      <a:pt x="9253" y="1797"/>
                    </a:cubicBezTo>
                    <a:cubicBezTo>
                      <a:pt x="7308" y="3165"/>
                      <a:pt x="5910" y="5323"/>
                      <a:pt x="5423" y="7663"/>
                    </a:cubicBezTo>
                    <a:cubicBezTo>
                      <a:pt x="5241" y="8666"/>
                      <a:pt x="5241" y="9821"/>
                      <a:pt x="5970" y="10551"/>
                    </a:cubicBezTo>
                    <a:cubicBezTo>
                      <a:pt x="3569" y="11098"/>
                      <a:pt x="1533" y="12982"/>
                      <a:pt x="803" y="15323"/>
                    </a:cubicBezTo>
                    <a:cubicBezTo>
                      <a:pt x="1" y="17938"/>
                      <a:pt x="942" y="23082"/>
                      <a:pt x="4309" y="23082"/>
                    </a:cubicBezTo>
                    <a:cubicBezTo>
                      <a:pt x="4385" y="23082"/>
                      <a:pt x="4463" y="23079"/>
                      <a:pt x="4542" y="23074"/>
                    </a:cubicBezTo>
                    <a:cubicBezTo>
                      <a:pt x="5454" y="23013"/>
                      <a:pt x="6335" y="22739"/>
                      <a:pt x="7247" y="22527"/>
                    </a:cubicBezTo>
                    <a:cubicBezTo>
                      <a:pt x="8180" y="22313"/>
                      <a:pt x="9136" y="22217"/>
                      <a:pt x="10095" y="22217"/>
                    </a:cubicBezTo>
                    <a:cubicBezTo>
                      <a:pt x="10230" y="22217"/>
                      <a:pt x="10365" y="22219"/>
                      <a:pt x="10499" y="22223"/>
                    </a:cubicBezTo>
                    <a:cubicBezTo>
                      <a:pt x="11472" y="22284"/>
                      <a:pt x="12506" y="22436"/>
                      <a:pt x="13205" y="23135"/>
                    </a:cubicBezTo>
                    <a:cubicBezTo>
                      <a:pt x="13782" y="23682"/>
                      <a:pt x="14025" y="24502"/>
                      <a:pt x="14360" y="25232"/>
                    </a:cubicBezTo>
                    <a:cubicBezTo>
                      <a:pt x="15545" y="27967"/>
                      <a:pt x="17855" y="30126"/>
                      <a:pt x="20469" y="31524"/>
                    </a:cubicBezTo>
                    <a:cubicBezTo>
                      <a:pt x="23114" y="32922"/>
                      <a:pt x="26062" y="33591"/>
                      <a:pt x="29010" y="34016"/>
                    </a:cubicBezTo>
                    <a:cubicBezTo>
                      <a:pt x="29347" y="34064"/>
                      <a:pt x="29683" y="34104"/>
                      <a:pt x="30011" y="34104"/>
                    </a:cubicBezTo>
                    <a:cubicBezTo>
                      <a:pt x="30305" y="34104"/>
                      <a:pt x="30592" y="34072"/>
                      <a:pt x="30865" y="33986"/>
                    </a:cubicBezTo>
                    <a:cubicBezTo>
                      <a:pt x="31746" y="33682"/>
                      <a:pt x="32324" y="32800"/>
                      <a:pt x="32628" y="31919"/>
                    </a:cubicBezTo>
                    <a:cubicBezTo>
                      <a:pt x="32901" y="31037"/>
                      <a:pt x="32931" y="30095"/>
                      <a:pt x="33083" y="29183"/>
                    </a:cubicBezTo>
                    <a:cubicBezTo>
                      <a:pt x="33327" y="27967"/>
                      <a:pt x="33752" y="26752"/>
                      <a:pt x="34421" y="25688"/>
                    </a:cubicBezTo>
                    <a:cubicBezTo>
                      <a:pt x="34877" y="24958"/>
                      <a:pt x="35424" y="24259"/>
                      <a:pt x="35697" y="23408"/>
                    </a:cubicBezTo>
                    <a:cubicBezTo>
                      <a:pt x="36032" y="22466"/>
                      <a:pt x="35910" y="21402"/>
                      <a:pt x="35789" y="20399"/>
                    </a:cubicBezTo>
                    <a:cubicBezTo>
                      <a:pt x="35606" y="18970"/>
                      <a:pt x="35394" y="17511"/>
                      <a:pt x="34877" y="16144"/>
                    </a:cubicBezTo>
                    <a:cubicBezTo>
                      <a:pt x="34056" y="13986"/>
                      <a:pt x="32567" y="12192"/>
                      <a:pt x="31108" y="10429"/>
                    </a:cubicBezTo>
                    <a:cubicBezTo>
                      <a:pt x="29527" y="8514"/>
                      <a:pt x="27916" y="6599"/>
                      <a:pt x="26001" y="5019"/>
                    </a:cubicBezTo>
                    <a:cubicBezTo>
                      <a:pt x="24603" y="3864"/>
                      <a:pt x="23022" y="2891"/>
                      <a:pt x="21412" y="2040"/>
                    </a:cubicBezTo>
                    <a:cubicBezTo>
                      <a:pt x="19709" y="1128"/>
                      <a:pt x="17916" y="308"/>
                      <a:pt x="16031" y="64"/>
                    </a:cubicBezTo>
                    <a:cubicBezTo>
                      <a:pt x="15661" y="22"/>
                      <a:pt x="15287" y="0"/>
                      <a:pt x="149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4618;p81">
                <a:extLst>
                  <a:ext uri="{FF2B5EF4-FFF2-40B4-BE49-F238E27FC236}">
                    <a16:creationId xmlns:a16="http://schemas.microsoft.com/office/drawing/2014/main" id="{B6570795-8DE0-4B16-9956-8E6B0BFA5F85}"/>
                  </a:ext>
                </a:extLst>
              </p:cNvPr>
              <p:cNvSpPr/>
              <p:nvPr/>
            </p:nvSpPr>
            <p:spPr>
              <a:xfrm>
                <a:off x="7608733" y="2263630"/>
                <a:ext cx="100257" cy="113440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6290" extrusionOk="0">
                    <a:moveTo>
                      <a:pt x="3145" y="1"/>
                    </a:moveTo>
                    <a:cubicBezTo>
                      <a:pt x="2696" y="1"/>
                      <a:pt x="2223" y="131"/>
                      <a:pt x="1759" y="478"/>
                    </a:cubicBezTo>
                    <a:cubicBezTo>
                      <a:pt x="0" y="1790"/>
                      <a:pt x="1282" y="6289"/>
                      <a:pt x="4372" y="6289"/>
                    </a:cubicBezTo>
                    <a:cubicBezTo>
                      <a:pt x="4433" y="6289"/>
                      <a:pt x="4494" y="6287"/>
                      <a:pt x="4556" y="6284"/>
                    </a:cubicBezTo>
                    <a:cubicBezTo>
                      <a:pt x="4981" y="4399"/>
                      <a:pt x="5559" y="1117"/>
                      <a:pt x="5559" y="1117"/>
                    </a:cubicBezTo>
                    <a:cubicBezTo>
                      <a:pt x="5559" y="1117"/>
                      <a:pt x="4460" y="1"/>
                      <a:pt x="3145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4619;p81">
                <a:extLst>
                  <a:ext uri="{FF2B5EF4-FFF2-40B4-BE49-F238E27FC236}">
                    <a16:creationId xmlns:a16="http://schemas.microsoft.com/office/drawing/2014/main" id="{3EE3166A-257A-4B66-A360-921B4157C8A3}"/>
                  </a:ext>
                </a:extLst>
              </p:cNvPr>
              <p:cNvSpPr/>
              <p:nvPr/>
            </p:nvSpPr>
            <p:spPr>
              <a:xfrm>
                <a:off x="8114633" y="2423691"/>
                <a:ext cx="91077" cy="97389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5400" extrusionOk="0">
                    <a:moveTo>
                      <a:pt x="2240" y="0"/>
                    </a:moveTo>
                    <a:cubicBezTo>
                      <a:pt x="1662" y="0"/>
                      <a:pt x="1216" y="84"/>
                      <a:pt x="1216" y="84"/>
                    </a:cubicBezTo>
                    <a:cubicBezTo>
                      <a:pt x="1216" y="84"/>
                      <a:pt x="973" y="2667"/>
                      <a:pt x="0" y="5099"/>
                    </a:cubicBezTo>
                    <a:cubicBezTo>
                      <a:pt x="765" y="5307"/>
                      <a:pt x="1417" y="5399"/>
                      <a:pt x="1972" y="5399"/>
                    </a:cubicBezTo>
                    <a:cubicBezTo>
                      <a:pt x="4659" y="5399"/>
                      <a:pt x="5050" y="3231"/>
                      <a:pt x="4773" y="1543"/>
                    </a:cubicBezTo>
                    <a:cubicBezTo>
                      <a:pt x="4581" y="241"/>
                      <a:pt x="3221" y="0"/>
                      <a:pt x="2240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4620;p81">
                <a:extLst>
                  <a:ext uri="{FF2B5EF4-FFF2-40B4-BE49-F238E27FC236}">
                    <a16:creationId xmlns:a16="http://schemas.microsoft.com/office/drawing/2014/main" id="{D0B31EFF-434F-4744-A845-0E51250899D6}"/>
                  </a:ext>
                </a:extLst>
              </p:cNvPr>
              <p:cNvSpPr/>
              <p:nvPr/>
            </p:nvSpPr>
            <p:spPr>
              <a:xfrm>
                <a:off x="8145545" y="2443583"/>
                <a:ext cx="48586" cy="5414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3002" extrusionOk="0">
                    <a:moveTo>
                      <a:pt x="2291" y="0"/>
                    </a:moveTo>
                    <a:cubicBezTo>
                      <a:pt x="969" y="0"/>
                      <a:pt x="221" y="1542"/>
                      <a:pt x="19" y="2811"/>
                    </a:cubicBezTo>
                    <a:cubicBezTo>
                      <a:pt x="0" y="2923"/>
                      <a:pt x="98" y="3001"/>
                      <a:pt x="182" y="3001"/>
                    </a:cubicBezTo>
                    <a:cubicBezTo>
                      <a:pt x="234" y="3001"/>
                      <a:pt x="281" y="2971"/>
                      <a:pt x="293" y="2902"/>
                    </a:cubicBezTo>
                    <a:cubicBezTo>
                      <a:pt x="353" y="2476"/>
                      <a:pt x="505" y="2051"/>
                      <a:pt x="688" y="1625"/>
                    </a:cubicBezTo>
                    <a:cubicBezTo>
                      <a:pt x="960" y="1497"/>
                      <a:pt x="1267" y="1419"/>
                      <a:pt x="1567" y="1419"/>
                    </a:cubicBezTo>
                    <a:cubicBezTo>
                      <a:pt x="1836" y="1419"/>
                      <a:pt x="2099" y="1482"/>
                      <a:pt x="2329" y="1625"/>
                    </a:cubicBezTo>
                    <a:cubicBezTo>
                      <a:pt x="2356" y="1646"/>
                      <a:pt x="2382" y="1656"/>
                      <a:pt x="2407" y="1656"/>
                    </a:cubicBezTo>
                    <a:cubicBezTo>
                      <a:pt x="2525" y="1656"/>
                      <a:pt x="2606" y="1452"/>
                      <a:pt x="2481" y="1352"/>
                    </a:cubicBezTo>
                    <a:cubicBezTo>
                      <a:pt x="2207" y="1180"/>
                      <a:pt x="1904" y="1106"/>
                      <a:pt x="1599" y="1106"/>
                    </a:cubicBezTo>
                    <a:cubicBezTo>
                      <a:pt x="1363" y="1106"/>
                      <a:pt x="1126" y="1150"/>
                      <a:pt x="900" y="1230"/>
                    </a:cubicBezTo>
                    <a:cubicBezTo>
                      <a:pt x="1240" y="692"/>
                      <a:pt x="1739" y="312"/>
                      <a:pt x="2371" y="312"/>
                    </a:cubicBezTo>
                    <a:cubicBezTo>
                      <a:pt x="2417" y="312"/>
                      <a:pt x="2464" y="314"/>
                      <a:pt x="2511" y="318"/>
                    </a:cubicBezTo>
                    <a:cubicBezTo>
                      <a:pt x="2519" y="319"/>
                      <a:pt x="2527" y="320"/>
                      <a:pt x="2534" y="320"/>
                    </a:cubicBezTo>
                    <a:cubicBezTo>
                      <a:pt x="2693" y="320"/>
                      <a:pt x="2686" y="14"/>
                      <a:pt x="2511" y="14"/>
                    </a:cubicBezTo>
                    <a:cubicBezTo>
                      <a:pt x="2436" y="5"/>
                      <a:pt x="2363" y="0"/>
                      <a:pt x="2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4621;p81">
                <a:extLst>
                  <a:ext uri="{FF2B5EF4-FFF2-40B4-BE49-F238E27FC236}">
                    <a16:creationId xmlns:a16="http://schemas.microsoft.com/office/drawing/2014/main" id="{3174B266-B8AF-4A3A-9348-4B99B79524DB}"/>
                  </a:ext>
                </a:extLst>
              </p:cNvPr>
              <p:cNvSpPr/>
              <p:nvPr/>
            </p:nvSpPr>
            <p:spPr>
              <a:xfrm>
                <a:off x="7645686" y="2279880"/>
                <a:ext cx="43573" cy="6222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450" extrusionOk="0">
                    <a:moveTo>
                      <a:pt x="414" y="1"/>
                    </a:moveTo>
                    <a:cubicBezTo>
                      <a:pt x="249" y="1"/>
                      <a:pt x="176" y="278"/>
                      <a:pt x="379" y="307"/>
                    </a:cubicBezTo>
                    <a:cubicBezTo>
                      <a:pt x="1108" y="398"/>
                      <a:pt x="1564" y="915"/>
                      <a:pt x="1807" y="1553"/>
                    </a:cubicBezTo>
                    <a:cubicBezTo>
                      <a:pt x="1468" y="1362"/>
                      <a:pt x="1069" y="1230"/>
                      <a:pt x="673" y="1230"/>
                    </a:cubicBezTo>
                    <a:cubicBezTo>
                      <a:pt x="502" y="1230"/>
                      <a:pt x="331" y="1255"/>
                      <a:pt x="166" y="1310"/>
                    </a:cubicBezTo>
                    <a:cubicBezTo>
                      <a:pt x="0" y="1365"/>
                      <a:pt x="61" y="1622"/>
                      <a:pt x="210" y="1622"/>
                    </a:cubicBezTo>
                    <a:cubicBezTo>
                      <a:pt x="225" y="1622"/>
                      <a:pt x="241" y="1619"/>
                      <a:pt x="257" y="1614"/>
                    </a:cubicBezTo>
                    <a:cubicBezTo>
                      <a:pt x="402" y="1568"/>
                      <a:pt x="550" y="1547"/>
                      <a:pt x="698" y="1547"/>
                    </a:cubicBezTo>
                    <a:cubicBezTo>
                      <a:pt x="1143" y="1547"/>
                      <a:pt x="1587" y="1735"/>
                      <a:pt x="1929" y="2009"/>
                    </a:cubicBezTo>
                    <a:cubicBezTo>
                      <a:pt x="2020" y="2435"/>
                      <a:pt x="2051" y="2890"/>
                      <a:pt x="2020" y="3316"/>
                    </a:cubicBezTo>
                    <a:cubicBezTo>
                      <a:pt x="2020" y="3404"/>
                      <a:pt x="2090" y="3449"/>
                      <a:pt x="2167" y="3449"/>
                    </a:cubicBezTo>
                    <a:cubicBezTo>
                      <a:pt x="2249" y="3449"/>
                      <a:pt x="2339" y="3396"/>
                      <a:pt x="2355" y="3286"/>
                    </a:cubicBezTo>
                    <a:cubicBezTo>
                      <a:pt x="2415" y="1948"/>
                      <a:pt x="1990" y="216"/>
                      <a:pt x="440" y="3"/>
                    </a:cubicBezTo>
                    <a:cubicBezTo>
                      <a:pt x="431" y="1"/>
                      <a:pt x="423" y="1"/>
                      <a:pt x="4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4622;p81">
                <a:extLst>
                  <a:ext uri="{FF2B5EF4-FFF2-40B4-BE49-F238E27FC236}">
                    <a16:creationId xmlns:a16="http://schemas.microsoft.com/office/drawing/2014/main" id="{124BF145-D5F7-4BF2-BE69-C937F221EC7E}"/>
                  </a:ext>
                </a:extLst>
              </p:cNvPr>
              <p:cNvSpPr/>
              <p:nvPr/>
            </p:nvSpPr>
            <p:spPr>
              <a:xfrm>
                <a:off x="8214402" y="2073794"/>
                <a:ext cx="83881" cy="14529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8056" extrusionOk="0">
                    <a:moveTo>
                      <a:pt x="2951" y="0"/>
                    </a:moveTo>
                    <a:cubicBezTo>
                      <a:pt x="1293" y="0"/>
                      <a:pt x="0" y="8056"/>
                      <a:pt x="0" y="8056"/>
                    </a:cubicBezTo>
                    <a:cubicBezTo>
                      <a:pt x="0" y="8056"/>
                      <a:pt x="4651" y="62"/>
                      <a:pt x="2979" y="1"/>
                    </a:cubicBezTo>
                    <a:cubicBezTo>
                      <a:pt x="2970" y="1"/>
                      <a:pt x="2961" y="0"/>
                      <a:pt x="2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623;p81">
                <a:extLst>
                  <a:ext uri="{FF2B5EF4-FFF2-40B4-BE49-F238E27FC236}">
                    <a16:creationId xmlns:a16="http://schemas.microsoft.com/office/drawing/2014/main" id="{73B93745-F96A-477C-8932-7C2E1E8F5124}"/>
                  </a:ext>
                </a:extLst>
              </p:cNvPr>
              <p:cNvSpPr/>
              <p:nvPr/>
            </p:nvSpPr>
            <p:spPr>
              <a:xfrm>
                <a:off x="8209461" y="2162021"/>
                <a:ext cx="109112" cy="36791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040" extrusionOk="0">
                    <a:moveTo>
                      <a:pt x="4994" y="1"/>
                    </a:moveTo>
                    <a:cubicBezTo>
                      <a:pt x="3608" y="1"/>
                      <a:pt x="1" y="2039"/>
                      <a:pt x="1" y="2039"/>
                    </a:cubicBezTo>
                    <a:cubicBezTo>
                      <a:pt x="1" y="2039"/>
                      <a:pt x="6050" y="1097"/>
                      <a:pt x="5472" y="185"/>
                    </a:cubicBezTo>
                    <a:cubicBezTo>
                      <a:pt x="5390" y="56"/>
                      <a:pt x="5222" y="1"/>
                      <a:pt x="4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624;p81">
                <a:extLst>
                  <a:ext uri="{FF2B5EF4-FFF2-40B4-BE49-F238E27FC236}">
                    <a16:creationId xmlns:a16="http://schemas.microsoft.com/office/drawing/2014/main" id="{0A5536B9-7DB7-4684-B28E-EDB6DE9E3880}"/>
                  </a:ext>
                </a:extLst>
              </p:cNvPr>
              <p:cNvSpPr/>
              <p:nvPr/>
            </p:nvSpPr>
            <p:spPr>
              <a:xfrm>
                <a:off x="7660763" y="2056336"/>
                <a:ext cx="438016" cy="716873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39749" extrusionOk="0">
                    <a:moveTo>
                      <a:pt x="12109" y="1"/>
                    </a:moveTo>
                    <a:cubicBezTo>
                      <a:pt x="7558" y="1"/>
                      <a:pt x="3551" y="3079"/>
                      <a:pt x="2858" y="7322"/>
                    </a:cubicBezTo>
                    <a:lnTo>
                      <a:pt x="2037" y="12641"/>
                    </a:lnTo>
                    <a:lnTo>
                      <a:pt x="700" y="20878"/>
                    </a:lnTo>
                    <a:cubicBezTo>
                      <a:pt x="1" y="25438"/>
                      <a:pt x="3344" y="29663"/>
                      <a:pt x="8207" y="30514"/>
                    </a:cubicBezTo>
                    <a:lnTo>
                      <a:pt x="7113" y="34465"/>
                    </a:lnTo>
                    <a:lnTo>
                      <a:pt x="3800" y="34951"/>
                    </a:lnTo>
                    <a:cubicBezTo>
                      <a:pt x="3800" y="34951"/>
                      <a:pt x="5259" y="38265"/>
                      <a:pt x="10730" y="39420"/>
                    </a:cubicBezTo>
                    <a:cubicBezTo>
                      <a:pt x="11813" y="39654"/>
                      <a:pt x="12798" y="39748"/>
                      <a:pt x="13680" y="39748"/>
                    </a:cubicBezTo>
                    <a:cubicBezTo>
                      <a:pt x="17253" y="39748"/>
                      <a:pt x="19150" y="38204"/>
                      <a:pt x="19150" y="38204"/>
                    </a:cubicBezTo>
                    <a:lnTo>
                      <a:pt x="16718" y="36471"/>
                    </a:lnTo>
                    <a:lnTo>
                      <a:pt x="15746" y="35772"/>
                    </a:lnTo>
                    <a:cubicBezTo>
                      <a:pt x="13861" y="35164"/>
                      <a:pt x="12554" y="32885"/>
                      <a:pt x="13253" y="29359"/>
                    </a:cubicBezTo>
                    <a:cubicBezTo>
                      <a:pt x="24287" y="28508"/>
                      <a:pt x="22828" y="19055"/>
                      <a:pt x="23952" y="11152"/>
                    </a:cubicBezTo>
                    <a:cubicBezTo>
                      <a:pt x="21217" y="7717"/>
                      <a:pt x="22524" y="4404"/>
                      <a:pt x="24226" y="2155"/>
                    </a:cubicBezTo>
                    <a:cubicBezTo>
                      <a:pt x="23223" y="1638"/>
                      <a:pt x="22129" y="1273"/>
                      <a:pt x="20974" y="1121"/>
                    </a:cubicBezTo>
                    <a:lnTo>
                      <a:pt x="13436" y="88"/>
                    </a:lnTo>
                    <a:cubicBezTo>
                      <a:pt x="12990" y="29"/>
                      <a:pt x="12547" y="1"/>
                      <a:pt x="12109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625;p81">
                <a:extLst>
                  <a:ext uri="{FF2B5EF4-FFF2-40B4-BE49-F238E27FC236}">
                    <a16:creationId xmlns:a16="http://schemas.microsoft.com/office/drawing/2014/main" id="{1CEE40B9-6A0A-4587-8E1E-8295C18B313D}"/>
                  </a:ext>
                </a:extLst>
              </p:cNvPr>
              <p:cNvSpPr/>
              <p:nvPr/>
            </p:nvSpPr>
            <p:spPr>
              <a:xfrm>
                <a:off x="7882757" y="2095183"/>
                <a:ext cx="303709" cy="606319"/>
              </a:xfrm>
              <a:custGeom>
                <a:avLst/>
                <a:gdLst/>
                <a:ahLst/>
                <a:cxnLst/>
                <a:rect l="l" t="t" r="r" b="b"/>
                <a:pathLst>
                  <a:path w="16840" h="33619" extrusionOk="0">
                    <a:moveTo>
                      <a:pt x="11672" y="1"/>
                    </a:moveTo>
                    <a:cubicBezTo>
                      <a:pt x="9970" y="2250"/>
                      <a:pt x="8663" y="5563"/>
                      <a:pt x="11398" y="8998"/>
                    </a:cubicBezTo>
                    <a:cubicBezTo>
                      <a:pt x="10274" y="16901"/>
                      <a:pt x="11733" y="26354"/>
                      <a:pt x="699" y="27205"/>
                    </a:cubicBezTo>
                    <a:cubicBezTo>
                      <a:pt x="0" y="30731"/>
                      <a:pt x="1337" y="33010"/>
                      <a:pt x="3192" y="33618"/>
                    </a:cubicBezTo>
                    <a:lnTo>
                      <a:pt x="2918" y="33436"/>
                    </a:lnTo>
                    <a:lnTo>
                      <a:pt x="4043" y="29515"/>
                    </a:lnTo>
                    <a:cubicBezTo>
                      <a:pt x="4479" y="29573"/>
                      <a:pt x="4909" y="29601"/>
                      <a:pt x="5332" y="29601"/>
                    </a:cubicBezTo>
                    <a:cubicBezTo>
                      <a:pt x="9803" y="29601"/>
                      <a:pt x="13437" y="26468"/>
                      <a:pt x="14104" y="22220"/>
                    </a:cubicBezTo>
                    <a:lnTo>
                      <a:pt x="14499" y="19849"/>
                    </a:lnTo>
                    <a:lnTo>
                      <a:pt x="16262" y="8663"/>
                    </a:lnTo>
                    <a:cubicBezTo>
                      <a:pt x="16839" y="5107"/>
                      <a:pt x="14894" y="1703"/>
                      <a:pt x="11672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626;p81">
                <a:extLst>
                  <a:ext uri="{FF2B5EF4-FFF2-40B4-BE49-F238E27FC236}">
                    <a16:creationId xmlns:a16="http://schemas.microsoft.com/office/drawing/2014/main" id="{79994E32-E417-43A0-A911-CDDB0F9B1202}"/>
                  </a:ext>
                </a:extLst>
              </p:cNvPr>
              <p:cNvSpPr/>
              <p:nvPr/>
            </p:nvSpPr>
            <p:spPr>
              <a:xfrm>
                <a:off x="7752832" y="2354382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7" y="498"/>
                      <a:pt x="152" y="1130"/>
                    </a:cubicBezTo>
                    <a:cubicBezTo>
                      <a:pt x="0" y="1829"/>
                      <a:pt x="183" y="2437"/>
                      <a:pt x="547" y="2498"/>
                    </a:cubicBezTo>
                    <a:cubicBezTo>
                      <a:pt x="576" y="2505"/>
                      <a:pt x="604" y="2509"/>
                      <a:pt x="633" y="2509"/>
                    </a:cubicBezTo>
                    <a:cubicBezTo>
                      <a:pt x="976" y="2509"/>
                      <a:pt x="1347" y="2021"/>
                      <a:pt x="1459" y="1404"/>
                    </a:cubicBezTo>
                    <a:cubicBezTo>
                      <a:pt x="1581" y="705"/>
                      <a:pt x="1398" y="97"/>
                      <a:pt x="1034" y="6"/>
                    </a:cubicBezTo>
                    <a:cubicBezTo>
                      <a:pt x="1014" y="2"/>
                      <a:pt x="994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627;p81">
                <a:extLst>
                  <a:ext uri="{FF2B5EF4-FFF2-40B4-BE49-F238E27FC236}">
                    <a16:creationId xmlns:a16="http://schemas.microsoft.com/office/drawing/2014/main" id="{2A8B9637-4F7F-4413-A43E-88DAEF56DB3C}"/>
                  </a:ext>
                </a:extLst>
              </p:cNvPr>
              <p:cNvSpPr/>
              <p:nvPr/>
            </p:nvSpPr>
            <p:spPr>
              <a:xfrm>
                <a:off x="8041176" y="2404267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6" y="498"/>
                      <a:pt x="122" y="1130"/>
                    </a:cubicBezTo>
                    <a:cubicBezTo>
                      <a:pt x="0" y="1829"/>
                      <a:pt x="183" y="2437"/>
                      <a:pt x="548" y="2498"/>
                    </a:cubicBezTo>
                    <a:cubicBezTo>
                      <a:pt x="576" y="2505"/>
                      <a:pt x="604" y="2509"/>
                      <a:pt x="632" y="2509"/>
                    </a:cubicBezTo>
                    <a:cubicBezTo>
                      <a:pt x="972" y="2509"/>
                      <a:pt x="1319" y="2021"/>
                      <a:pt x="1459" y="1404"/>
                    </a:cubicBezTo>
                    <a:cubicBezTo>
                      <a:pt x="1581" y="705"/>
                      <a:pt x="1399" y="97"/>
                      <a:pt x="1034" y="6"/>
                    </a:cubicBezTo>
                    <a:cubicBezTo>
                      <a:pt x="1014" y="2"/>
                      <a:pt x="995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628;p81">
                <a:extLst>
                  <a:ext uri="{FF2B5EF4-FFF2-40B4-BE49-F238E27FC236}">
                    <a16:creationId xmlns:a16="http://schemas.microsoft.com/office/drawing/2014/main" id="{2C74DCB5-780B-4EB3-89C5-735D99061070}"/>
                  </a:ext>
                </a:extLst>
              </p:cNvPr>
              <p:cNvSpPr/>
              <p:nvPr/>
            </p:nvSpPr>
            <p:spPr>
              <a:xfrm>
                <a:off x="7807100" y="2378567"/>
                <a:ext cx="80256" cy="96613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5357" extrusionOk="0">
                    <a:moveTo>
                      <a:pt x="3611" y="1"/>
                    </a:moveTo>
                    <a:cubicBezTo>
                      <a:pt x="3549" y="1"/>
                      <a:pt x="3486" y="28"/>
                      <a:pt x="3435" y="93"/>
                    </a:cubicBezTo>
                    <a:cubicBezTo>
                      <a:pt x="2463" y="1279"/>
                      <a:pt x="1490" y="2464"/>
                      <a:pt x="517" y="3619"/>
                    </a:cubicBezTo>
                    <a:cubicBezTo>
                      <a:pt x="396" y="3802"/>
                      <a:pt x="244" y="3954"/>
                      <a:pt x="122" y="4106"/>
                    </a:cubicBezTo>
                    <a:cubicBezTo>
                      <a:pt x="0" y="4257"/>
                      <a:pt x="0" y="4561"/>
                      <a:pt x="244" y="4592"/>
                    </a:cubicBezTo>
                    <a:cubicBezTo>
                      <a:pt x="1490" y="4835"/>
                      <a:pt x="2706" y="5109"/>
                      <a:pt x="3952" y="5352"/>
                    </a:cubicBezTo>
                    <a:cubicBezTo>
                      <a:pt x="3971" y="5355"/>
                      <a:pt x="3990" y="5356"/>
                      <a:pt x="4008" y="5356"/>
                    </a:cubicBezTo>
                    <a:cubicBezTo>
                      <a:pt x="4331" y="5356"/>
                      <a:pt x="4449" y="4862"/>
                      <a:pt x="4104" y="4805"/>
                    </a:cubicBezTo>
                    <a:cubicBezTo>
                      <a:pt x="3007" y="4591"/>
                      <a:pt x="1934" y="4353"/>
                      <a:pt x="843" y="4134"/>
                    </a:cubicBezTo>
                    <a:lnTo>
                      <a:pt x="843" y="4134"/>
                    </a:lnTo>
                    <a:cubicBezTo>
                      <a:pt x="1707" y="3081"/>
                      <a:pt x="2568" y="2031"/>
                      <a:pt x="3405" y="1005"/>
                    </a:cubicBezTo>
                    <a:cubicBezTo>
                      <a:pt x="3557" y="823"/>
                      <a:pt x="3678" y="671"/>
                      <a:pt x="3830" y="488"/>
                    </a:cubicBezTo>
                    <a:cubicBezTo>
                      <a:pt x="4016" y="280"/>
                      <a:pt x="3813" y="1"/>
                      <a:pt x="36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629;p81">
                <a:extLst>
                  <a:ext uri="{FF2B5EF4-FFF2-40B4-BE49-F238E27FC236}">
                    <a16:creationId xmlns:a16="http://schemas.microsoft.com/office/drawing/2014/main" id="{97940013-6992-46E7-B953-DA5AF3F60C1E}"/>
                  </a:ext>
                </a:extLst>
              </p:cNvPr>
              <p:cNvSpPr/>
              <p:nvPr/>
            </p:nvSpPr>
            <p:spPr>
              <a:xfrm>
                <a:off x="7994025" y="2458475"/>
                <a:ext cx="115496" cy="104122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05" extrusionOk="0">
                    <a:moveTo>
                      <a:pt x="1611" y="1"/>
                    </a:moveTo>
                    <a:cubicBezTo>
                      <a:pt x="943" y="1"/>
                      <a:pt x="339" y="455"/>
                      <a:pt x="183" y="1134"/>
                    </a:cubicBezTo>
                    <a:cubicBezTo>
                      <a:pt x="0" y="1924"/>
                      <a:pt x="487" y="2684"/>
                      <a:pt x="1277" y="2866"/>
                    </a:cubicBezTo>
                    <a:cubicBezTo>
                      <a:pt x="1389" y="2892"/>
                      <a:pt x="1501" y="2904"/>
                      <a:pt x="1612" y="2904"/>
                    </a:cubicBezTo>
                    <a:cubicBezTo>
                      <a:pt x="2279" y="2904"/>
                      <a:pt x="2883" y="2450"/>
                      <a:pt x="3040" y="1772"/>
                    </a:cubicBezTo>
                    <a:cubicBezTo>
                      <a:pt x="3222" y="1012"/>
                      <a:pt x="2736" y="222"/>
                      <a:pt x="1946" y="39"/>
                    </a:cubicBezTo>
                    <a:cubicBezTo>
                      <a:pt x="1834" y="13"/>
                      <a:pt x="1722" y="1"/>
                      <a:pt x="1611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630;p81">
                <a:extLst>
                  <a:ext uri="{FF2B5EF4-FFF2-40B4-BE49-F238E27FC236}">
                    <a16:creationId xmlns:a16="http://schemas.microsoft.com/office/drawing/2014/main" id="{97E415B3-AF67-4C85-8808-7255D2C2B7F9}"/>
                  </a:ext>
                </a:extLst>
              </p:cNvPr>
              <p:cNvSpPr/>
              <p:nvPr/>
            </p:nvSpPr>
            <p:spPr>
              <a:xfrm>
                <a:off x="7710590" y="2413034"/>
                <a:ext cx="102999" cy="93658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33" extrusionOk="0">
                    <a:moveTo>
                      <a:pt x="1624" y="1"/>
                    </a:moveTo>
                    <a:cubicBezTo>
                      <a:pt x="951" y="1"/>
                      <a:pt x="341" y="476"/>
                      <a:pt x="183" y="1132"/>
                    </a:cubicBezTo>
                    <a:cubicBezTo>
                      <a:pt x="1" y="1922"/>
                      <a:pt x="487" y="2712"/>
                      <a:pt x="1277" y="2895"/>
                    </a:cubicBezTo>
                    <a:cubicBezTo>
                      <a:pt x="1390" y="2920"/>
                      <a:pt x="1502" y="2933"/>
                      <a:pt x="1612" y="2933"/>
                    </a:cubicBezTo>
                    <a:cubicBezTo>
                      <a:pt x="2280" y="2933"/>
                      <a:pt x="2884" y="2479"/>
                      <a:pt x="3040" y="1800"/>
                    </a:cubicBezTo>
                    <a:cubicBezTo>
                      <a:pt x="3223" y="1010"/>
                      <a:pt x="2706" y="220"/>
                      <a:pt x="1946" y="37"/>
                    </a:cubicBezTo>
                    <a:cubicBezTo>
                      <a:pt x="1838" y="13"/>
                      <a:pt x="1730" y="1"/>
                      <a:pt x="1624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631;p81">
                <a:extLst>
                  <a:ext uri="{FF2B5EF4-FFF2-40B4-BE49-F238E27FC236}">
                    <a16:creationId xmlns:a16="http://schemas.microsoft.com/office/drawing/2014/main" id="{B9180F4D-7C6F-433C-8EBE-47FCADA4FDDA}"/>
                  </a:ext>
                </a:extLst>
              </p:cNvPr>
              <p:cNvSpPr/>
              <p:nvPr/>
            </p:nvSpPr>
            <p:spPr>
              <a:xfrm>
                <a:off x="7907771" y="2485948"/>
                <a:ext cx="121592" cy="5019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2783" extrusionOk="0">
                    <a:moveTo>
                      <a:pt x="6394" y="1"/>
                    </a:moveTo>
                    <a:cubicBezTo>
                      <a:pt x="6281" y="1"/>
                      <a:pt x="6168" y="57"/>
                      <a:pt x="6121" y="188"/>
                    </a:cubicBezTo>
                    <a:cubicBezTo>
                      <a:pt x="5488" y="1808"/>
                      <a:pt x="3633" y="2205"/>
                      <a:pt x="1995" y="2205"/>
                    </a:cubicBezTo>
                    <a:cubicBezTo>
                      <a:pt x="1666" y="2205"/>
                      <a:pt x="1345" y="2189"/>
                      <a:pt x="1045" y="2164"/>
                    </a:cubicBezTo>
                    <a:cubicBezTo>
                      <a:pt x="954" y="2164"/>
                      <a:pt x="862" y="2164"/>
                      <a:pt x="802" y="2133"/>
                    </a:cubicBezTo>
                    <a:lnTo>
                      <a:pt x="650" y="2133"/>
                    </a:lnTo>
                    <a:lnTo>
                      <a:pt x="498" y="2103"/>
                    </a:lnTo>
                    <a:cubicBezTo>
                      <a:pt x="480" y="2100"/>
                      <a:pt x="463" y="2098"/>
                      <a:pt x="446" y="2098"/>
                    </a:cubicBezTo>
                    <a:cubicBezTo>
                      <a:pt x="146" y="2098"/>
                      <a:pt x="0" y="2592"/>
                      <a:pt x="346" y="2650"/>
                    </a:cubicBezTo>
                    <a:cubicBezTo>
                      <a:pt x="810" y="2743"/>
                      <a:pt x="1292" y="2783"/>
                      <a:pt x="1765" y="2783"/>
                    </a:cubicBezTo>
                    <a:cubicBezTo>
                      <a:pt x="1911" y="2783"/>
                      <a:pt x="2056" y="2779"/>
                      <a:pt x="2200" y="2772"/>
                    </a:cubicBezTo>
                    <a:cubicBezTo>
                      <a:pt x="3294" y="2741"/>
                      <a:pt x="4479" y="2559"/>
                      <a:pt x="5422" y="1921"/>
                    </a:cubicBezTo>
                    <a:cubicBezTo>
                      <a:pt x="5999" y="1525"/>
                      <a:pt x="6394" y="978"/>
                      <a:pt x="6668" y="340"/>
                    </a:cubicBezTo>
                    <a:cubicBezTo>
                      <a:pt x="6742" y="137"/>
                      <a:pt x="6568" y="1"/>
                      <a:pt x="63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632;p81">
                <a:extLst>
                  <a:ext uri="{FF2B5EF4-FFF2-40B4-BE49-F238E27FC236}">
                    <a16:creationId xmlns:a16="http://schemas.microsoft.com/office/drawing/2014/main" id="{B9190925-B68D-4066-BF9B-C71392D4353E}"/>
                  </a:ext>
                </a:extLst>
              </p:cNvPr>
              <p:cNvSpPr/>
              <p:nvPr/>
            </p:nvSpPr>
            <p:spPr>
              <a:xfrm>
                <a:off x="7681558" y="2035018"/>
                <a:ext cx="525179" cy="222444"/>
              </a:xfrm>
              <a:custGeom>
                <a:avLst/>
                <a:gdLst/>
                <a:ahLst/>
                <a:cxnLst/>
                <a:rect l="l" t="t" r="r" b="b"/>
                <a:pathLst>
                  <a:path w="29120" h="12334" extrusionOk="0">
                    <a:moveTo>
                      <a:pt x="6002" y="1"/>
                    </a:moveTo>
                    <a:cubicBezTo>
                      <a:pt x="5203" y="1"/>
                      <a:pt x="4402" y="85"/>
                      <a:pt x="3709" y="540"/>
                    </a:cubicBezTo>
                    <a:cubicBezTo>
                      <a:pt x="1673" y="1938"/>
                      <a:pt x="1" y="4887"/>
                      <a:pt x="426" y="7379"/>
                    </a:cubicBezTo>
                    <a:cubicBezTo>
                      <a:pt x="548" y="8018"/>
                      <a:pt x="791" y="8625"/>
                      <a:pt x="1186" y="9112"/>
                    </a:cubicBezTo>
                    <a:cubicBezTo>
                      <a:pt x="2007" y="10069"/>
                      <a:pt x="3343" y="10337"/>
                      <a:pt x="4621" y="10337"/>
                    </a:cubicBezTo>
                    <a:cubicBezTo>
                      <a:pt x="4764" y="10337"/>
                      <a:pt x="4906" y="10334"/>
                      <a:pt x="5047" y="10328"/>
                    </a:cubicBezTo>
                    <a:cubicBezTo>
                      <a:pt x="11369" y="10054"/>
                      <a:pt x="16901" y="6042"/>
                      <a:pt x="22919" y="4096"/>
                    </a:cubicBezTo>
                    <a:lnTo>
                      <a:pt x="22919" y="4096"/>
                    </a:lnTo>
                    <a:cubicBezTo>
                      <a:pt x="22311" y="6163"/>
                      <a:pt x="22372" y="8321"/>
                      <a:pt x="23345" y="9872"/>
                    </a:cubicBezTo>
                    <a:cubicBezTo>
                      <a:pt x="24317" y="11422"/>
                      <a:pt x="26749" y="12121"/>
                      <a:pt x="28573" y="12334"/>
                    </a:cubicBezTo>
                    <a:cubicBezTo>
                      <a:pt x="29120" y="10753"/>
                      <a:pt x="28238" y="9051"/>
                      <a:pt x="27327" y="7622"/>
                    </a:cubicBezTo>
                    <a:cubicBezTo>
                      <a:pt x="26020" y="5555"/>
                      <a:pt x="24500" y="3489"/>
                      <a:pt x="22433" y="2182"/>
                    </a:cubicBezTo>
                    <a:cubicBezTo>
                      <a:pt x="19515" y="358"/>
                      <a:pt x="15867" y="236"/>
                      <a:pt x="12402" y="145"/>
                    </a:cubicBezTo>
                    <a:cubicBezTo>
                      <a:pt x="10579" y="115"/>
                      <a:pt x="8785" y="54"/>
                      <a:pt x="6961" y="23"/>
                    </a:cubicBezTo>
                    <a:cubicBezTo>
                      <a:pt x="6647" y="15"/>
                      <a:pt x="6325" y="1"/>
                      <a:pt x="60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633;p81">
                <a:extLst>
                  <a:ext uri="{FF2B5EF4-FFF2-40B4-BE49-F238E27FC236}">
                    <a16:creationId xmlns:a16="http://schemas.microsoft.com/office/drawing/2014/main" id="{9C288AB4-A915-4239-8F4C-75554A86C69F}"/>
                  </a:ext>
                </a:extLst>
              </p:cNvPr>
              <p:cNvSpPr/>
              <p:nvPr/>
            </p:nvSpPr>
            <p:spPr>
              <a:xfrm>
                <a:off x="7730902" y="1939397"/>
                <a:ext cx="213264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6206" extrusionOk="0">
                    <a:moveTo>
                      <a:pt x="7923" y="1"/>
                    </a:moveTo>
                    <a:cubicBezTo>
                      <a:pt x="5311" y="1"/>
                      <a:pt x="2576" y="1085"/>
                      <a:pt x="852" y="2955"/>
                    </a:cubicBezTo>
                    <a:cubicBezTo>
                      <a:pt x="426" y="3441"/>
                      <a:pt x="0" y="4018"/>
                      <a:pt x="61" y="4657"/>
                    </a:cubicBezTo>
                    <a:cubicBezTo>
                      <a:pt x="92" y="5447"/>
                      <a:pt x="852" y="6055"/>
                      <a:pt x="1611" y="6177"/>
                    </a:cubicBezTo>
                    <a:cubicBezTo>
                      <a:pt x="1741" y="6197"/>
                      <a:pt x="1871" y="6206"/>
                      <a:pt x="2000" y="6206"/>
                    </a:cubicBezTo>
                    <a:cubicBezTo>
                      <a:pt x="2659" y="6206"/>
                      <a:pt x="3307" y="5965"/>
                      <a:pt x="3891" y="5660"/>
                    </a:cubicBezTo>
                    <a:cubicBezTo>
                      <a:pt x="4560" y="5265"/>
                      <a:pt x="5229" y="4809"/>
                      <a:pt x="5928" y="4505"/>
                    </a:cubicBezTo>
                    <a:cubicBezTo>
                      <a:pt x="7599" y="3806"/>
                      <a:pt x="9879" y="4170"/>
                      <a:pt x="11308" y="2894"/>
                    </a:cubicBezTo>
                    <a:cubicBezTo>
                      <a:pt x="11581" y="2620"/>
                      <a:pt x="11824" y="2256"/>
                      <a:pt x="11824" y="1830"/>
                    </a:cubicBezTo>
                    <a:cubicBezTo>
                      <a:pt x="11824" y="1404"/>
                      <a:pt x="11551" y="1009"/>
                      <a:pt x="11216" y="736"/>
                    </a:cubicBezTo>
                    <a:cubicBezTo>
                      <a:pt x="10882" y="462"/>
                      <a:pt x="10457" y="310"/>
                      <a:pt x="10031" y="219"/>
                    </a:cubicBezTo>
                    <a:cubicBezTo>
                      <a:pt x="9454" y="97"/>
                      <a:pt x="8846" y="37"/>
                      <a:pt x="8238" y="6"/>
                    </a:cubicBezTo>
                    <a:cubicBezTo>
                      <a:pt x="8133" y="3"/>
                      <a:pt x="8028" y="1"/>
                      <a:pt x="7923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634;p81">
                <a:extLst>
                  <a:ext uri="{FF2B5EF4-FFF2-40B4-BE49-F238E27FC236}">
                    <a16:creationId xmlns:a16="http://schemas.microsoft.com/office/drawing/2014/main" id="{EC81E56F-A669-4966-81D3-F7A09411F90F}"/>
                  </a:ext>
                </a:extLst>
              </p:cNvPr>
              <p:cNvSpPr/>
              <p:nvPr/>
            </p:nvSpPr>
            <p:spPr>
              <a:xfrm>
                <a:off x="8036234" y="2353877"/>
                <a:ext cx="77316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676" extrusionOk="0">
                    <a:moveTo>
                      <a:pt x="1997" y="1"/>
                    </a:moveTo>
                    <a:cubicBezTo>
                      <a:pt x="1728" y="1"/>
                      <a:pt x="1461" y="27"/>
                      <a:pt x="1217" y="64"/>
                    </a:cubicBezTo>
                    <a:cubicBezTo>
                      <a:pt x="791" y="155"/>
                      <a:pt x="366" y="277"/>
                      <a:pt x="1" y="490"/>
                    </a:cubicBezTo>
                    <a:cubicBezTo>
                      <a:pt x="603" y="425"/>
                      <a:pt x="1189" y="361"/>
                      <a:pt x="1750" y="361"/>
                    </a:cubicBezTo>
                    <a:cubicBezTo>
                      <a:pt x="1982" y="361"/>
                      <a:pt x="2210" y="372"/>
                      <a:pt x="2433" y="398"/>
                    </a:cubicBezTo>
                    <a:cubicBezTo>
                      <a:pt x="2828" y="459"/>
                      <a:pt x="3223" y="550"/>
                      <a:pt x="3527" y="763"/>
                    </a:cubicBezTo>
                    <a:cubicBezTo>
                      <a:pt x="3861" y="976"/>
                      <a:pt x="4104" y="1280"/>
                      <a:pt x="4287" y="1675"/>
                    </a:cubicBezTo>
                    <a:cubicBezTo>
                      <a:pt x="4256" y="1250"/>
                      <a:pt x="4074" y="824"/>
                      <a:pt x="3709" y="520"/>
                    </a:cubicBezTo>
                    <a:cubicBezTo>
                      <a:pt x="3375" y="216"/>
                      <a:pt x="2919" y="95"/>
                      <a:pt x="2493" y="34"/>
                    </a:cubicBezTo>
                    <a:cubicBezTo>
                      <a:pt x="2331" y="10"/>
                      <a:pt x="2164" y="1"/>
                      <a:pt x="19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635;p81">
                <a:extLst>
                  <a:ext uri="{FF2B5EF4-FFF2-40B4-BE49-F238E27FC236}">
                    <a16:creationId xmlns:a16="http://schemas.microsoft.com/office/drawing/2014/main" id="{4D9611D0-A9A8-464C-9DB7-745930E7EBA5}"/>
                  </a:ext>
                </a:extLst>
              </p:cNvPr>
              <p:cNvSpPr/>
              <p:nvPr/>
            </p:nvSpPr>
            <p:spPr>
              <a:xfrm>
                <a:off x="7748991" y="2300728"/>
                <a:ext cx="63609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1097" extrusionOk="0">
                    <a:moveTo>
                      <a:pt x="2035" y="1"/>
                    </a:moveTo>
                    <a:cubicBezTo>
                      <a:pt x="1913" y="1"/>
                      <a:pt x="1791" y="11"/>
                      <a:pt x="1672" y="32"/>
                    </a:cubicBezTo>
                    <a:cubicBezTo>
                      <a:pt x="1338" y="124"/>
                      <a:pt x="1004" y="245"/>
                      <a:pt x="730" y="427"/>
                    </a:cubicBezTo>
                    <a:cubicBezTo>
                      <a:pt x="426" y="610"/>
                      <a:pt x="183" y="823"/>
                      <a:pt x="1" y="1096"/>
                    </a:cubicBezTo>
                    <a:cubicBezTo>
                      <a:pt x="578" y="792"/>
                      <a:pt x="1125" y="519"/>
                      <a:pt x="1733" y="427"/>
                    </a:cubicBezTo>
                    <a:cubicBezTo>
                      <a:pt x="1911" y="392"/>
                      <a:pt x="2079" y="377"/>
                      <a:pt x="2248" y="377"/>
                    </a:cubicBezTo>
                    <a:cubicBezTo>
                      <a:pt x="2368" y="377"/>
                      <a:pt x="2489" y="384"/>
                      <a:pt x="2615" y="397"/>
                    </a:cubicBezTo>
                    <a:cubicBezTo>
                      <a:pt x="2919" y="427"/>
                      <a:pt x="3222" y="519"/>
                      <a:pt x="3526" y="640"/>
                    </a:cubicBezTo>
                    <a:cubicBezTo>
                      <a:pt x="3314" y="397"/>
                      <a:pt x="3010" y="184"/>
                      <a:pt x="2675" y="93"/>
                    </a:cubicBezTo>
                    <a:cubicBezTo>
                      <a:pt x="2479" y="34"/>
                      <a:pt x="2257" y="1"/>
                      <a:pt x="20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636;p81">
                <a:extLst>
                  <a:ext uri="{FF2B5EF4-FFF2-40B4-BE49-F238E27FC236}">
                    <a16:creationId xmlns:a16="http://schemas.microsoft.com/office/drawing/2014/main" id="{E4096FCC-ACDE-441D-9C65-8F204D41C194}"/>
                  </a:ext>
                </a:extLst>
              </p:cNvPr>
              <p:cNvSpPr/>
              <p:nvPr/>
            </p:nvSpPr>
            <p:spPr>
              <a:xfrm>
                <a:off x="7503949" y="2991469"/>
                <a:ext cx="519156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1794" extrusionOk="0">
                    <a:moveTo>
                      <a:pt x="28573" y="0"/>
                    </a:moveTo>
                    <a:lnTo>
                      <a:pt x="1" y="61"/>
                    </a:lnTo>
                    <a:lnTo>
                      <a:pt x="1" y="1794"/>
                    </a:lnTo>
                    <a:lnTo>
                      <a:pt x="28785" y="1794"/>
                    </a:lnTo>
                    <a:lnTo>
                      <a:pt x="28573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637;p81">
                <a:extLst>
                  <a:ext uri="{FF2B5EF4-FFF2-40B4-BE49-F238E27FC236}">
                    <a16:creationId xmlns:a16="http://schemas.microsoft.com/office/drawing/2014/main" id="{E20C196A-188D-46F4-B67C-0F47BBE561C7}"/>
                  </a:ext>
                </a:extLst>
              </p:cNvPr>
              <p:cNvSpPr/>
              <p:nvPr/>
            </p:nvSpPr>
            <p:spPr>
              <a:xfrm>
                <a:off x="7508332" y="2956391"/>
                <a:ext cx="649080" cy="40020"/>
              </a:xfrm>
              <a:custGeom>
                <a:avLst/>
                <a:gdLst/>
                <a:ahLst/>
                <a:cxnLst/>
                <a:rect l="l" t="t" r="r" b="b"/>
                <a:pathLst>
                  <a:path w="35990" h="2219" extrusionOk="0">
                    <a:moveTo>
                      <a:pt x="62" y="0"/>
                    </a:moveTo>
                    <a:lnTo>
                      <a:pt x="1" y="395"/>
                    </a:lnTo>
                    <a:lnTo>
                      <a:pt x="35989" y="2219"/>
                    </a:lnTo>
                    <a:lnTo>
                      <a:pt x="35989" y="179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638;p81">
                <a:extLst>
                  <a:ext uri="{FF2B5EF4-FFF2-40B4-BE49-F238E27FC236}">
                    <a16:creationId xmlns:a16="http://schemas.microsoft.com/office/drawing/2014/main" id="{2CA8EA71-7E8C-41BD-A46C-3FDC188D2B91}"/>
                  </a:ext>
                </a:extLst>
              </p:cNvPr>
              <p:cNvSpPr/>
              <p:nvPr/>
            </p:nvSpPr>
            <p:spPr>
              <a:xfrm>
                <a:off x="7520938" y="2907047"/>
                <a:ext cx="614543" cy="37837"/>
              </a:xfrm>
              <a:custGeom>
                <a:avLst/>
                <a:gdLst/>
                <a:ahLst/>
                <a:cxnLst/>
                <a:rect l="l" t="t" r="r" b="b"/>
                <a:pathLst>
                  <a:path w="34075" h="2098" extrusionOk="0">
                    <a:moveTo>
                      <a:pt x="122" y="0"/>
                    </a:moveTo>
                    <a:lnTo>
                      <a:pt x="1" y="396"/>
                    </a:lnTo>
                    <a:lnTo>
                      <a:pt x="34074" y="2098"/>
                    </a:lnTo>
                    <a:lnTo>
                      <a:pt x="34074" y="2098"/>
                    </a:lnTo>
                    <a:lnTo>
                      <a:pt x="33983" y="1672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639;p81">
                <a:extLst>
                  <a:ext uri="{FF2B5EF4-FFF2-40B4-BE49-F238E27FC236}">
                    <a16:creationId xmlns:a16="http://schemas.microsoft.com/office/drawing/2014/main" id="{0BE8B36C-CC06-478C-AA98-B03A02265B68}"/>
                  </a:ext>
                </a:extLst>
              </p:cNvPr>
              <p:cNvSpPr/>
              <p:nvPr/>
            </p:nvSpPr>
            <p:spPr>
              <a:xfrm>
                <a:off x="7539587" y="2857703"/>
                <a:ext cx="581647" cy="36196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2007" extrusionOk="0">
                    <a:moveTo>
                      <a:pt x="152" y="1"/>
                    </a:moveTo>
                    <a:lnTo>
                      <a:pt x="0" y="396"/>
                    </a:lnTo>
                    <a:lnTo>
                      <a:pt x="32250" y="2007"/>
                    </a:lnTo>
                    <a:lnTo>
                      <a:pt x="32250" y="2007"/>
                    </a:lnTo>
                    <a:lnTo>
                      <a:pt x="32098" y="158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640;p81">
                <a:extLst>
                  <a:ext uri="{FF2B5EF4-FFF2-40B4-BE49-F238E27FC236}">
                    <a16:creationId xmlns:a16="http://schemas.microsoft.com/office/drawing/2014/main" id="{9444D8ED-C4ED-4E7A-B16D-C7E1E64F944E}"/>
                  </a:ext>
                </a:extLst>
              </p:cNvPr>
              <p:cNvSpPr/>
              <p:nvPr/>
            </p:nvSpPr>
            <p:spPr>
              <a:xfrm>
                <a:off x="7548352" y="2807277"/>
                <a:ext cx="549851" cy="35096"/>
              </a:xfrm>
              <a:custGeom>
                <a:avLst/>
                <a:gdLst/>
                <a:ahLst/>
                <a:cxnLst/>
                <a:rect l="l" t="t" r="r" b="b"/>
                <a:pathLst>
                  <a:path w="30488" h="1946" extrusionOk="0">
                    <a:moveTo>
                      <a:pt x="31" y="0"/>
                    </a:moveTo>
                    <a:lnTo>
                      <a:pt x="1" y="426"/>
                    </a:lnTo>
                    <a:lnTo>
                      <a:pt x="30488" y="1946"/>
                    </a:lnTo>
                    <a:lnTo>
                      <a:pt x="30244" y="152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641;p81">
                <a:extLst>
                  <a:ext uri="{FF2B5EF4-FFF2-40B4-BE49-F238E27FC236}">
                    <a16:creationId xmlns:a16="http://schemas.microsoft.com/office/drawing/2014/main" id="{BFC98334-F9A7-421B-9C27-92B39E97210D}"/>
                  </a:ext>
                </a:extLst>
              </p:cNvPr>
              <p:cNvSpPr/>
              <p:nvPr/>
            </p:nvSpPr>
            <p:spPr>
              <a:xfrm>
                <a:off x="7604278" y="2760134"/>
                <a:ext cx="456105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25290" h="1581" extrusionOk="0">
                    <a:moveTo>
                      <a:pt x="0" y="0"/>
                    </a:moveTo>
                    <a:lnTo>
                      <a:pt x="0" y="396"/>
                    </a:lnTo>
                    <a:lnTo>
                      <a:pt x="25289" y="1581"/>
                    </a:lnTo>
                    <a:lnTo>
                      <a:pt x="25077" y="1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642;p81">
                <a:extLst>
                  <a:ext uri="{FF2B5EF4-FFF2-40B4-BE49-F238E27FC236}">
                    <a16:creationId xmlns:a16="http://schemas.microsoft.com/office/drawing/2014/main" id="{BE626DE2-CD61-4637-A5EC-EE34777037B7}"/>
                  </a:ext>
                </a:extLst>
              </p:cNvPr>
              <p:cNvSpPr/>
              <p:nvPr/>
            </p:nvSpPr>
            <p:spPr>
              <a:xfrm>
                <a:off x="7586171" y="4230365"/>
                <a:ext cx="206699" cy="165778"/>
              </a:xfrm>
              <a:custGeom>
                <a:avLst/>
                <a:gdLst/>
                <a:ahLst/>
                <a:cxnLst/>
                <a:rect l="l" t="t" r="r" b="b"/>
                <a:pathLst>
                  <a:path w="11461" h="9192" extrusionOk="0">
                    <a:moveTo>
                      <a:pt x="11460" y="0"/>
                    </a:moveTo>
                    <a:lnTo>
                      <a:pt x="7296" y="1186"/>
                    </a:lnTo>
                    <a:cubicBezTo>
                      <a:pt x="6263" y="5228"/>
                      <a:pt x="1399" y="7083"/>
                      <a:pt x="1399" y="7083"/>
                    </a:cubicBezTo>
                    <a:cubicBezTo>
                      <a:pt x="1399" y="7083"/>
                      <a:pt x="1" y="8268"/>
                      <a:pt x="2980" y="9058"/>
                    </a:cubicBezTo>
                    <a:cubicBezTo>
                      <a:pt x="3343" y="9151"/>
                      <a:pt x="3744" y="9192"/>
                      <a:pt x="4168" y="9192"/>
                    </a:cubicBezTo>
                    <a:cubicBezTo>
                      <a:pt x="7219" y="9192"/>
                      <a:pt x="11460" y="7083"/>
                      <a:pt x="11460" y="7083"/>
                    </a:cubicBezTo>
                    <a:lnTo>
                      <a:pt x="114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643;p81">
                <a:extLst>
                  <a:ext uri="{FF2B5EF4-FFF2-40B4-BE49-F238E27FC236}">
                    <a16:creationId xmlns:a16="http://schemas.microsoft.com/office/drawing/2014/main" id="{69EFBBF7-146D-48E3-B1B1-C304D2F04A31}"/>
                  </a:ext>
                </a:extLst>
              </p:cNvPr>
              <p:cNvSpPr/>
              <p:nvPr/>
            </p:nvSpPr>
            <p:spPr>
              <a:xfrm>
                <a:off x="7880556" y="4220500"/>
                <a:ext cx="165561" cy="185851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0305" extrusionOk="0">
                    <a:moveTo>
                      <a:pt x="0" y="0"/>
                    </a:moveTo>
                    <a:lnTo>
                      <a:pt x="0" y="6535"/>
                    </a:lnTo>
                    <a:cubicBezTo>
                      <a:pt x="0" y="6535"/>
                      <a:pt x="3852" y="10304"/>
                      <a:pt x="6599" y="10304"/>
                    </a:cubicBezTo>
                    <a:cubicBezTo>
                      <a:pt x="7180" y="10304"/>
                      <a:pt x="7711" y="10135"/>
                      <a:pt x="8147" y="9727"/>
                    </a:cubicBezTo>
                    <a:cubicBezTo>
                      <a:pt x="9180" y="8511"/>
                      <a:pt x="4985" y="2705"/>
                      <a:pt x="4985" y="2705"/>
                    </a:cubicBezTo>
                    <a:lnTo>
                      <a:pt x="5107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644;p81">
                <a:extLst>
                  <a:ext uri="{FF2B5EF4-FFF2-40B4-BE49-F238E27FC236}">
                    <a16:creationId xmlns:a16="http://schemas.microsoft.com/office/drawing/2014/main" id="{2578185B-899C-4896-955D-4A4266D3FB82}"/>
                  </a:ext>
                </a:extLst>
              </p:cNvPr>
              <p:cNvSpPr/>
              <p:nvPr/>
            </p:nvSpPr>
            <p:spPr>
              <a:xfrm>
                <a:off x="5834179" y="3023805"/>
                <a:ext cx="2323233" cy="853542"/>
              </a:xfrm>
              <a:custGeom>
                <a:avLst/>
                <a:gdLst/>
                <a:ahLst/>
                <a:cxnLst/>
                <a:rect l="l" t="t" r="r" b="b"/>
                <a:pathLst>
                  <a:path w="128818" h="47327" extrusionOk="0">
                    <a:moveTo>
                      <a:pt x="0" y="1"/>
                    </a:moveTo>
                    <a:lnTo>
                      <a:pt x="0" y="47327"/>
                    </a:lnTo>
                    <a:lnTo>
                      <a:pt x="128817" y="47327"/>
                    </a:lnTo>
                    <a:lnTo>
                      <a:pt x="128817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" name="Google Shape;4645;p81">
                <a:extLst>
                  <a:ext uri="{FF2B5EF4-FFF2-40B4-BE49-F238E27FC236}">
                    <a16:creationId xmlns:a16="http://schemas.microsoft.com/office/drawing/2014/main" id="{2482B92B-6DB4-4E35-A03C-CBCE2999E462}"/>
                  </a:ext>
                </a:extLst>
              </p:cNvPr>
              <p:cNvSpPr/>
              <p:nvPr/>
            </p:nvSpPr>
            <p:spPr>
              <a:xfrm>
                <a:off x="5792518" y="3084619"/>
                <a:ext cx="191874" cy="147689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8189" extrusionOk="0">
                    <a:moveTo>
                      <a:pt x="7945" y="0"/>
                    </a:moveTo>
                    <a:cubicBezTo>
                      <a:pt x="6346" y="0"/>
                      <a:pt x="3872" y="547"/>
                      <a:pt x="1398" y="3194"/>
                    </a:cubicBezTo>
                    <a:cubicBezTo>
                      <a:pt x="1125" y="3498"/>
                      <a:pt x="912" y="3863"/>
                      <a:pt x="791" y="4288"/>
                    </a:cubicBezTo>
                    <a:cubicBezTo>
                      <a:pt x="426" y="5474"/>
                      <a:pt x="0" y="7966"/>
                      <a:pt x="2553" y="8179"/>
                    </a:cubicBezTo>
                    <a:cubicBezTo>
                      <a:pt x="2641" y="8185"/>
                      <a:pt x="2728" y="8189"/>
                      <a:pt x="2814" y="8189"/>
                    </a:cubicBezTo>
                    <a:cubicBezTo>
                      <a:pt x="5993" y="8189"/>
                      <a:pt x="7751" y="3924"/>
                      <a:pt x="7751" y="3924"/>
                    </a:cubicBezTo>
                    <a:cubicBezTo>
                      <a:pt x="7751" y="3924"/>
                      <a:pt x="9940" y="3589"/>
                      <a:pt x="10244" y="3042"/>
                    </a:cubicBezTo>
                    <a:cubicBezTo>
                      <a:pt x="10578" y="2495"/>
                      <a:pt x="8967" y="2191"/>
                      <a:pt x="8967" y="2191"/>
                    </a:cubicBezTo>
                    <a:cubicBezTo>
                      <a:pt x="8967" y="2191"/>
                      <a:pt x="10639" y="1918"/>
                      <a:pt x="10639" y="1614"/>
                    </a:cubicBezTo>
                    <a:cubicBezTo>
                      <a:pt x="10639" y="1331"/>
                      <a:pt x="9159" y="1309"/>
                      <a:pt x="8704" y="1309"/>
                    </a:cubicBezTo>
                    <a:cubicBezTo>
                      <a:pt x="8621" y="1309"/>
                      <a:pt x="8572" y="1310"/>
                      <a:pt x="8572" y="1310"/>
                    </a:cubicBezTo>
                    <a:cubicBezTo>
                      <a:pt x="8572" y="1310"/>
                      <a:pt x="10183" y="459"/>
                      <a:pt x="9666" y="246"/>
                    </a:cubicBezTo>
                    <a:cubicBezTo>
                      <a:pt x="9489" y="179"/>
                      <a:pt x="8860" y="0"/>
                      <a:pt x="794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646;p81">
                <a:extLst>
                  <a:ext uri="{FF2B5EF4-FFF2-40B4-BE49-F238E27FC236}">
                    <a16:creationId xmlns:a16="http://schemas.microsoft.com/office/drawing/2014/main" id="{E733A73B-4845-4A74-BCB1-ED0561B97CE5}"/>
                  </a:ext>
                </a:extLst>
              </p:cNvPr>
              <p:cNvSpPr/>
              <p:nvPr/>
            </p:nvSpPr>
            <p:spPr>
              <a:xfrm>
                <a:off x="5926825" y="3121790"/>
                <a:ext cx="54826" cy="33599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863" extrusionOk="0">
                    <a:moveTo>
                      <a:pt x="1596" y="0"/>
                    </a:moveTo>
                    <a:cubicBezTo>
                      <a:pt x="1549" y="0"/>
                      <a:pt x="1504" y="3"/>
                      <a:pt x="1459" y="9"/>
                    </a:cubicBezTo>
                    <a:cubicBezTo>
                      <a:pt x="1421" y="6"/>
                      <a:pt x="1384" y="5"/>
                      <a:pt x="1346" y="5"/>
                    </a:cubicBezTo>
                    <a:cubicBezTo>
                      <a:pt x="868" y="5"/>
                      <a:pt x="395" y="180"/>
                      <a:pt x="0" y="434"/>
                    </a:cubicBezTo>
                    <a:cubicBezTo>
                      <a:pt x="377" y="316"/>
                      <a:pt x="754" y="271"/>
                      <a:pt x="1117" y="271"/>
                    </a:cubicBezTo>
                    <a:cubicBezTo>
                      <a:pt x="1222" y="271"/>
                      <a:pt x="1326" y="275"/>
                      <a:pt x="1429" y="282"/>
                    </a:cubicBezTo>
                    <a:cubicBezTo>
                      <a:pt x="1672" y="312"/>
                      <a:pt x="1915" y="373"/>
                      <a:pt x="2128" y="434"/>
                    </a:cubicBezTo>
                    <a:cubicBezTo>
                      <a:pt x="2341" y="525"/>
                      <a:pt x="2553" y="647"/>
                      <a:pt x="2645" y="768"/>
                    </a:cubicBezTo>
                    <a:cubicBezTo>
                      <a:pt x="2645" y="794"/>
                      <a:pt x="2645" y="819"/>
                      <a:pt x="2662" y="827"/>
                    </a:cubicBezTo>
                    <a:lnTo>
                      <a:pt x="2662" y="827"/>
                    </a:lnTo>
                    <a:cubicBezTo>
                      <a:pt x="2653" y="835"/>
                      <a:pt x="2639" y="847"/>
                      <a:pt x="2614" y="860"/>
                    </a:cubicBezTo>
                    <a:cubicBezTo>
                      <a:pt x="2553" y="920"/>
                      <a:pt x="2462" y="981"/>
                      <a:pt x="2371" y="1042"/>
                    </a:cubicBezTo>
                    <a:cubicBezTo>
                      <a:pt x="2158" y="1164"/>
                      <a:pt x="1946" y="1255"/>
                      <a:pt x="1702" y="1346"/>
                    </a:cubicBezTo>
                    <a:lnTo>
                      <a:pt x="304" y="1863"/>
                    </a:lnTo>
                    <a:cubicBezTo>
                      <a:pt x="790" y="1832"/>
                      <a:pt x="1307" y="1741"/>
                      <a:pt x="1794" y="1619"/>
                    </a:cubicBezTo>
                    <a:cubicBezTo>
                      <a:pt x="2037" y="1559"/>
                      <a:pt x="2280" y="1468"/>
                      <a:pt x="2523" y="1376"/>
                    </a:cubicBezTo>
                    <a:cubicBezTo>
                      <a:pt x="2645" y="1316"/>
                      <a:pt x="2766" y="1255"/>
                      <a:pt x="2888" y="1133"/>
                    </a:cubicBezTo>
                    <a:cubicBezTo>
                      <a:pt x="2949" y="1072"/>
                      <a:pt x="3009" y="1012"/>
                      <a:pt x="3040" y="860"/>
                    </a:cubicBezTo>
                    <a:cubicBezTo>
                      <a:pt x="3040" y="738"/>
                      <a:pt x="3009" y="647"/>
                      <a:pt x="2949" y="556"/>
                    </a:cubicBezTo>
                    <a:cubicBezTo>
                      <a:pt x="2766" y="282"/>
                      <a:pt x="2493" y="191"/>
                      <a:pt x="2249" y="100"/>
                    </a:cubicBezTo>
                    <a:cubicBezTo>
                      <a:pt x="2026" y="50"/>
                      <a:pt x="1803" y="0"/>
                      <a:pt x="159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647;p81">
                <a:extLst>
                  <a:ext uri="{FF2B5EF4-FFF2-40B4-BE49-F238E27FC236}">
                    <a16:creationId xmlns:a16="http://schemas.microsoft.com/office/drawing/2014/main" id="{F0436327-3B54-41B3-95A0-FB254B4DCEEB}"/>
                  </a:ext>
                </a:extLst>
              </p:cNvPr>
              <p:cNvSpPr/>
              <p:nvPr/>
            </p:nvSpPr>
            <p:spPr>
              <a:xfrm>
                <a:off x="5930107" y="3102149"/>
                <a:ext cx="58127" cy="22003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220" extrusionOk="0">
                    <a:moveTo>
                      <a:pt x="1618" y="1"/>
                    </a:moveTo>
                    <a:cubicBezTo>
                      <a:pt x="1462" y="1"/>
                      <a:pt x="1307" y="10"/>
                      <a:pt x="1156" y="34"/>
                    </a:cubicBezTo>
                    <a:cubicBezTo>
                      <a:pt x="760" y="64"/>
                      <a:pt x="335" y="186"/>
                      <a:pt x="1" y="429"/>
                    </a:cubicBezTo>
                    <a:cubicBezTo>
                      <a:pt x="297" y="360"/>
                      <a:pt x="593" y="326"/>
                      <a:pt x="877" y="326"/>
                    </a:cubicBezTo>
                    <a:cubicBezTo>
                      <a:pt x="971" y="326"/>
                      <a:pt x="1064" y="330"/>
                      <a:pt x="1156" y="338"/>
                    </a:cubicBezTo>
                    <a:cubicBezTo>
                      <a:pt x="1551" y="338"/>
                      <a:pt x="1946" y="368"/>
                      <a:pt x="2311" y="459"/>
                    </a:cubicBezTo>
                    <a:cubicBezTo>
                      <a:pt x="2493" y="490"/>
                      <a:pt x="2675" y="520"/>
                      <a:pt x="2827" y="581"/>
                    </a:cubicBezTo>
                    <a:lnTo>
                      <a:pt x="2848" y="602"/>
                    </a:lnTo>
                    <a:lnTo>
                      <a:pt x="2848" y="602"/>
                    </a:lnTo>
                    <a:cubicBezTo>
                      <a:pt x="2823" y="635"/>
                      <a:pt x="2755" y="684"/>
                      <a:pt x="2706" y="733"/>
                    </a:cubicBezTo>
                    <a:cubicBezTo>
                      <a:pt x="2371" y="915"/>
                      <a:pt x="2007" y="1067"/>
                      <a:pt x="1642" y="1219"/>
                    </a:cubicBezTo>
                    <a:cubicBezTo>
                      <a:pt x="2037" y="1219"/>
                      <a:pt x="2432" y="1158"/>
                      <a:pt x="2827" y="976"/>
                    </a:cubicBezTo>
                    <a:cubicBezTo>
                      <a:pt x="2919" y="946"/>
                      <a:pt x="3040" y="915"/>
                      <a:pt x="3131" y="763"/>
                    </a:cubicBezTo>
                    <a:cubicBezTo>
                      <a:pt x="3162" y="763"/>
                      <a:pt x="3192" y="672"/>
                      <a:pt x="3192" y="642"/>
                    </a:cubicBezTo>
                    <a:cubicBezTo>
                      <a:pt x="3223" y="581"/>
                      <a:pt x="3192" y="520"/>
                      <a:pt x="3192" y="459"/>
                    </a:cubicBezTo>
                    <a:cubicBezTo>
                      <a:pt x="3162" y="429"/>
                      <a:pt x="3131" y="398"/>
                      <a:pt x="3101" y="338"/>
                    </a:cubicBezTo>
                    <a:cubicBezTo>
                      <a:pt x="3071" y="338"/>
                      <a:pt x="3040" y="307"/>
                      <a:pt x="3010" y="277"/>
                    </a:cubicBezTo>
                    <a:cubicBezTo>
                      <a:pt x="2797" y="155"/>
                      <a:pt x="2584" y="125"/>
                      <a:pt x="2371" y="64"/>
                    </a:cubicBezTo>
                    <a:cubicBezTo>
                      <a:pt x="2127" y="26"/>
                      <a:pt x="1871" y="1"/>
                      <a:pt x="161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648;p81">
                <a:extLst>
                  <a:ext uri="{FF2B5EF4-FFF2-40B4-BE49-F238E27FC236}">
                    <a16:creationId xmlns:a16="http://schemas.microsoft.com/office/drawing/2014/main" id="{3014C595-A3DB-4DB6-AE9E-18243FD04E0E}"/>
                  </a:ext>
                </a:extLst>
              </p:cNvPr>
              <p:cNvSpPr/>
              <p:nvPr/>
            </p:nvSpPr>
            <p:spPr>
              <a:xfrm>
                <a:off x="5902694" y="3081373"/>
                <a:ext cx="68551" cy="23031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277" extrusionOk="0">
                    <a:moveTo>
                      <a:pt x="2432" y="0"/>
                    </a:moveTo>
                    <a:cubicBezTo>
                      <a:pt x="2007" y="0"/>
                      <a:pt x="1581" y="0"/>
                      <a:pt x="1186" y="61"/>
                    </a:cubicBezTo>
                    <a:cubicBezTo>
                      <a:pt x="761" y="122"/>
                      <a:pt x="366" y="213"/>
                      <a:pt x="1" y="426"/>
                    </a:cubicBezTo>
                    <a:cubicBezTo>
                      <a:pt x="396" y="365"/>
                      <a:pt x="791" y="365"/>
                      <a:pt x="1217" y="365"/>
                    </a:cubicBezTo>
                    <a:cubicBezTo>
                      <a:pt x="1612" y="365"/>
                      <a:pt x="2007" y="365"/>
                      <a:pt x="2402" y="395"/>
                    </a:cubicBezTo>
                    <a:cubicBezTo>
                      <a:pt x="2615" y="395"/>
                      <a:pt x="2797" y="395"/>
                      <a:pt x="3010" y="426"/>
                    </a:cubicBezTo>
                    <a:cubicBezTo>
                      <a:pt x="3192" y="426"/>
                      <a:pt x="3405" y="487"/>
                      <a:pt x="3527" y="517"/>
                    </a:cubicBezTo>
                    <a:cubicBezTo>
                      <a:pt x="3527" y="547"/>
                      <a:pt x="3527" y="578"/>
                      <a:pt x="3496" y="608"/>
                    </a:cubicBezTo>
                    <a:cubicBezTo>
                      <a:pt x="3466" y="699"/>
                      <a:pt x="3405" y="791"/>
                      <a:pt x="3344" y="851"/>
                    </a:cubicBezTo>
                    <a:cubicBezTo>
                      <a:pt x="3223" y="1003"/>
                      <a:pt x="3071" y="1125"/>
                      <a:pt x="2919" y="1277"/>
                    </a:cubicBezTo>
                    <a:cubicBezTo>
                      <a:pt x="3132" y="1216"/>
                      <a:pt x="3314" y="1125"/>
                      <a:pt x="3466" y="973"/>
                    </a:cubicBezTo>
                    <a:cubicBezTo>
                      <a:pt x="3557" y="912"/>
                      <a:pt x="3648" y="851"/>
                      <a:pt x="3709" y="730"/>
                    </a:cubicBezTo>
                    <a:cubicBezTo>
                      <a:pt x="3739" y="699"/>
                      <a:pt x="3770" y="639"/>
                      <a:pt x="3800" y="547"/>
                    </a:cubicBezTo>
                    <a:cubicBezTo>
                      <a:pt x="3800" y="517"/>
                      <a:pt x="3800" y="487"/>
                      <a:pt x="3770" y="395"/>
                    </a:cubicBezTo>
                    <a:cubicBezTo>
                      <a:pt x="3770" y="335"/>
                      <a:pt x="3709" y="304"/>
                      <a:pt x="3679" y="304"/>
                    </a:cubicBezTo>
                    <a:cubicBezTo>
                      <a:pt x="3466" y="122"/>
                      <a:pt x="3253" y="122"/>
                      <a:pt x="3040" y="61"/>
                    </a:cubicBezTo>
                    <a:cubicBezTo>
                      <a:pt x="2828" y="31"/>
                      <a:pt x="2645" y="31"/>
                      <a:pt x="243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649;p81">
                <a:extLst>
                  <a:ext uri="{FF2B5EF4-FFF2-40B4-BE49-F238E27FC236}">
                    <a16:creationId xmlns:a16="http://schemas.microsoft.com/office/drawing/2014/main" id="{7435063F-32E6-4D09-8190-8E692F99F5F0}"/>
                  </a:ext>
                </a:extLst>
              </p:cNvPr>
              <p:cNvSpPr/>
              <p:nvPr/>
            </p:nvSpPr>
            <p:spPr>
              <a:xfrm>
                <a:off x="6174049" y="2955976"/>
                <a:ext cx="151314" cy="168212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9327" extrusionOk="0">
                    <a:moveTo>
                      <a:pt x="5226" y="1"/>
                    </a:moveTo>
                    <a:cubicBezTo>
                      <a:pt x="4626" y="1"/>
                      <a:pt x="3958" y="136"/>
                      <a:pt x="3253" y="509"/>
                    </a:cubicBezTo>
                    <a:cubicBezTo>
                      <a:pt x="669" y="1877"/>
                      <a:pt x="1" y="8412"/>
                      <a:pt x="1247" y="8990"/>
                    </a:cubicBezTo>
                    <a:cubicBezTo>
                      <a:pt x="1379" y="9050"/>
                      <a:pt x="1499" y="9077"/>
                      <a:pt x="1606" y="9077"/>
                    </a:cubicBezTo>
                    <a:cubicBezTo>
                      <a:pt x="2289" y="9077"/>
                      <a:pt x="2480" y="7981"/>
                      <a:pt x="2534" y="7411"/>
                    </a:cubicBezTo>
                    <a:lnTo>
                      <a:pt x="2534" y="7411"/>
                    </a:lnTo>
                    <a:cubicBezTo>
                      <a:pt x="2522" y="7950"/>
                      <a:pt x="2590" y="8976"/>
                      <a:pt x="3253" y="9263"/>
                    </a:cubicBezTo>
                    <a:cubicBezTo>
                      <a:pt x="3336" y="9302"/>
                      <a:pt x="3412" y="9320"/>
                      <a:pt x="3483" y="9320"/>
                    </a:cubicBezTo>
                    <a:cubicBezTo>
                      <a:pt x="4186" y="9320"/>
                      <a:pt x="4286" y="7561"/>
                      <a:pt x="4286" y="7561"/>
                    </a:cubicBezTo>
                    <a:cubicBezTo>
                      <a:pt x="4286" y="7561"/>
                      <a:pt x="4378" y="9203"/>
                      <a:pt x="5441" y="9324"/>
                    </a:cubicBezTo>
                    <a:cubicBezTo>
                      <a:pt x="5454" y="9326"/>
                      <a:pt x="5467" y="9326"/>
                      <a:pt x="5479" y="9326"/>
                    </a:cubicBezTo>
                    <a:cubicBezTo>
                      <a:pt x="6529" y="9326"/>
                      <a:pt x="6232" y="4248"/>
                      <a:pt x="6232" y="4248"/>
                    </a:cubicBezTo>
                    <a:cubicBezTo>
                      <a:pt x="6232" y="4248"/>
                      <a:pt x="8390" y="3154"/>
                      <a:pt x="7934" y="965"/>
                    </a:cubicBezTo>
                    <a:cubicBezTo>
                      <a:pt x="7934" y="965"/>
                      <a:pt x="6825" y="1"/>
                      <a:pt x="5226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650;p81">
                <a:extLst>
                  <a:ext uri="{FF2B5EF4-FFF2-40B4-BE49-F238E27FC236}">
                    <a16:creationId xmlns:a16="http://schemas.microsoft.com/office/drawing/2014/main" id="{9941151C-B603-4169-B5BA-D3C31CCC769C}"/>
                  </a:ext>
                </a:extLst>
              </p:cNvPr>
              <p:cNvSpPr/>
              <p:nvPr/>
            </p:nvSpPr>
            <p:spPr>
              <a:xfrm>
                <a:off x="6217351" y="3060543"/>
                <a:ext cx="70192" cy="6680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704" extrusionOk="0">
                    <a:moveTo>
                      <a:pt x="3861" y="0"/>
                    </a:moveTo>
                    <a:lnTo>
                      <a:pt x="3861" y="0"/>
                    </a:lnTo>
                    <a:cubicBezTo>
                      <a:pt x="3800" y="487"/>
                      <a:pt x="3740" y="973"/>
                      <a:pt x="3648" y="1429"/>
                    </a:cubicBezTo>
                    <a:cubicBezTo>
                      <a:pt x="3557" y="1915"/>
                      <a:pt x="3466" y="2401"/>
                      <a:pt x="3314" y="2857"/>
                    </a:cubicBezTo>
                    <a:cubicBezTo>
                      <a:pt x="3284" y="2949"/>
                      <a:pt x="3223" y="3070"/>
                      <a:pt x="3192" y="3161"/>
                    </a:cubicBezTo>
                    <a:cubicBezTo>
                      <a:pt x="3132" y="3253"/>
                      <a:pt x="3071" y="3344"/>
                      <a:pt x="3010" y="3344"/>
                    </a:cubicBezTo>
                    <a:cubicBezTo>
                      <a:pt x="3010" y="3356"/>
                      <a:pt x="2994" y="3364"/>
                      <a:pt x="2972" y="3364"/>
                    </a:cubicBezTo>
                    <a:cubicBezTo>
                      <a:pt x="2940" y="3364"/>
                      <a:pt x="2894" y="3349"/>
                      <a:pt x="2858" y="3313"/>
                    </a:cubicBezTo>
                    <a:cubicBezTo>
                      <a:pt x="2767" y="3253"/>
                      <a:pt x="2706" y="3161"/>
                      <a:pt x="2645" y="3070"/>
                    </a:cubicBezTo>
                    <a:cubicBezTo>
                      <a:pt x="2372" y="2736"/>
                      <a:pt x="2189" y="2249"/>
                      <a:pt x="2068" y="1824"/>
                    </a:cubicBezTo>
                    <a:lnTo>
                      <a:pt x="1825" y="1125"/>
                    </a:lnTo>
                    <a:lnTo>
                      <a:pt x="1673" y="1854"/>
                    </a:lnTo>
                    <a:cubicBezTo>
                      <a:pt x="1612" y="2280"/>
                      <a:pt x="1490" y="2705"/>
                      <a:pt x="1308" y="3070"/>
                    </a:cubicBezTo>
                    <a:cubicBezTo>
                      <a:pt x="1199" y="3234"/>
                      <a:pt x="1090" y="3348"/>
                      <a:pt x="981" y="3348"/>
                    </a:cubicBezTo>
                    <a:cubicBezTo>
                      <a:pt x="968" y="3348"/>
                      <a:pt x="956" y="3347"/>
                      <a:pt x="943" y="3344"/>
                    </a:cubicBezTo>
                    <a:cubicBezTo>
                      <a:pt x="822" y="3344"/>
                      <a:pt x="670" y="3161"/>
                      <a:pt x="578" y="2979"/>
                    </a:cubicBezTo>
                    <a:cubicBezTo>
                      <a:pt x="396" y="2584"/>
                      <a:pt x="274" y="2158"/>
                      <a:pt x="214" y="1702"/>
                    </a:cubicBezTo>
                    <a:cubicBezTo>
                      <a:pt x="122" y="1277"/>
                      <a:pt x="122" y="821"/>
                      <a:pt x="153" y="365"/>
                    </a:cubicBezTo>
                    <a:lnTo>
                      <a:pt x="153" y="365"/>
                    </a:lnTo>
                    <a:cubicBezTo>
                      <a:pt x="31" y="821"/>
                      <a:pt x="1" y="1277"/>
                      <a:pt x="31" y="1733"/>
                    </a:cubicBezTo>
                    <a:cubicBezTo>
                      <a:pt x="62" y="2189"/>
                      <a:pt x="153" y="2645"/>
                      <a:pt x="335" y="3101"/>
                    </a:cubicBezTo>
                    <a:cubicBezTo>
                      <a:pt x="396" y="3222"/>
                      <a:pt x="457" y="3313"/>
                      <a:pt x="518" y="3435"/>
                    </a:cubicBezTo>
                    <a:cubicBezTo>
                      <a:pt x="609" y="3526"/>
                      <a:pt x="700" y="3617"/>
                      <a:pt x="882" y="3678"/>
                    </a:cubicBezTo>
                    <a:cubicBezTo>
                      <a:pt x="915" y="3683"/>
                      <a:pt x="946" y="3686"/>
                      <a:pt x="976" y="3686"/>
                    </a:cubicBezTo>
                    <a:cubicBezTo>
                      <a:pt x="1118" y="3686"/>
                      <a:pt x="1238" y="3632"/>
                      <a:pt x="1338" y="3556"/>
                    </a:cubicBezTo>
                    <a:cubicBezTo>
                      <a:pt x="1460" y="3465"/>
                      <a:pt x="1521" y="3374"/>
                      <a:pt x="1612" y="3253"/>
                    </a:cubicBezTo>
                    <a:cubicBezTo>
                      <a:pt x="1744" y="3021"/>
                      <a:pt x="1840" y="2781"/>
                      <a:pt x="1915" y="2537"/>
                    </a:cubicBezTo>
                    <a:lnTo>
                      <a:pt x="1915" y="2537"/>
                    </a:lnTo>
                    <a:cubicBezTo>
                      <a:pt x="2028" y="2806"/>
                      <a:pt x="2164" y="3065"/>
                      <a:pt x="2341" y="3313"/>
                    </a:cubicBezTo>
                    <a:cubicBezTo>
                      <a:pt x="2433" y="3405"/>
                      <a:pt x="2524" y="3526"/>
                      <a:pt x="2645" y="3617"/>
                    </a:cubicBezTo>
                    <a:cubicBezTo>
                      <a:pt x="2753" y="3660"/>
                      <a:pt x="2875" y="3703"/>
                      <a:pt x="3003" y="3703"/>
                    </a:cubicBezTo>
                    <a:cubicBezTo>
                      <a:pt x="3055" y="3703"/>
                      <a:pt x="3109" y="3696"/>
                      <a:pt x="3162" y="3678"/>
                    </a:cubicBezTo>
                    <a:cubicBezTo>
                      <a:pt x="3344" y="3556"/>
                      <a:pt x="3405" y="3435"/>
                      <a:pt x="3466" y="3313"/>
                    </a:cubicBezTo>
                    <a:cubicBezTo>
                      <a:pt x="3527" y="3192"/>
                      <a:pt x="3557" y="3070"/>
                      <a:pt x="3588" y="2949"/>
                    </a:cubicBezTo>
                    <a:cubicBezTo>
                      <a:pt x="3709" y="2432"/>
                      <a:pt x="3770" y="1946"/>
                      <a:pt x="3831" y="1459"/>
                    </a:cubicBezTo>
                    <a:cubicBezTo>
                      <a:pt x="3861" y="973"/>
                      <a:pt x="3892" y="487"/>
                      <a:pt x="386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651;p81">
                <a:extLst>
                  <a:ext uri="{FF2B5EF4-FFF2-40B4-BE49-F238E27FC236}">
                    <a16:creationId xmlns:a16="http://schemas.microsoft.com/office/drawing/2014/main" id="{2BAD5163-09DF-4CF0-BCD8-E2E117D32A37}"/>
                  </a:ext>
                </a:extLst>
              </p:cNvPr>
              <p:cNvSpPr/>
              <p:nvPr/>
            </p:nvSpPr>
            <p:spPr>
              <a:xfrm>
                <a:off x="6181731" y="3051219"/>
                <a:ext cx="37296" cy="71563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3968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183" y="456"/>
                      <a:pt x="61" y="943"/>
                      <a:pt x="31" y="1459"/>
                    </a:cubicBezTo>
                    <a:cubicBezTo>
                      <a:pt x="0" y="1946"/>
                      <a:pt x="31" y="2463"/>
                      <a:pt x="213" y="2949"/>
                    </a:cubicBezTo>
                    <a:cubicBezTo>
                      <a:pt x="274" y="3192"/>
                      <a:pt x="395" y="3435"/>
                      <a:pt x="578" y="3648"/>
                    </a:cubicBezTo>
                    <a:cubicBezTo>
                      <a:pt x="699" y="3739"/>
                      <a:pt x="790" y="3861"/>
                      <a:pt x="942" y="3922"/>
                    </a:cubicBezTo>
                    <a:cubicBezTo>
                      <a:pt x="1018" y="3952"/>
                      <a:pt x="1102" y="3967"/>
                      <a:pt x="1186" y="3967"/>
                    </a:cubicBezTo>
                    <a:cubicBezTo>
                      <a:pt x="1269" y="3967"/>
                      <a:pt x="1353" y="3952"/>
                      <a:pt x="1429" y="3922"/>
                    </a:cubicBezTo>
                    <a:cubicBezTo>
                      <a:pt x="1702" y="3739"/>
                      <a:pt x="1824" y="3496"/>
                      <a:pt x="1915" y="3253"/>
                    </a:cubicBezTo>
                    <a:cubicBezTo>
                      <a:pt x="1976" y="3010"/>
                      <a:pt x="2037" y="2766"/>
                      <a:pt x="2067" y="2523"/>
                    </a:cubicBezTo>
                    <a:lnTo>
                      <a:pt x="2067" y="2523"/>
                    </a:lnTo>
                    <a:cubicBezTo>
                      <a:pt x="1946" y="2766"/>
                      <a:pt x="1854" y="2979"/>
                      <a:pt x="1733" y="3192"/>
                    </a:cubicBezTo>
                    <a:cubicBezTo>
                      <a:pt x="1611" y="3374"/>
                      <a:pt x="1459" y="3587"/>
                      <a:pt x="1307" y="3648"/>
                    </a:cubicBezTo>
                    <a:cubicBezTo>
                      <a:pt x="1288" y="3652"/>
                      <a:pt x="1269" y="3654"/>
                      <a:pt x="1249" y="3654"/>
                    </a:cubicBezTo>
                    <a:cubicBezTo>
                      <a:pt x="1117" y="3654"/>
                      <a:pt x="984" y="3564"/>
                      <a:pt x="851" y="3405"/>
                    </a:cubicBezTo>
                    <a:cubicBezTo>
                      <a:pt x="730" y="3253"/>
                      <a:pt x="639" y="3040"/>
                      <a:pt x="547" y="2827"/>
                    </a:cubicBezTo>
                    <a:cubicBezTo>
                      <a:pt x="395" y="2402"/>
                      <a:pt x="365" y="1915"/>
                      <a:pt x="335" y="1459"/>
                    </a:cubicBezTo>
                    <a:cubicBezTo>
                      <a:pt x="304" y="973"/>
                      <a:pt x="335" y="487"/>
                      <a:pt x="33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652;p81">
                <a:extLst>
                  <a:ext uri="{FF2B5EF4-FFF2-40B4-BE49-F238E27FC236}">
                    <a16:creationId xmlns:a16="http://schemas.microsoft.com/office/drawing/2014/main" id="{C4DA26A9-94C0-4B9B-BE10-8D9BB5FAC156}"/>
                  </a:ext>
                </a:extLst>
              </p:cNvPr>
              <p:cNvSpPr/>
              <p:nvPr/>
            </p:nvSpPr>
            <p:spPr>
              <a:xfrm>
                <a:off x="6318220" y="2962847"/>
                <a:ext cx="212164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8160" extrusionOk="0">
                    <a:moveTo>
                      <a:pt x="5246" y="0"/>
                    </a:moveTo>
                    <a:cubicBezTo>
                      <a:pt x="1712" y="0"/>
                      <a:pt x="1" y="3472"/>
                      <a:pt x="1" y="3472"/>
                    </a:cubicBezTo>
                    <a:cubicBezTo>
                      <a:pt x="942" y="4519"/>
                      <a:pt x="2557" y="4737"/>
                      <a:pt x="3738" y="4737"/>
                    </a:cubicBezTo>
                    <a:cubicBezTo>
                      <a:pt x="4578" y="4737"/>
                      <a:pt x="5198" y="4627"/>
                      <a:pt x="5198" y="4627"/>
                    </a:cubicBezTo>
                    <a:cubicBezTo>
                      <a:pt x="5198" y="4627"/>
                      <a:pt x="6588" y="8159"/>
                      <a:pt x="7757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668" y="8026"/>
                      <a:pt x="8182" y="6647"/>
                      <a:pt x="7811" y="5820"/>
                    </a:cubicBezTo>
                    <a:lnTo>
                      <a:pt x="7811" y="5820"/>
                    </a:lnTo>
                    <a:cubicBezTo>
                      <a:pt x="8185" y="6532"/>
                      <a:pt x="8837" y="7607"/>
                      <a:pt x="9364" y="7607"/>
                    </a:cubicBezTo>
                    <a:cubicBezTo>
                      <a:pt x="9374" y="7607"/>
                      <a:pt x="9383" y="7606"/>
                      <a:pt x="9393" y="7606"/>
                    </a:cubicBezTo>
                    <a:cubicBezTo>
                      <a:pt x="9952" y="7583"/>
                      <a:pt x="9459" y="6296"/>
                      <a:pt x="9159" y="5616"/>
                    </a:cubicBezTo>
                    <a:lnTo>
                      <a:pt x="9159" y="5616"/>
                    </a:lnTo>
                    <a:cubicBezTo>
                      <a:pt x="9420" y="6118"/>
                      <a:pt x="9929" y="6903"/>
                      <a:pt x="10561" y="6903"/>
                    </a:cubicBezTo>
                    <a:cubicBezTo>
                      <a:pt x="10626" y="6903"/>
                      <a:pt x="10693" y="6894"/>
                      <a:pt x="10761" y="6876"/>
                    </a:cubicBezTo>
                    <a:cubicBezTo>
                      <a:pt x="11764" y="6603"/>
                      <a:pt x="10761" y="1040"/>
                      <a:pt x="6445" y="128"/>
                    </a:cubicBezTo>
                    <a:cubicBezTo>
                      <a:pt x="6024" y="40"/>
                      <a:pt x="5624" y="0"/>
                      <a:pt x="5246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653;p81">
                <a:extLst>
                  <a:ext uri="{FF2B5EF4-FFF2-40B4-BE49-F238E27FC236}">
                    <a16:creationId xmlns:a16="http://schemas.microsoft.com/office/drawing/2014/main" id="{862A1514-615B-4F9A-A004-F067EDF17F75}"/>
                  </a:ext>
                </a:extLst>
              </p:cNvPr>
              <p:cNvSpPr/>
              <p:nvPr/>
            </p:nvSpPr>
            <p:spPr>
              <a:xfrm>
                <a:off x="6411407" y="3046277"/>
                <a:ext cx="58127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7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4" y="670"/>
                      <a:pt x="518" y="1338"/>
                      <a:pt x="822" y="1946"/>
                    </a:cubicBezTo>
                    <a:cubicBezTo>
                      <a:pt x="1004" y="2281"/>
                      <a:pt x="1186" y="2585"/>
                      <a:pt x="1399" y="2889"/>
                    </a:cubicBezTo>
                    <a:cubicBezTo>
                      <a:pt x="1612" y="3162"/>
                      <a:pt x="1825" y="3466"/>
                      <a:pt x="2220" y="3679"/>
                    </a:cubicBezTo>
                    <a:cubicBezTo>
                      <a:pt x="2311" y="3709"/>
                      <a:pt x="2402" y="3740"/>
                      <a:pt x="2554" y="3740"/>
                    </a:cubicBezTo>
                    <a:cubicBezTo>
                      <a:pt x="2676" y="3740"/>
                      <a:pt x="2797" y="3679"/>
                      <a:pt x="2889" y="3618"/>
                    </a:cubicBezTo>
                    <a:cubicBezTo>
                      <a:pt x="3101" y="3466"/>
                      <a:pt x="3162" y="3223"/>
                      <a:pt x="3193" y="3040"/>
                    </a:cubicBezTo>
                    <a:cubicBezTo>
                      <a:pt x="3223" y="2645"/>
                      <a:pt x="3162" y="2281"/>
                      <a:pt x="3041" y="1916"/>
                    </a:cubicBezTo>
                    <a:cubicBezTo>
                      <a:pt x="2858" y="1247"/>
                      <a:pt x="2585" y="578"/>
                      <a:pt x="2159" y="1"/>
                    </a:cubicBezTo>
                    <a:lnTo>
                      <a:pt x="2159" y="1"/>
                    </a:lnTo>
                    <a:cubicBezTo>
                      <a:pt x="2311" y="305"/>
                      <a:pt x="2402" y="639"/>
                      <a:pt x="2524" y="974"/>
                    </a:cubicBezTo>
                    <a:cubicBezTo>
                      <a:pt x="2615" y="1308"/>
                      <a:pt x="2706" y="1642"/>
                      <a:pt x="2767" y="2007"/>
                    </a:cubicBezTo>
                    <a:cubicBezTo>
                      <a:pt x="2828" y="2341"/>
                      <a:pt x="2889" y="2676"/>
                      <a:pt x="2828" y="2980"/>
                    </a:cubicBezTo>
                    <a:cubicBezTo>
                      <a:pt x="2805" y="3226"/>
                      <a:pt x="2701" y="3373"/>
                      <a:pt x="2550" y="3373"/>
                    </a:cubicBezTo>
                    <a:cubicBezTo>
                      <a:pt x="2496" y="3373"/>
                      <a:pt x="2436" y="3354"/>
                      <a:pt x="2372" y="3314"/>
                    </a:cubicBezTo>
                    <a:cubicBezTo>
                      <a:pt x="2129" y="3192"/>
                      <a:pt x="1886" y="2919"/>
                      <a:pt x="1673" y="2676"/>
                    </a:cubicBezTo>
                    <a:cubicBezTo>
                      <a:pt x="1460" y="2402"/>
                      <a:pt x="1278" y="2098"/>
                      <a:pt x="1095" y="1825"/>
                    </a:cubicBezTo>
                    <a:cubicBezTo>
                      <a:pt x="730" y="1217"/>
                      <a:pt x="366" y="609"/>
                      <a:pt x="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654;p81">
                <a:extLst>
                  <a:ext uri="{FF2B5EF4-FFF2-40B4-BE49-F238E27FC236}">
                    <a16:creationId xmlns:a16="http://schemas.microsoft.com/office/drawing/2014/main" id="{4C96BAB5-05DD-4761-90D0-01A7CD381A99}"/>
                  </a:ext>
                </a:extLst>
              </p:cNvPr>
              <p:cNvSpPr/>
              <p:nvPr/>
            </p:nvSpPr>
            <p:spPr>
              <a:xfrm>
                <a:off x="6463492" y="3036412"/>
                <a:ext cx="31273" cy="66044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662" extrusionOk="0">
                    <a:moveTo>
                      <a:pt x="1395" y="3329"/>
                    </a:moveTo>
                    <a:cubicBezTo>
                      <a:pt x="1391" y="3337"/>
                      <a:pt x="1384" y="3344"/>
                      <a:pt x="1368" y="3344"/>
                    </a:cubicBezTo>
                    <a:cubicBezTo>
                      <a:pt x="1368" y="3344"/>
                      <a:pt x="1384" y="3337"/>
                      <a:pt x="1395" y="3329"/>
                    </a:cubicBezTo>
                    <a:close/>
                    <a:moveTo>
                      <a:pt x="305" y="1"/>
                    </a:moveTo>
                    <a:lnTo>
                      <a:pt x="305" y="1"/>
                    </a:lnTo>
                    <a:cubicBezTo>
                      <a:pt x="457" y="183"/>
                      <a:pt x="517" y="426"/>
                      <a:pt x="608" y="639"/>
                    </a:cubicBezTo>
                    <a:cubicBezTo>
                      <a:pt x="700" y="852"/>
                      <a:pt x="760" y="1065"/>
                      <a:pt x="852" y="1308"/>
                    </a:cubicBezTo>
                    <a:cubicBezTo>
                      <a:pt x="1004" y="1733"/>
                      <a:pt x="1156" y="2189"/>
                      <a:pt x="1277" y="2615"/>
                    </a:cubicBezTo>
                    <a:cubicBezTo>
                      <a:pt x="1338" y="2828"/>
                      <a:pt x="1368" y="3071"/>
                      <a:pt x="1399" y="3253"/>
                    </a:cubicBezTo>
                    <a:cubicBezTo>
                      <a:pt x="1399" y="3314"/>
                      <a:pt x="1368" y="3344"/>
                      <a:pt x="1368" y="3344"/>
                    </a:cubicBezTo>
                    <a:cubicBezTo>
                      <a:pt x="1308" y="3344"/>
                      <a:pt x="1216" y="3284"/>
                      <a:pt x="1125" y="3253"/>
                    </a:cubicBezTo>
                    <a:cubicBezTo>
                      <a:pt x="730" y="3040"/>
                      <a:pt x="396" y="2706"/>
                      <a:pt x="1" y="2402"/>
                    </a:cubicBezTo>
                    <a:lnTo>
                      <a:pt x="1" y="2402"/>
                    </a:lnTo>
                    <a:cubicBezTo>
                      <a:pt x="274" y="2828"/>
                      <a:pt x="548" y="3192"/>
                      <a:pt x="973" y="3496"/>
                    </a:cubicBezTo>
                    <a:cubicBezTo>
                      <a:pt x="1064" y="3557"/>
                      <a:pt x="1186" y="3648"/>
                      <a:pt x="1368" y="3648"/>
                    </a:cubicBezTo>
                    <a:cubicBezTo>
                      <a:pt x="1379" y="3658"/>
                      <a:pt x="1392" y="3662"/>
                      <a:pt x="1407" y="3662"/>
                    </a:cubicBezTo>
                    <a:cubicBezTo>
                      <a:pt x="1436" y="3662"/>
                      <a:pt x="1470" y="3648"/>
                      <a:pt x="1490" y="3648"/>
                    </a:cubicBezTo>
                    <a:cubicBezTo>
                      <a:pt x="1520" y="3648"/>
                      <a:pt x="1551" y="3618"/>
                      <a:pt x="1581" y="3618"/>
                    </a:cubicBezTo>
                    <a:cubicBezTo>
                      <a:pt x="1642" y="3587"/>
                      <a:pt x="1642" y="3557"/>
                      <a:pt x="1672" y="3527"/>
                    </a:cubicBezTo>
                    <a:cubicBezTo>
                      <a:pt x="1733" y="3436"/>
                      <a:pt x="1733" y="3344"/>
                      <a:pt x="1733" y="3284"/>
                    </a:cubicBezTo>
                    <a:cubicBezTo>
                      <a:pt x="1733" y="2980"/>
                      <a:pt x="1672" y="2767"/>
                      <a:pt x="1642" y="2524"/>
                    </a:cubicBezTo>
                    <a:cubicBezTo>
                      <a:pt x="1490" y="2068"/>
                      <a:pt x="1338" y="1612"/>
                      <a:pt x="1125" y="1186"/>
                    </a:cubicBezTo>
                    <a:cubicBezTo>
                      <a:pt x="1004" y="973"/>
                      <a:pt x="912" y="761"/>
                      <a:pt x="791" y="548"/>
                    </a:cubicBezTo>
                    <a:cubicBezTo>
                      <a:pt x="639" y="366"/>
                      <a:pt x="517" y="153"/>
                      <a:pt x="30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655;p81">
                <a:extLst>
                  <a:ext uri="{FF2B5EF4-FFF2-40B4-BE49-F238E27FC236}">
                    <a16:creationId xmlns:a16="http://schemas.microsoft.com/office/drawing/2014/main" id="{967B5AF4-73DF-4E82-B6E0-E1A5389F9446}"/>
                  </a:ext>
                </a:extLst>
              </p:cNvPr>
              <p:cNvSpPr/>
              <p:nvPr/>
            </p:nvSpPr>
            <p:spPr>
              <a:xfrm>
                <a:off x="6487064" y="3011758"/>
                <a:ext cx="34555" cy="77857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4317" extrusionOk="0">
                    <a:moveTo>
                      <a:pt x="700" y="0"/>
                    </a:moveTo>
                    <a:lnTo>
                      <a:pt x="700" y="0"/>
                    </a:lnTo>
                    <a:cubicBezTo>
                      <a:pt x="973" y="426"/>
                      <a:pt x="1156" y="912"/>
                      <a:pt x="1308" y="1368"/>
                    </a:cubicBezTo>
                    <a:cubicBezTo>
                      <a:pt x="1429" y="1854"/>
                      <a:pt x="1520" y="2340"/>
                      <a:pt x="1551" y="2827"/>
                    </a:cubicBezTo>
                    <a:cubicBezTo>
                      <a:pt x="1551" y="3070"/>
                      <a:pt x="1551" y="3344"/>
                      <a:pt x="1490" y="3556"/>
                    </a:cubicBezTo>
                    <a:cubicBezTo>
                      <a:pt x="1490" y="3678"/>
                      <a:pt x="1460" y="3799"/>
                      <a:pt x="1429" y="3891"/>
                    </a:cubicBezTo>
                    <a:cubicBezTo>
                      <a:pt x="1399" y="3921"/>
                      <a:pt x="1368" y="3982"/>
                      <a:pt x="1368" y="3982"/>
                    </a:cubicBezTo>
                    <a:cubicBezTo>
                      <a:pt x="1338" y="4012"/>
                      <a:pt x="1308" y="4012"/>
                      <a:pt x="1277" y="4043"/>
                    </a:cubicBezTo>
                    <a:cubicBezTo>
                      <a:pt x="1258" y="4046"/>
                      <a:pt x="1238" y="4047"/>
                      <a:pt x="1218" y="4047"/>
                    </a:cubicBezTo>
                    <a:cubicBezTo>
                      <a:pt x="1044" y="4047"/>
                      <a:pt x="829" y="3939"/>
                      <a:pt x="639" y="3830"/>
                    </a:cubicBezTo>
                    <a:cubicBezTo>
                      <a:pt x="396" y="3739"/>
                      <a:pt x="213" y="3587"/>
                      <a:pt x="1" y="3435"/>
                    </a:cubicBezTo>
                    <a:lnTo>
                      <a:pt x="1" y="3435"/>
                    </a:lnTo>
                    <a:cubicBezTo>
                      <a:pt x="122" y="3647"/>
                      <a:pt x="335" y="3830"/>
                      <a:pt x="517" y="3982"/>
                    </a:cubicBezTo>
                    <a:cubicBezTo>
                      <a:pt x="730" y="4134"/>
                      <a:pt x="973" y="4316"/>
                      <a:pt x="1308" y="4316"/>
                    </a:cubicBezTo>
                    <a:cubicBezTo>
                      <a:pt x="1368" y="4316"/>
                      <a:pt x="1460" y="4316"/>
                      <a:pt x="1551" y="4225"/>
                    </a:cubicBezTo>
                    <a:cubicBezTo>
                      <a:pt x="1642" y="4164"/>
                      <a:pt x="1672" y="4103"/>
                      <a:pt x="1733" y="4043"/>
                    </a:cubicBezTo>
                    <a:cubicBezTo>
                      <a:pt x="1794" y="3891"/>
                      <a:pt x="1824" y="3769"/>
                      <a:pt x="1855" y="3617"/>
                    </a:cubicBezTo>
                    <a:cubicBezTo>
                      <a:pt x="1916" y="3344"/>
                      <a:pt x="1916" y="3100"/>
                      <a:pt x="1916" y="2827"/>
                    </a:cubicBezTo>
                    <a:cubicBezTo>
                      <a:pt x="1885" y="2280"/>
                      <a:pt x="1794" y="1763"/>
                      <a:pt x="1581" y="1277"/>
                    </a:cubicBezTo>
                    <a:cubicBezTo>
                      <a:pt x="1399" y="790"/>
                      <a:pt x="1095" y="334"/>
                      <a:pt x="70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656;p81">
                <a:extLst>
                  <a:ext uri="{FF2B5EF4-FFF2-40B4-BE49-F238E27FC236}">
                    <a16:creationId xmlns:a16="http://schemas.microsoft.com/office/drawing/2014/main" id="{EE16E6AE-5634-4385-ACBE-5A19C1D52286}"/>
                  </a:ext>
                </a:extLst>
              </p:cNvPr>
              <p:cNvSpPr/>
              <p:nvPr/>
            </p:nvSpPr>
            <p:spPr>
              <a:xfrm>
                <a:off x="6876277" y="2955723"/>
                <a:ext cx="212723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95" h="8160" extrusionOk="0">
                    <a:moveTo>
                      <a:pt x="5289" y="1"/>
                    </a:moveTo>
                    <a:cubicBezTo>
                      <a:pt x="1726" y="1"/>
                      <a:pt x="1" y="3776"/>
                      <a:pt x="1" y="3776"/>
                    </a:cubicBezTo>
                    <a:cubicBezTo>
                      <a:pt x="773" y="4636"/>
                      <a:pt x="2001" y="4860"/>
                      <a:pt x="3069" y="4860"/>
                    </a:cubicBezTo>
                    <a:cubicBezTo>
                      <a:pt x="4227" y="4860"/>
                      <a:pt x="5198" y="4596"/>
                      <a:pt x="5198" y="4596"/>
                    </a:cubicBezTo>
                    <a:cubicBezTo>
                      <a:pt x="5198" y="4596"/>
                      <a:pt x="6589" y="8159"/>
                      <a:pt x="7758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708" y="8023"/>
                      <a:pt x="8172" y="6583"/>
                      <a:pt x="7791" y="5764"/>
                    </a:cubicBezTo>
                    <a:lnTo>
                      <a:pt x="7791" y="5764"/>
                    </a:lnTo>
                    <a:cubicBezTo>
                      <a:pt x="8170" y="6474"/>
                      <a:pt x="8857" y="7606"/>
                      <a:pt x="9379" y="7606"/>
                    </a:cubicBezTo>
                    <a:cubicBezTo>
                      <a:pt x="9383" y="7606"/>
                      <a:pt x="9388" y="7606"/>
                      <a:pt x="9393" y="7606"/>
                    </a:cubicBezTo>
                    <a:cubicBezTo>
                      <a:pt x="9953" y="7561"/>
                      <a:pt x="9457" y="6263"/>
                      <a:pt x="9157" y="5582"/>
                    </a:cubicBezTo>
                    <a:lnTo>
                      <a:pt x="9157" y="5582"/>
                    </a:lnTo>
                    <a:cubicBezTo>
                      <a:pt x="9418" y="6084"/>
                      <a:pt x="9927" y="6872"/>
                      <a:pt x="10561" y="6872"/>
                    </a:cubicBezTo>
                    <a:cubicBezTo>
                      <a:pt x="10626" y="6872"/>
                      <a:pt x="10693" y="6864"/>
                      <a:pt x="10761" y="6846"/>
                    </a:cubicBezTo>
                    <a:cubicBezTo>
                      <a:pt x="11794" y="6572"/>
                      <a:pt x="10761" y="1040"/>
                      <a:pt x="6444" y="128"/>
                    </a:cubicBezTo>
                    <a:cubicBezTo>
                      <a:pt x="6040" y="41"/>
                      <a:pt x="5655" y="1"/>
                      <a:pt x="5289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657;p81">
                <a:extLst>
                  <a:ext uri="{FF2B5EF4-FFF2-40B4-BE49-F238E27FC236}">
                    <a16:creationId xmlns:a16="http://schemas.microsoft.com/office/drawing/2014/main" id="{369DBD31-B970-43D6-A80B-5EC4C1546F02}"/>
                  </a:ext>
                </a:extLst>
              </p:cNvPr>
              <p:cNvSpPr/>
              <p:nvPr/>
            </p:nvSpPr>
            <p:spPr>
              <a:xfrm>
                <a:off x="6970023" y="3038612"/>
                <a:ext cx="58668" cy="67992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770" extrusionOk="0">
                    <a:moveTo>
                      <a:pt x="2037" y="0"/>
                    </a:moveTo>
                    <a:cubicBezTo>
                      <a:pt x="2280" y="669"/>
                      <a:pt x="2553" y="1338"/>
                      <a:pt x="2736" y="2006"/>
                    </a:cubicBezTo>
                    <a:cubicBezTo>
                      <a:pt x="2827" y="2341"/>
                      <a:pt x="2918" y="2706"/>
                      <a:pt x="2888" y="3010"/>
                    </a:cubicBezTo>
                    <a:cubicBezTo>
                      <a:pt x="2865" y="3256"/>
                      <a:pt x="2777" y="3403"/>
                      <a:pt x="2635" y="3403"/>
                    </a:cubicBezTo>
                    <a:cubicBezTo>
                      <a:pt x="2584" y="3403"/>
                      <a:pt x="2526" y="3384"/>
                      <a:pt x="2462" y="3344"/>
                    </a:cubicBezTo>
                    <a:cubicBezTo>
                      <a:pt x="2189" y="3222"/>
                      <a:pt x="1946" y="2949"/>
                      <a:pt x="1733" y="2675"/>
                    </a:cubicBezTo>
                    <a:cubicBezTo>
                      <a:pt x="1520" y="2402"/>
                      <a:pt x="1307" y="2128"/>
                      <a:pt x="1125" y="1824"/>
                    </a:cubicBezTo>
                    <a:cubicBezTo>
                      <a:pt x="730" y="1247"/>
                      <a:pt x="365" y="639"/>
                      <a:pt x="0" y="0"/>
                    </a:cubicBezTo>
                    <a:lnTo>
                      <a:pt x="0" y="0"/>
                    </a:lnTo>
                    <a:cubicBezTo>
                      <a:pt x="213" y="699"/>
                      <a:pt x="517" y="1338"/>
                      <a:pt x="851" y="1976"/>
                    </a:cubicBezTo>
                    <a:cubicBezTo>
                      <a:pt x="1034" y="2280"/>
                      <a:pt x="1246" y="2584"/>
                      <a:pt x="1459" y="2888"/>
                    </a:cubicBezTo>
                    <a:cubicBezTo>
                      <a:pt x="1672" y="3162"/>
                      <a:pt x="1915" y="3465"/>
                      <a:pt x="2280" y="3678"/>
                    </a:cubicBezTo>
                    <a:cubicBezTo>
                      <a:pt x="2371" y="3739"/>
                      <a:pt x="2493" y="3769"/>
                      <a:pt x="2614" y="3769"/>
                    </a:cubicBezTo>
                    <a:cubicBezTo>
                      <a:pt x="2766" y="3769"/>
                      <a:pt x="2888" y="3709"/>
                      <a:pt x="2979" y="3648"/>
                    </a:cubicBezTo>
                    <a:cubicBezTo>
                      <a:pt x="3192" y="3465"/>
                      <a:pt x="3253" y="3222"/>
                      <a:pt x="3253" y="3010"/>
                    </a:cubicBezTo>
                    <a:cubicBezTo>
                      <a:pt x="3253" y="2614"/>
                      <a:pt x="3161" y="2250"/>
                      <a:pt x="3009" y="1915"/>
                    </a:cubicBezTo>
                    <a:cubicBezTo>
                      <a:pt x="2766" y="1247"/>
                      <a:pt x="2432" y="608"/>
                      <a:pt x="203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658;p81">
                <a:extLst>
                  <a:ext uri="{FF2B5EF4-FFF2-40B4-BE49-F238E27FC236}">
                    <a16:creationId xmlns:a16="http://schemas.microsoft.com/office/drawing/2014/main" id="{6ECC4BBF-B127-449C-9AFE-834975529B3F}"/>
                  </a:ext>
                </a:extLst>
              </p:cNvPr>
              <p:cNvSpPr/>
              <p:nvPr/>
            </p:nvSpPr>
            <p:spPr>
              <a:xfrm>
                <a:off x="7023190" y="3029288"/>
                <a:ext cx="30173" cy="66351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679" extrusionOk="0">
                    <a:moveTo>
                      <a:pt x="244" y="1"/>
                    </a:moveTo>
                    <a:cubicBezTo>
                      <a:pt x="426" y="122"/>
                      <a:pt x="487" y="365"/>
                      <a:pt x="578" y="578"/>
                    </a:cubicBezTo>
                    <a:cubicBezTo>
                      <a:pt x="669" y="821"/>
                      <a:pt x="760" y="1034"/>
                      <a:pt x="821" y="1247"/>
                    </a:cubicBezTo>
                    <a:cubicBezTo>
                      <a:pt x="973" y="1703"/>
                      <a:pt x="1125" y="2159"/>
                      <a:pt x="1216" y="2615"/>
                    </a:cubicBezTo>
                    <a:cubicBezTo>
                      <a:pt x="1277" y="2827"/>
                      <a:pt x="1308" y="3071"/>
                      <a:pt x="1308" y="3253"/>
                    </a:cubicBezTo>
                    <a:cubicBezTo>
                      <a:pt x="1277" y="3283"/>
                      <a:pt x="1277" y="3344"/>
                      <a:pt x="1277" y="3344"/>
                    </a:cubicBezTo>
                    <a:lnTo>
                      <a:pt x="1247" y="3344"/>
                    </a:lnTo>
                    <a:cubicBezTo>
                      <a:pt x="1231" y="3352"/>
                      <a:pt x="1212" y="3356"/>
                      <a:pt x="1192" y="3356"/>
                    </a:cubicBezTo>
                    <a:cubicBezTo>
                      <a:pt x="1137" y="3356"/>
                      <a:pt x="1070" y="3328"/>
                      <a:pt x="1004" y="3283"/>
                    </a:cubicBezTo>
                    <a:cubicBezTo>
                      <a:pt x="639" y="3040"/>
                      <a:pt x="305" y="2675"/>
                      <a:pt x="1" y="2311"/>
                    </a:cubicBezTo>
                    <a:lnTo>
                      <a:pt x="1" y="2311"/>
                    </a:lnTo>
                    <a:cubicBezTo>
                      <a:pt x="213" y="2767"/>
                      <a:pt x="426" y="3192"/>
                      <a:pt x="852" y="3496"/>
                    </a:cubicBezTo>
                    <a:cubicBezTo>
                      <a:pt x="943" y="3587"/>
                      <a:pt x="1064" y="3679"/>
                      <a:pt x="1277" y="3679"/>
                    </a:cubicBezTo>
                    <a:cubicBezTo>
                      <a:pt x="1338" y="3648"/>
                      <a:pt x="1460" y="3648"/>
                      <a:pt x="1551" y="3527"/>
                    </a:cubicBezTo>
                    <a:cubicBezTo>
                      <a:pt x="1612" y="3435"/>
                      <a:pt x="1642" y="3375"/>
                      <a:pt x="1642" y="3283"/>
                    </a:cubicBezTo>
                    <a:cubicBezTo>
                      <a:pt x="1672" y="3010"/>
                      <a:pt x="1642" y="2767"/>
                      <a:pt x="1581" y="2523"/>
                    </a:cubicBezTo>
                    <a:cubicBezTo>
                      <a:pt x="1490" y="2037"/>
                      <a:pt x="1308" y="1581"/>
                      <a:pt x="1095" y="1125"/>
                    </a:cubicBezTo>
                    <a:cubicBezTo>
                      <a:pt x="1004" y="913"/>
                      <a:pt x="882" y="700"/>
                      <a:pt x="760" y="487"/>
                    </a:cubicBezTo>
                    <a:cubicBezTo>
                      <a:pt x="669" y="396"/>
                      <a:pt x="609" y="305"/>
                      <a:pt x="517" y="213"/>
                    </a:cubicBezTo>
                    <a:cubicBezTo>
                      <a:pt x="457" y="122"/>
                      <a:pt x="365" y="1"/>
                      <a:pt x="2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659;p81">
                <a:extLst>
                  <a:ext uri="{FF2B5EF4-FFF2-40B4-BE49-F238E27FC236}">
                    <a16:creationId xmlns:a16="http://schemas.microsoft.com/office/drawing/2014/main" id="{2E432A5A-0115-4EB1-81B2-A1BF45B4A89D}"/>
                  </a:ext>
                </a:extLst>
              </p:cNvPr>
              <p:cNvSpPr/>
              <p:nvPr/>
            </p:nvSpPr>
            <p:spPr>
              <a:xfrm>
                <a:off x="7050045" y="3009017"/>
                <a:ext cx="29632" cy="73402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070" extrusionOk="0">
                    <a:moveTo>
                      <a:pt x="579" y="0"/>
                    </a:moveTo>
                    <a:lnTo>
                      <a:pt x="579" y="0"/>
                    </a:lnTo>
                    <a:cubicBezTo>
                      <a:pt x="1034" y="821"/>
                      <a:pt x="1247" y="1672"/>
                      <a:pt x="1278" y="2553"/>
                    </a:cubicBezTo>
                    <a:cubicBezTo>
                      <a:pt x="1278" y="2766"/>
                      <a:pt x="1278" y="3009"/>
                      <a:pt x="1247" y="3222"/>
                    </a:cubicBezTo>
                    <a:cubicBezTo>
                      <a:pt x="1217" y="3404"/>
                      <a:pt x="1156" y="3647"/>
                      <a:pt x="1065" y="3739"/>
                    </a:cubicBezTo>
                    <a:cubicBezTo>
                      <a:pt x="1039" y="3777"/>
                      <a:pt x="982" y="3794"/>
                      <a:pt x="910" y="3794"/>
                    </a:cubicBezTo>
                    <a:cubicBezTo>
                      <a:pt x="811" y="3794"/>
                      <a:pt x="684" y="3761"/>
                      <a:pt x="579" y="3708"/>
                    </a:cubicBezTo>
                    <a:cubicBezTo>
                      <a:pt x="366" y="3617"/>
                      <a:pt x="183" y="3496"/>
                      <a:pt x="1" y="3374"/>
                    </a:cubicBezTo>
                    <a:lnTo>
                      <a:pt x="1" y="3374"/>
                    </a:lnTo>
                    <a:cubicBezTo>
                      <a:pt x="123" y="3556"/>
                      <a:pt x="305" y="3739"/>
                      <a:pt x="487" y="3860"/>
                    </a:cubicBezTo>
                    <a:cubicBezTo>
                      <a:pt x="579" y="3951"/>
                      <a:pt x="700" y="4012"/>
                      <a:pt x="822" y="4043"/>
                    </a:cubicBezTo>
                    <a:cubicBezTo>
                      <a:pt x="876" y="4056"/>
                      <a:pt x="936" y="4070"/>
                      <a:pt x="1003" y="4070"/>
                    </a:cubicBezTo>
                    <a:cubicBezTo>
                      <a:pt x="1085" y="4070"/>
                      <a:pt x="1177" y="4049"/>
                      <a:pt x="1278" y="3982"/>
                    </a:cubicBezTo>
                    <a:cubicBezTo>
                      <a:pt x="1399" y="3860"/>
                      <a:pt x="1430" y="3739"/>
                      <a:pt x="1490" y="3617"/>
                    </a:cubicBezTo>
                    <a:cubicBezTo>
                      <a:pt x="1521" y="3496"/>
                      <a:pt x="1582" y="3374"/>
                      <a:pt x="1582" y="3252"/>
                    </a:cubicBezTo>
                    <a:cubicBezTo>
                      <a:pt x="1642" y="3009"/>
                      <a:pt x="1642" y="2796"/>
                      <a:pt x="1642" y="2553"/>
                    </a:cubicBezTo>
                    <a:cubicBezTo>
                      <a:pt x="1612" y="2067"/>
                      <a:pt x="1521" y="1611"/>
                      <a:pt x="1369" y="1155"/>
                    </a:cubicBezTo>
                    <a:cubicBezTo>
                      <a:pt x="1186" y="730"/>
                      <a:pt x="913" y="304"/>
                      <a:pt x="57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660;p81">
                <a:extLst>
                  <a:ext uri="{FF2B5EF4-FFF2-40B4-BE49-F238E27FC236}">
                    <a16:creationId xmlns:a16="http://schemas.microsoft.com/office/drawing/2014/main" id="{1C95947E-5360-4B2B-B39A-46E138F5126F}"/>
                  </a:ext>
                </a:extLst>
              </p:cNvPr>
              <p:cNvSpPr/>
              <p:nvPr/>
            </p:nvSpPr>
            <p:spPr>
              <a:xfrm>
                <a:off x="7349371" y="2964470"/>
                <a:ext cx="183849" cy="148338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8225" extrusionOk="0">
                    <a:moveTo>
                      <a:pt x="6906" y="1"/>
                    </a:moveTo>
                    <a:cubicBezTo>
                      <a:pt x="6797" y="1"/>
                      <a:pt x="6683" y="3"/>
                      <a:pt x="6566" y="8"/>
                    </a:cubicBezTo>
                    <a:cubicBezTo>
                      <a:pt x="2918" y="190"/>
                      <a:pt x="0" y="5631"/>
                      <a:pt x="1155" y="6817"/>
                    </a:cubicBezTo>
                    <a:cubicBezTo>
                      <a:pt x="1395" y="7063"/>
                      <a:pt x="1576" y="7160"/>
                      <a:pt x="1711" y="7160"/>
                    </a:cubicBezTo>
                    <a:cubicBezTo>
                      <a:pt x="2074" y="7160"/>
                      <a:pt x="2113" y="6464"/>
                      <a:pt x="2108" y="6084"/>
                    </a:cubicBezTo>
                    <a:lnTo>
                      <a:pt x="2108" y="6084"/>
                    </a:lnTo>
                    <a:cubicBezTo>
                      <a:pt x="2142" y="6566"/>
                      <a:pt x="2289" y="7631"/>
                      <a:pt x="2918" y="7911"/>
                    </a:cubicBezTo>
                    <a:cubicBezTo>
                      <a:pt x="2978" y="7937"/>
                      <a:pt x="3034" y="7949"/>
                      <a:pt x="3086" y="7949"/>
                    </a:cubicBezTo>
                    <a:cubicBezTo>
                      <a:pt x="3769" y="7949"/>
                      <a:pt x="3769" y="5874"/>
                      <a:pt x="3769" y="5874"/>
                    </a:cubicBezTo>
                    <a:cubicBezTo>
                      <a:pt x="3769" y="5874"/>
                      <a:pt x="3982" y="8002"/>
                      <a:pt x="4833" y="8215"/>
                    </a:cubicBezTo>
                    <a:cubicBezTo>
                      <a:pt x="4861" y="8222"/>
                      <a:pt x="4888" y="8225"/>
                      <a:pt x="4914" y="8225"/>
                    </a:cubicBezTo>
                    <a:cubicBezTo>
                      <a:pt x="5695" y="8225"/>
                      <a:pt x="5410" y="5206"/>
                      <a:pt x="5410" y="5206"/>
                    </a:cubicBezTo>
                    <a:cubicBezTo>
                      <a:pt x="5410" y="5206"/>
                      <a:pt x="9757" y="3868"/>
                      <a:pt x="9909" y="2136"/>
                    </a:cubicBezTo>
                    <a:cubicBezTo>
                      <a:pt x="9909" y="2136"/>
                      <a:pt x="10194" y="1"/>
                      <a:pt x="6906" y="1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661;p81">
                <a:extLst>
                  <a:ext uri="{FF2B5EF4-FFF2-40B4-BE49-F238E27FC236}">
                    <a16:creationId xmlns:a16="http://schemas.microsoft.com/office/drawing/2014/main" id="{70901234-5830-4AC4-8637-DB15CD4B335A}"/>
                  </a:ext>
                </a:extLst>
              </p:cNvPr>
              <p:cNvSpPr/>
              <p:nvPr/>
            </p:nvSpPr>
            <p:spPr>
              <a:xfrm>
                <a:off x="7387191" y="3040794"/>
                <a:ext cx="8005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4167" extrusionOk="0">
                    <a:moveTo>
                      <a:pt x="1551" y="1"/>
                    </a:moveTo>
                    <a:lnTo>
                      <a:pt x="1490" y="1612"/>
                    </a:lnTo>
                    <a:cubicBezTo>
                      <a:pt x="1459" y="2098"/>
                      <a:pt x="1399" y="2615"/>
                      <a:pt x="1247" y="3041"/>
                    </a:cubicBezTo>
                    <a:cubicBezTo>
                      <a:pt x="1186" y="3253"/>
                      <a:pt x="1064" y="3466"/>
                      <a:pt x="912" y="3527"/>
                    </a:cubicBezTo>
                    <a:cubicBezTo>
                      <a:pt x="851" y="3527"/>
                      <a:pt x="791" y="3527"/>
                      <a:pt x="699" y="3466"/>
                    </a:cubicBezTo>
                    <a:cubicBezTo>
                      <a:pt x="639" y="3405"/>
                      <a:pt x="578" y="3314"/>
                      <a:pt x="517" y="3223"/>
                    </a:cubicBezTo>
                    <a:cubicBezTo>
                      <a:pt x="304" y="2797"/>
                      <a:pt x="244" y="2311"/>
                      <a:pt x="183" y="1825"/>
                    </a:cubicBezTo>
                    <a:cubicBezTo>
                      <a:pt x="122" y="1308"/>
                      <a:pt x="122" y="822"/>
                      <a:pt x="244" y="335"/>
                    </a:cubicBezTo>
                    <a:lnTo>
                      <a:pt x="244" y="335"/>
                    </a:lnTo>
                    <a:cubicBezTo>
                      <a:pt x="122" y="548"/>
                      <a:pt x="92" y="822"/>
                      <a:pt x="61" y="1065"/>
                    </a:cubicBezTo>
                    <a:cubicBezTo>
                      <a:pt x="31" y="1308"/>
                      <a:pt x="0" y="1582"/>
                      <a:pt x="0" y="1825"/>
                    </a:cubicBezTo>
                    <a:cubicBezTo>
                      <a:pt x="0" y="2341"/>
                      <a:pt x="61" y="2858"/>
                      <a:pt x="274" y="3344"/>
                    </a:cubicBezTo>
                    <a:cubicBezTo>
                      <a:pt x="335" y="3466"/>
                      <a:pt x="395" y="3588"/>
                      <a:pt x="517" y="3709"/>
                    </a:cubicBezTo>
                    <a:cubicBezTo>
                      <a:pt x="617" y="3784"/>
                      <a:pt x="758" y="3839"/>
                      <a:pt x="907" y="3839"/>
                    </a:cubicBezTo>
                    <a:cubicBezTo>
                      <a:pt x="939" y="3839"/>
                      <a:pt x="971" y="3836"/>
                      <a:pt x="1003" y="3831"/>
                    </a:cubicBezTo>
                    <a:cubicBezTo>
                      <a:pt x="1186" y="3770"/>
                      <a:pt x="1307" y="3648"/>
                      <a:pt x="1399" y="3527"/>
                    </a:cubicBezTo>
                    <a:cubicBezTo>
                      <a:pt x="1459" y="3405"/>
                      <a:pt x="1520" y="3284"/>
                      <a:pt x="1581" y="3162"/>
                    </a:cubicBezTo>
                    <a:cubicBezTo>
                      <a:pt x="1635" y="3017"/>
                      <a:pt x="1679" y="2869"/>
                      <a:pt x="1714" y="2719"/>
                    </a:cubicBezTo>
                    <a:lnTo>
                      <a:pt x="1714" y="2719"/>
                    </a:lnTo>
                    <a:cubicBezTo>
                      <a:pt x="1756" y="2856"/>
                      <a:pt x="1803" y="2994"/>
                      <a:pt x="1854" y="3132"/>
                    </a:cubicBezTo>
                    <a:cubicBezTo>
                      <a:pt x="1946" y="3375"/>
                      <a:pt x="2037" y="3618"/>
                      <a:pt x="2189" y="3831"/>
                    </a:cubicBezTo>
                    <a:cubicBezTo>
                      <a:pt x="2250" y="3952"/>
                      <a:pt x="2341" y="4074"/>
                      <a:pt x="2523" y="4135"/>
                    </a:cubicBezTo>
                    <a:cubicBezTo>
                      <a:pt x="2575" y="4157"/>
                      <a:pt x="2627" y="4167"/>
                      <a:pt x="2677" y="4167"/>
                    </a:cubicBezTo>
                    <a:cubicBezTo>
                      <a:pt x="2833" y="4167"/>
                      <a:pt x="2971" y="4075"/>
                      <a:pt x="3040" y="3983"/>
                    </a:cubicBezTo>
                    <a:cubicBezTo>
                      <a:pt x="3253" y="3740"/>
                      <a:pt x="3283" y="3466"/>
                      <a:pt x="3313" y="3223"/>
                    </a:cubicBezTo>
                    <a:cubicBezTo>
                      <a:pt x="3374" y="2980"/>
                      <a:pt x="3374" y="2706"/>
                      <a:pt x="3405" y="2463"/>
                    </a:cubicBezTo>
                    <a:cubicBezTo>
                      <a:pt x="3405" y="1992"/>
                      <a:pt x="3405" y="1493"/>
                      <a:pt x="3377" y="1021"/>
                    </a:cubicBezTo>
                    <a:lnTo>
                      <a:pt x="3377" y="1021"/>
                    </a:lnTo>
                    <a:cubicBezTo>
                      <a:pt x="3731" y="873"/>
                      <a:pt x="4084" y="725"/>
                      <a:pt x="4438" y="548"/>
                    </a:cubicBezTo>
                    <a:lnTo>
                      <a:pt x="4438" y="548"/>
                    </a:lnTo>
                    <a:cubicBezTo>
                      <a:pt x="4043" y="670"/>
                      <a:pt x="3678" y="791"/>
                      <a:pt x="3283" y="913"/>
                    </a:cubicBezTo>
                    <a:lnTo>
                      <a:pt x="3253" y="913"/>
                    </a:lnTo>
                    <a:lnTo>
                      <a:pt x="3253" y="974"/>
                    </a:lnTo>
                    <a:cubicBezTo>
                      <a:pt x="3222" y="1460"/>
                      <a:pt x="3192" y="1946"/>
                      <a:pt x="3161" y="2433"/>
                    </a:cubicBezTo>
                    <a:cubicBezTo>
                      <a:pt x="3131" y="2676"/>
                      <a:pt x="3101" y="2919"/>
                      <a:pt x="3040" y="3162"/>
                    </a:cubicBezTo>
                    <a:cubicBezTo>
                      <a:pt x="2979" y="3375"/>
                      <a:pt x="2918" y="3618"/>
                      <a:pt x="2797" y="3770"/>
                    </a:cubicBezTo>
                    <a:cubicBezTo>
                      <a:pt x="2761" y="3806"/>
                      <a:pt x="2736" y="3820"/>
                      <a:pt x="2715" y="3820"/>
                    </a:cubicBezTo>
                    <a:cubicBezTo>
                      <a:pt x="2700" y="3820"/>
                      <a:pt x="2688" y="3813"/>
                      <a:pt x="2675" y="3800"/>
                    </a:cubicBezTo>
                    <a:cubicBezTo>
                      <a:pt x="2614" y="3800"/>
                      <a:pt x="2554" y="3709"/>
                      <a:pt x="2493" y="3618"/>
                    </a:cubicBezTo>
                    <a:cubicBezTo>
                      <a:pt x="2371" y="3436"/>
                      <a:pt x="2280" y="3223"/>
                      <a:pt x="2189" y="3010"/>
                    </a:cubicBezTo>
                    <a:cubicBezTo>
                      <a:pt x="2037" y="2554"/>
                      <a:pt x="1946" y="2068"/>
                      <a:pt x="1854" y="1582"/>
                    </a:cubicBezTo>
                    <a:lnTo>
                      <a:pt x="1551" y="1"/>
                    </a:ln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662;p81">
                <a:extLst>
                  <a:ext uri="{FF2B5EF4-FFF2-40B4-BE49-F238E27FC236}">
                    <a16:creationId xmlns:a16="http://schemas.microsoft.com/office/drawing/2014/main" id="{8ED7A2F4-6AD3-4C0F-8956-EDBCB6BE8852}"/>
                  </a:ext>
                </a:extLst>
              </p:cNvPr>
              <p:cNvSpPr/>
              <p:nvPr/>
            </p:nvSpPr>
            <p:spPr>
              <a:xfrm>
                <a:off x="7363619" y="3035330"/>
                <a:ext cx="25772" cy="60309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344" extrusionOk="0">
                    <a:moveTo>
                      <a:pt x="730" y="0"/>
                    </a:moveTo>
                    <a:cubicBezTo>
                      <a:pt x="456" y="274"/>
                      <a:pt x="274" y="638"/>
                      <a:pt x="152" y="1003"/>
                    </a:cubicBezTo>
                    <a:cubicBezTo>
                      <a:pt x="31" y="1398"/>
                      <a:pt x="0" y="1793"/>
                      <a:pt x="31" y="2219"/>
                    </a:cubicBezTo>
                    <a:cubicBezTo>
                      <a:pt x="61" y="2401"/>
                      <a:pt x="92" y="2614"/>
                      <a:pt x="183" y="2827"/>
                    </a:cubicBezTo>
                    <a:cubicBezTo>
                      <a:pt x="274" y="3009"/>
                      <a:pt x="395" y="3222"/>
                      <a:pt x="669" y="3313"/>
                    </a:cubicBezTo>
                    <a:cubicBezTo>
                      <a:pt x="718" y="3334"/>
                      <a:pt x="771" y="3344"/>
                      <a:pt x="826" y="3344"/>
                    </a:cubicBezTo>
                    <a:cubicBezTo>
                      <a:pt x="1012" y="3344"/>
                      <a:pt x="1214" y="3234"/>
                      <a:pt x="1307" y="3070"/>
                    </a:cubicBezTo>
                    <a:cubicBezTo>
                      <a:pt x="1399" y="2857"/>
                      <a:pt x="1429" y="2675"/>
                      <a:pt x="1399" y="2462"/>
                    </a:cubicBezTo>
                    <a:lnTo>
                      <a:pt x="1399" y="2462"/>
                    </a:lnTo>
                    <a:cubicBezTo>
                      <a:pt x="1338" y="2644"/>
                      <a:pt x="1247" y="2827"/>
                      <a:pt x="1155" y="2948"/>
                    </a:cubicBezTo>
                    <a:cubicBezTo>
                      <a:pt x="1074" y="3029"/>
                      <a:pt x="980" y="3070"/>
                      <a:pt x="890" y="3070"/>
                    </a:cubicBezTo>
                    <a:cubicBezTo>
                      <a:pt x="845" y="3070"/>
                      <a:pt x="801" y="3060"/>
                      <a:pt x="760" y="3040"/>
                    </a:cubicBezTo>
                    <a:cubicBezTo>
                      <a:pt x="639" y="2979"/>
                      <a:pt x="578" y="2857"/>
                      <a:pt x="517" y="2675"/>
                    </a:cubicBezTo>
                    <a:cubicBezTo>
                      <a:pt x="456" y="2523"/>
                      <a:pt x="426" y="2340"/>
                      <a:pt x="395" y="2188"/>
                    </a:cubicBezTo>
                    <a:cubicBezTo>
                      <a:pt x="365" y="1824"/>
                      <a:pt x="395" y="1459"/>
                      <a:pt x="456" y="1094"/>
                    </a:cubicBezTo>
                    <a:cubicBezTo>
                      <a:pt x="487" y="730"/>
                      <a:pt x="608" y="365"/>
                      <a:pt x="730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663;p81">
                <a:extLst>
                  <a:ext uri="{FF2B5EF4-FFF2-40B4-BE49-F238E27FC236}">
                    <a16:creationId xmlns:a16="http://schemas.microsoft.com/office/drawing/2014/main" id="{6DD66D41-E7FD-4AFB-9A78-092AB6D967B9}"/>
                  </a:ext>
                </a:extLst>
              </p:cNvPr>
              <p:cNvSpPr/>
              <p:nvPr/>
            </p:nvSpPr>
            <p:spPr>
              <a:xfrm>
                <a:off x="8037894" y="2967428"/>
                <a:ext cx="190269" cy="183218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0159" extrusionOk="0">
                    <a:moveTo>
                      <a:pt x="5608" y="1"/>
                    </a:moveTo>
                    <a:cubicBezTo>
                      <a:pt x="1906" y="1"/>
                      <a:pt x="0" y="4130"/>
                      <a:pt x="0" y="4130"/>
                    </a:cubicBezTo>
                    <a:cubicBezTo>
                      <a:pt x="433" y="4606"/>
                      <a:pt x="904" y="4788"/>
                      <a:pt x="1370" y="4788"/>
                    </a:cubicBezTo>
                    <a:cubicBezTo>
                      <a:pt x="2867" y="4788"/>
                      <a:pt x="4316" y="2915"/>
                      <a:pt x="4316" y="2914"/>
                    </a:cubicBezTo>
                    <a:lnTo>
                      <a:pt x="4316" y="2914"/>
                    </a:lnTo>
                    <a:cubicBezTo>
                      <a:pt x="4316" y="2915"/>
                      <a:pt x="1581" y="9540"/>
                      <a:pt x="3648" y="10087"/>
                    </a:cubicBezTo>
                    <a:cubicBezTo>
                      <a:pt x="3840" y="10135"/>
                      <a:pt x="4030" y="10158"/>
                      <a:pt x="4217" y="10158"/>
                    </a:cubicBezTo>
                    <a:cubicBezTo>
                      <a:pt x="7938" y="10158"/>
                      <a:pt x="10549" y="1104"/>
                      <a:pt x="6961" y="178"/>
                    </a:cubicBezTo>
                    <a:cubicBezTo>
                      <a:pt x="6486" y="56"/>
                      <a:pt x="6035" y="1"/>
                      <a:pt x="5608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664;p81">
                <a:extLst>
                  <a:ext uri="{FF2B5EF4-FFF2-40B4-BE49-F238E27FC236}">
                    <a16:creationId xmlns:a16="http://schemas.microsoft.com/office/drawing/2014/main" id="{C0D69A87-AC89-4CDF-8E32-099FBA5FD868}"/>
                  </a:ext>
                </a:extLst>
              </p:cNvPr>
              <p:cNvSpPr/>
              <p:nvPr/>
            </p:nvSpPr>
            <p:spPr>
              <a:xfrm>
                <a:off x="8087219" y="3085756"/>
                <a:ext cx="45520" cy="6067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364" extrusionOk="0">
                    <a:moveTo>
                      <a:pt x="426" y="0"/>
                    </a:moveTo>
                    <a:cubicBezTo>
                      <a:pt x="244" y="578"/>
                      <a:pt x="122" y="1155"/>
                      <a:pt x="31" y="1763"/>
                    </a:cubicBezTo>
                    <a:cubicBezTo>
                      <a:pt x="1" y="2067"/>
                      <a:pt x="1" y="2371"/>
                      <a:pt x="31" y="2706"/>
                    </a:cubicBezTo>
                    <a:cubicBezTo>
                      <a:pt x="61" y="2858"/>
                      <a:pt x="92" y="3010"/>
                      <a:pt x="183" y="3192"/>
                    </a:cubicBezTo>
                    <a:cubicBezTo>
                      <a:pt x="244" y="3253"/>
                      <a:pt x="244" y="3283"/>
                      <a:pt x="335" y="3314"/>
                    </a:cubicBezTo>
                    <a:cubicBezTo>
                      <a:pt x="371" y="3349"/>
                      <a:pt x="427" y="3364"/>
                      <a:pt x="480" y="3364"/>
                    </a:cubicBezTo>
                    <a:cubicBezTo>
                      <a:pt x="517" y="3364"/>
                      <a:pt x="553" y="3357"/>
                      <a:pt x="578" y="3344"/>
                    </a:cubicBezTo>
                    <a:cubicBezTo>
                      <a:pt x="700" y="3314"/>
                      <a:pt x="761" y="3253"/>
                      <a:pt x="852" y="3192"/>
                    </a:cubicBezTo>
                    <a:cubicBezTo>
                      <a:pt x="1308" y="2736"/>
                      <a:pt x="1581" y="2189"/>
                      <a:pt x="1855" y="1672"/>
                    </a:cubicBezTo>
                    <a:cubicBezTo>
                      <a:pt x="2128" y="1125"/>
                      <a:pt x="2341" y="578"/>
                      <a:pt x="2524" y="0"/>
                    </a:cubicBezTo>
                    <a:lnTo>
                      <a:pt x="2524" y="0"/>
                    </a:lnTo>
                    <a:cubicBezTo>
                      <a:pt x="2220" y="517"/>
                      <a:pt x="1885" y="1003"/>
                      <a:pt x="1581" y="1520"/>
                    </a:cubicBezTo>
                    <a:cubicBezTo>
                      <a:pt x="1429" y="1763"/>
                      <a:pt x="1277" y="2037"/>
                      <a:pt x="1125" y="2250"/>
                    </a:cubicBezTo>
                    <a:cubicBezTo>
                      <a:pt x="943" y="2493"/>
                      <a:pt x="791" y="2736"/>
                      <a:pt x="609" y="2918"/>
                    </a:cubicBezTo>
                    <a:cubicBezTo>
                      <a:pt x="548" y="2949"/>
                      <a:pt x="487" y="2979"/>
                      <a:pt x="487" y="2979"/>
                    </a:cubicBezTo>
                    <a:cubicBezTo>
                      <a:pt x="457" y="2918"/>
                      <a:pt x="396" y="2766"/>
                      <a:pt x="396" y="2645"/>
                    </a:cubicBezTo>
                    <a:cubicBezTo>
                      <a:pt x="335" y="2371"/>
                      <a:pt x="335" y="2067"/>
                      <a:pt x="335" y="1794"/>
                    </a:cubicBezTo>
                    <a:cubicBezTo>
                      <a:pt x="365" y="1186"/>
                      <a:pt x="396" y="608"/>
                      <a:pt x="426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665;p81">
                <a:extLst>
                  <a:ext uri="{FF2B5EF4-FFF2-40B4-BE49-F238E27FC236}">
                    <a16:creationId xmlns:a16="http://schemas.microsoft.com/office/drawing/2014/main" id="{6CE6CFF4-6D7F-4EFD-A41E-1892AC21D681}"/>
                  </a:ext>
                </a:extLst>
              </p:cNvPr>
              <p:cNvSpPr/>
              <p:nvPr/>
            </p:nvSpPr>
            <p:spPr>
              <a:xfrm>
                <a:off x="8100385" y="3096162"/>
                <a:ext cx="58668" cy="56846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152" extrusionOk="0">
                    <a:moveTo>
                      <a:pt x="3253" y="1"/>
                    </a:moveTo>
                    <a:cubicBezTo>
                      <a:pt x="3070" y="366"/>
                      <a:pt x="2827" y="700"/>
                      <a:pt x="2584" y="1034"/>
                    </a:cubicBezTo>
                    <a:cubicBezTo>
                      <a:pt x="2341" y="1338"/>
                      <a:pt x="2097" y="1673"/>
                      <a:pt x="1824" y="1977"/>
                    </a:cubicBezTo>
                    <a:cubicBezTo>
                      <a:pt x="1550" y="2281"/>
                      <a:pt x="1277" y="2615"/>
                      <a:pt x="1003" y="2828"/>
                    </a:cubicBezTo>
                    <a:cubicBezTo>
                      <a:pt x="903" y="2895"/>
                      <a:pt x="774" y="2929"/>
                      <a:pt x="639" y="2929"/>
                    </a:cubicBezTo>
                    <a:cubicBezTo>
                      <a:pt x="406" y="2929"/>
                      <a:pt x="154" y="2827"/>
                      <a:pt x="0" y="2615"/>
                    </a:cubicBezTo>
                    <a:lnTo>
                      <a:pt x="0" y="2615"/>
                    </a:lnTo>
                    <a:cubicBezTo>
                      <a:pt x="61" y="2797"/>
                      <a:pt x="213" y="3010"/>
                      <a:pt x="426" y="3071"/>
                    </a:cubicBezTo>
                    <a:cubicBezTo>
                      <a:pt x="540" y="3120"/>
                      <a:pt x="662" y="3151"/>
                      <a:pt x="789" y="3151"/>
                    </a:cubicBezTo>
                    <a:cubicBezTo>
                      <a:pt x="899" y="3151"/>
                      <a:pt x="1012" y="3127"/>
                      <a:pt x="1125" y="3071"/>
                    </a:cubicBezTo>
                    <a:cubicBezTo>
                      <a:pt x="1550" y="2858"/>
                      <a:pt x="1824" y="2554"/>
                      <a:pt x="2097" y="2220"/>
                    </a:cubicBezTo>
                    <a:cubicBezTo>
                      <a:pt x="2371" y="1885"/>
                      <a:pt x="2614" y="1551"/>
                      <a:pt x="2827" y="1186"/>
                    </a:cubicBezTo>
                    <a:cubicBezTo>
                      <a:pt x="3040" y="822"/>
                      <a:pt x="3222" y="426"/>
                      <a:pt x="3253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666;p81">
                <a:extLst>
                  <a:ext uri="{FF2B5EF4-FFF2-40B4-BE49-F238E27FC236}">
                    <a16:creationId xmlns:a16="http://schemas.microsoft.com/office/drawing/2014/main" id="{DB216AAE-3400-4F81-97CB-CFDE201C02BD}"/>
                  </a:ext>
                </a:extLst>
              </p:cNvPr>
              <p:cNvSpPr/>
              <p:nvPr/>
            </p:nvSpPr>
            <p:spPr>
              <a:xfrm>
                <a:off x="8033493" y="3004075"/>
                <a:ext cx="63068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930" extrusionOk="0">
                    <a:moveTo>
                      <a:pt x="1825" y="0"/>
                    </a:moveTo>
                    <a:lnTo>
                      <a:pt x="1825" y="0"/>
                    </a:lnTo>
                    <a:cubicBezTo>
                      <a:pt x="1369" y="304"/>
                      <a:pt x="943" y="639"/>
                      <a:pt x="578" y="1064"/>
                    </a:cubicBezTo>
                    <a:cubicBezTo>
                      <a:pt x="396" y="1277"/>
                      <a:pt x="214" y="1490"/>
                      <a:pt x="92" y="1794"/>
                    </a:cubicBezTo>
                    <a:cubicBezTo>
                      <a:pt x="62" y="1946"/>
                      <a:pt x="1" y="2128"/>
                      <a:pt x="92" y="2311"/>
                    </a:cubicBezTo>
                    <a:cubicBezTo>
                      <a:pt x="153" y="2493"/>
                      <a:pt x="305" y="2614"/>
                      <a:pt x="426" y="2706"/>
                    </a:cubicBezTo>
                    <a:cubicBezTo>
                      <a:pt x="707" y="2868"/>
                      <a:pt x="994" y="2930"/>
                      <a:pt x="1279" y="2930"/>
                    </a:cubicBezTo>
                    <a:cubicBezTo>
                      <a:pt x="1580" y="2930"/>
                      <a:pt x="1877" y="2860"/>
                      <a:pt x="2159" y="2766"/>
                    </a:cubicBezTo>
                    <a:cubicBezTo>
                      <a:pt x="2676" y="2584"/>
                      <a:pt x="3162" y="2250"/>
                      <a:pt x="3496" y="1824"/>
                    </a:cubicBezTo>
                    <a:lnTo>
                      <a:pt x="3496" y="1824"/>
                    </a:lnTo>
                    <a:cubicBezTo>
                      <a:pt x="3040" y="2128"/>
                      <a:pt x="2554" y="2371"/>
                      <a:pt x="2068" y="2493"/>
                    </a:cubicBezTo>
                    <a:cubicBezTo>
                      <a:pt x="1866" y="2543"/>
                      <a:pt x="1649" y="2573"/>
                      <a:pt x="1438" y="2573"/>
                    </a:cubicBezTo>
                    <a:cubicBezTo>
                      <a:pt x="1140" y="2573"/>
                      <a:pt x="853" y="2514"/>
                      <a:pt x="639" y="2371"/>
                    </a:cubicBezTo>
                    <a:cubicBezTo>
                      <a:pt x="548" y="2341"/>
                      <a:pt x="457" y="2250"/>
                      <a:pt x="426" y="2159"/>
                    </a:cubicBezTo>
                    <a:cubicBezTo>
                      <a:pt x="396" y="2128"/>
                      <a:pt x="426" y="2007"/>
                      <a:pt x="457" y="1915"/>
                    </a:cubicBezTo>
                    <a:cubicBezTo>
                      <a:pt x="518" y="1672"/>
                      <a:pt x="670" y="1459"/>
                      <a:pt x="822" y="1247"/>
                    </a:cubicBezTo>
                    <a:cubicBezTo>
                      <a:pt x="1126" y="821"/>
                      <a:pt x="1460" y="396"/>
                      <a:pt x="1825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667;p81">
                <a:extLst>
                  <a:ext uri="{FF2B5EF4-FFF2-40B4-BE49-F238E27FC236}">
                    <a16:creationId xmlns:a16="http://schemas.microsoft.com/office/drawing/2014/main" id="{D60DFA46-DA51-4A43-A5BB-BC23FF531AAB}"/>
                  </a:ext>
                </a:extLst>
              </p:cNvPr>
              <p:cNvSpPr/>
              <p:nvPr/>
            </p:nvSpPr>
            <p:spPr>
              <a:xfrm>
                <a:off x="6653233" y="2404266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1DBD2C-47B3-467C-8540-7127EE7BEA6A}"/>
                </a:ext>
              </a:extLst>
            </p:cNvPr>
            <p:cNvSpPr txBox="1"/>
            <p:nvPr/>
          </p:nvSpPr>
          <p:spPr>
            <a:xfrm>
              <a:off x="2814224" y="2903757"/>
              <a:ext cx="3715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Báo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cáo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kết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quả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thảo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luận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077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AD9384-FB7B-4923-B7D8-02A4AE86BF04}"/>
              </a:ext>
            </a:extLst>
          </p:cNvPr>
          <p:cNvSpPr txBox="1"/>
          <p:nvPr/>
        </p:nvSpPr>
        <p:spPr>
          <a:xfrm>
            <a:off x="283845" y="49590"/>
            <a:ext cx="8576310" cy="5078313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F5B39-19D9-45B9-AB14-80411AF2F3A0}"/>
              </a:ext>
            </a:extLst>
          </p:cNvPr>
          <p:cNvSpPr txBox="1"/>
          <p:nvPr/>
        </p:nvSpPr>
        <p:spPr>
          <a:xfrm>
            <a:off x="5646420" y="48006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30E304-79FD-4908-829B-26D7A543217C}"/>
              </a:ext>
            </a:extLst>
          </p:cNvPr>
          <p:cNvSpPr txBox="1"/>
          <p:nvPr/>
        </p:nvSpPr>
        <p:spPr>
          <a:xfrm>
            <a:off x="6667500" y="480060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8D055-897A-4955-9DDD-342CC0266A05}"/>
              </a:ext>
            </a:extLst>
          </p:cNvPr>
          <p:cNvSpPr txBox="1"/>
          <p:nvPr/>
        </p:nvSpPr>
        <p:spPr>
          <a:xfrm>
            <a:off x="7390425" y="48005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28381-5DFA-4BA5-A547-A856D0A6AA1E}"/>
              </a:ext>
            </a:extLst>
          </p:cNvPr>
          <p:cNvSpPr txBox="1"/>
          <p:nvPr/>
        </p:nvSpPr>
        <p:spPr>
          <a:xfrm>
            <a:off x="7992405" y="48005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FC1C4-261C-49B6-8C53-9C1E4365374C}"/>
              </a:ext>
            </a:extLst>
          </p:cNvPr>
          <p:cNvSpPr txBox="1"/>
          <p:nvPr/>
        </p:nvSpPr>
        <p:spPr>
          <a:xfrm>
            <a:off x="4708185" y="93725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41145-FDA9-4413-887F-4BE35DB120A1}"/>
              </a:ext>
            </a:extLst>
          </p:cNvPr>
          <p:cNvSpPr txBox="1"/>
          <p:nvPr/>
        </p:nvSpPr>
        <p:spPr>
          <a:xfrm>
            <a:off x="1286805" y="1136862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A1D51-BFF0-4FB7-A259-8E5BFEFA3396}"/>
              </a:ext>
            </a:extLst>
          </p:cNvPr>
          <p:cNvSpPr txBox="1"/>
          <p:nvPr/>
        </p:nvSpPr>
        <p:spPr>
          <a:xfrm>
            <a:off x="1248705" y="135933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5F475-ADFF-47A1-814B-EC77E3D0D2EE}"/>
              </a:ext>
            </a:extLst>
          </p:cNvPr>
          <p:cNvSpPr txBox="1"/>
          <p:nvPr/>
        </p:nvSpPr>
        <p:spPr>
          <a:xfrm>
            <a:off x="1286805" y="1566558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30/10/2011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5EE379-9CB6-4D3B-B6B5-E18250E6E2EA}"/>
              </a:ext>
            </a:extLst>
          </p:cNvPr>
          <p:cNvSpPr txBox="1"/>
          <p:nvPr/>
        </p:nvSpPr>
        <p:spPr>
          <a:xfrm>
            <a:off x="798902" y="177378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B4A9CF-0682-4B24-A3EB-D29AAFF6E9E2}"/>
              </a:ext>
            </a:extLst>
          </p:cNvPr>
          <p:cNvSpPr txBox="1"/>
          <p:nvPr/>
        </p:nvSpPr>
        <p:spPr>
          <a:xfrm>
            <a:off x="1392695" y="1997556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357FC8-5D74-4783-A5B6-61CD04B0ABCB}"/>
              </a:ext>
            </a:extLst>
          </p:cNvPr>
          <p:cNvSpPr txBox="1"/>
          <p:nvPr/>
        </p:nvSpPr>
        <p:spPr>
          <a:xfrm>
            <a:off x="1986397" y="2204780"/>
            <a:ext cx="420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A19C3D-6281-4959-AF18-2F14249D781E}"/>
              </a:ext>
            </a:extLst>
          </p:cNvPr>
          <p:cNvSpPr txBox="1"/>
          <p:nvPr/>
        </p:nvSpPr>
        <p:spPr>
          <a:xfrm>
            <a:off x="2087665" y="2634476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D1C45-5B37-4E19-AD56-C1E4193E2984}"/>
              </a:ext>
            </a:extLst>
          </p:cNvPr>
          <p:cNvSpPr txBox="1"/>
          <p:nvPr/>
        </p:nvSpPr>
        <p:spPr>
          <a:xfrm>
            <a:off x="4576127" y="28470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95656-3F01-4F64-9521-190F69625726}"/>
              </a:ext>
            </a:extLst>
          </p:cNvPr>
          <p:cNvSpPr txBox="1"/>
          <p:nvPr/>
        </p:nvSpPr>
        <p:spPr>
          <a:xfrm>
            <a:off x="283845" y="3956991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mong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trường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chấp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nhận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xin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học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con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trai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b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</a:b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cháu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Lâm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 Xin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chân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thành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cảm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EEACD-B10B-4655-A256-9BBC3F2849D0}"/>
              </a:ext>
            </a:extLst>
          </p:cNvPr>
          <p:cNvSpPr txBox="1"/>
          <p:nvPr/>
        </p:nvSpPr>
        <p:spPr>
          <a:xfrm>
            <a:off x="2290751" y="4453094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ADE52-631D-4F2F-86D9-A741FDD6C610}"/>
              </a:ext>
            </a:extLst>
          </p:cNvPr>
          <p:cNvSpPr txBox="1"/>
          <p:nvPr/>
        </p:nvSpPr>
        <p:spPr>
          <a:xfrm>
            <a:off x="1986397" y="4743304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D10C65-7742-4992-A1FC-79025AD9867E}"/>
              </a:ext>
            </a:extLst>
          </p:cNvPr>
          <p:cNvSpPr txBox="1"/>
          <p:nvPr/>
        </p:nvSpPr>
        <p:spPr>
          <a:xfrm>
            <a:off x="7100887" y="4095489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E637D-962D-484B-9158-5737F56B374F}"/>
              </a:ext>
            </a:extLst>
          </p:cNvPr>
          <p:cNvSpPr txBox="1"/>
          <p:nvPr/>
        </p:nvSpPr>
        <p:spPr>
          <a:xfrm>
            <a:off x="6798023" y="447199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550">
            <a:extLst>
              <a:ext uri="{FF2B5EF4-FFF2-40B4-BE49-F238E27FC236}">
                <a16:creationId xmlns:a16="http://schemas.microsoft.com/office/drawing/2014/main" id="{26FB4E88-C9E5-429B-9EA8-4455C73DA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" t="150" r="2956"/>
          <a:stretch/>
        </p:blipFill>
        <p:spPr>
          <a:xfrm>
            <a:off x="129540" y="937260"/>
            <a:ext cx="4495727" cy="4053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676405-894B-4FFD-978A-14F18257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 t="298" r="2916" b="20888"/>
          <a:stretch/>
        </p:blipFill>
        <p:spPr>
          <a:xfrm>
            <a:off x="4724327" y="937260"/>
            <a:ext cx="4305300" cy="4053840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id="{E21B6142-4FCD-4951-AF22-B5B77204FD72}"/>
              </a:ext>
            </a:extLst>
          </p:cNvPr>
          <p:cNvSpPr/>
          <p:nvPr/>
        </p:nvSpPr>
        <p:spPr>
          <a:xfrm>
            <a:off x="1136547" y="182880"/>
            <a:ext cx="6870905" cy="59436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rgbClr val="FFC000">
              <a:alpha val="90196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/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xin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có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gì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giống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và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khác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so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với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kiến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nghị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?</a:t>
            </a:r>
            <a:endParaRPr lang="zh-CN" altLang="en-US" sz="2000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21">
            <a:extLst>
              <a:ext uri="{FF2B5EF4-FFF2-40B4-BE49-F238E27FC236}">
                <a16:creationId xmlns:a16="http://schemas.microsoft.com/office/drawing/2014/main" id="{7E4F2AAF-D72D-4E81-A9E4-BDD6299D6B97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124" name="图片 19">
              <a:extLst>
                <a:ext uri="{FF2B5EF4-FFF2-40B4-BE49-F238E27FC236}">
                  <a16:creationId xmlns:a16="http://schemas.microsoft.com/office/drawing/2014/main" id="{E91F5F2B-1872-4F8E-A1D9-8B4085CB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125" name="文本框 7">
              <a:extLst>
                <a:ext uri="{FF2B5EF4-FFF2-40B4-BE49-F238E27FC236}">
                  <a16:creationId xmlns:a16="http://schemas.microsoft.com/office/drawing/2014/main" id="{969A9A1D-F098-4959-B8EC-51A831700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Giống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22D81706-C0E3-4A6E-97A2-DB79D2577385}"/>
              </a:ext>
            </a:extLst>
          </p:cNvPr>
          <p:cNvSpPr/>
          <p:nvPr/>
        </p:nvSpPr>
        <p:spPr>
          <a:xfrm>
            <a:off x="403859" y="1128842"/>
            <a:ext cx="2703961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D8C338D2-0348-42DE-8B99-1318C45E0C45}"/>
              </a:ext>
            </a:extLst>
          </p:cNvPr>
          <p:cNvSpPr/>
          <p:nvPr/>
        </p:nvSpPr>
        <p:spPr>
          <a:xfrm>
            <a:off x="4099560" y="1128842"/>
            <a:ext cx="2116890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47FBFF34-7267-484D-9633-6C0375CE405E}"/>
              </a:ext>
            </a:extLst>
          </p:cNvPr>
          <p:cNvSpPr/>
          <p:nvPr/>
        </p:nvSpPr>
        <p:spPr>
          <a:xfrm>
            <a:off x="6652189" y="1333500"/>
            <a:ext cx="2164595" cy="10610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C0CDCB0-5F67-4D23-9E68-3D7B6C17CC86}"/>
              </a:ext>
            </a:extLst>
          </p:cNvPr>
          <p:cNvSpPr txBox="1"/>
          <p:nvPr/>
        </p:nvSpPr>
        <p:spPr>
          <a:xfrm>
            <a:off x="457595" y="1187394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tiêu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ngữ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7375C7E-3396-4671-83D3-1A05AE53CD08}"/>
              </a:ext>
            </a:extLst>
          </p:cNvPr>
          <p:cNvSpPr txBox="1"/>
          <p:nvPr/>
        </p:nvSpPr>
        <p:spPr>
          <a:xfrm>
            <a:off x="457175" y="1487156"/>
            <a:ext cx="253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529DCF7-18C1-4CBD-B8BF-76660FF709C7}"/>
              </a:ext>
            </a:extLst>
          </p:cNvPr>
          <p:cNvSpPr txBox="1"/>
          <p:nvPr/>
        </p:nvSpPr>
        <p:spPr>
          <a:xfrm>
            <a:off x="461895" y="1786393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B57CDE9-570A-4D74-AE62-4F2B151CCDE5}"/>
              </a:ext>
            </a:extLst>
          </p:cNvPr>
          <p:cNvSpPr txBox="1"/>
          <p:nvPr/>
        </p:nvSpPr>
        <p:spPr>
          <a:xfrm>
            <a:off x="4189207" y="1242923"/>
            <a:ext cx="1991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chỉ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thường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trú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80309CD-5F83-4D87-B2CE-F14324093E24}"/>
              </a:ext>
            </a:extLst>
          </p:cNvPr>
          <p:cNvSpPr txBox="1"/>
          <p:nvPr/>
        </p:nvSpPr>
        <p:spPr>
          <a:xfrm>
            <a:off x="6746711" y="1486447"/>
            <a:ext cx="1991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cảm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9E0EC17-045A-47D5-AE9F-ABBD398B0DC5}"/>
              </a:ext>
            </a:extLst>
          </p:cNvPr>
          <p:cNvSpPr txBox="1"/>
          <p:nvPr/>
        </p:nvSpPr>
        <p:spPr>
          <a:xfrm>
            <a:off x="6746711" y="1791230"/>
            <a:ext cx="199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kí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EB79C93-3247-4C2A-83EB-73E6DFD394C3}"/>
              </a:ext>
            </a:extLst>
          </p:cNvPr>
          <p:cNvSpPr txBox="1"/>
          <p:nvPr/>
        </p:nvSpPr>
        <p:spPr>
          <a:xfrm>
            <a:off x="479596" y="2060757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nhận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/>
      <p:bldP spid="130" grpId="0"/>
      <p:bldP spid="131" grpId="0"/>
      <p:bldP spid="132" grpId="0"/>
      <p:bldP spid="133" grpId="0"/>
      <p:bldP spid="134" grpId="0"/>
      <p:bldP spid="1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999;p26">
            <a:extLst>
              <a:ext uri="{FF2B5EF4-FFF2-40B4-BE49-F238E27FC236}">
                <a16:creationId xmlns:a16="http://schemas.microsoft.com/office/drawing/2014/main" id="{F6CDE1B6-22E4-4659-B9CF-0F864730F4E6}"/>
              </a:ext>
            </a:extLst>
          </p:cNvPr>
          <p:cNvGrpSpPr/>
          <p:nvPr/>
        </p:nvGrpSpPr>
        <p:grpSpPr>
          <a:xfrm>
            <a:off x="626101" y="893865"/>
            <a:ext cx="3871536" cy="2161449"/>
            <a:chOff x="1723528" y="1051162"/>
            <a:chExt cx="2489224" cy="1273138"/>
          </a:xfrm>
        </p:grpSpPr>
        <p:sp>
          <p:nvSpPr>
            <p:cNvPr id="60" name="Google Shape;1000;p26">
              <a:extLst>
                <a:ext uri="{FF2B5EF4-FFF2-40B4-BE49-F238E27FC236}">
                  <a16:creationId xmlns:a16="http://schemas.microsoft.com/office/drawing/2014/main" id="{CB23C41F-94DC-4D00-857C-13C4C56F1760}"/>
                </a:ext>
              </a:extLst>
            </p:cNvPr>
            <p:cNvSpPr/>
            <p:nvPr/>
          </p:nvSpPr>
          <p:spPr>
            <a:xfrm flipH="1">
              <a:off x="1771663" y="1105752"/>
              <a:ext cx="2441089" cy="121854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1001;p26">
              <a:extLst>
                <a:ext uri="{FF2B5EF4-FFF2-40B4-BE49-F238E27FC236}">
                  <a16:creationId xmlns:a16="http://schemas.microsoft.com/office/drawing/2014/main" id="{CE19541B-1B4D-45F0-8AA4-9193728BBBED}"/>
                </a:ext>
              </a:extLst>
            </p:cNvPr>
            <p:cNvGrpSpPr/>
            <p:nvPr/>
          </p:nvGrpSpPr>
          <p:grpSpPr>
            <a:xfrm>
              <a:off x="1723528" y="1051162"/>
              <a:ext cx="2489224" cy="918939"/>
              <a:chOff x="-2360972" y="1303387"/>
              <a:chExt cx="2489224" cy="918939"/>
            </a:xfrm>
          </p:grpSpPr>
          <p:sp>
            <p:nvSpPr>
              <p:cNvPr id="62" name="Google Shape;1002;p26">
                <a:extLst>
                  <a:ext uri="{FF2B5EF4-FFF2-40B4-BE49-F238E27FC236}">
                    <a16:creationId xmlns:a16="http://schemas.microsoft.com/office/drawing/2014/main" id="{5699BCFC-94E7-45D0-B71D-88A8F1D801CE}"/>
                  </a:ext>
                </a:extLst>
              </p:cNvPr>
              <p:cNvSpPr txBox="1"/>
              <p:nvPr/>
            </p:nvSpPr>
            <p:spPr>
              <a:xfrm>
                <a:off x="-2124703" y="1303387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KIẾN NGHỊ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3" name="Google Shape;1003;p26">
                <a:extLst>
                  <a:ext uri="{FF2B5EF4-FFF2-40B4-BE49-F238E27FC236}">
                    <a16:creationId xmlns:a16="http://schemas.microsoft.com/office/drawing/2014/main" id="{7FA1BD72-A6EE-4D23-827C-0DDB4DC662B9}"/>
                  </a:ext>
                </a:extLst>
              </p:cNvPr>
              <p:cNvSpPr txBox="1"/>
              <p:nvPr/>
            </p:nvSpPr>
            <p:spPr>
              <a:xfrm>
                <a:off x="-2360972" y="1481838"/>
                <a:ext cx="2489224" cy="740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phần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nội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dung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đơn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người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viết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bày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những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động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xấu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hoặc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từ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kiến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nghị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giải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quyết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64" name="Google Shape;1004;p26">
            <a:extLst>
              <a:ext uri="{FF2B5EF4-FFF2-40B4-BE49-F238E27FC236}">
                <a16:creationId xmlns:a16="http://schemas.microsoft.com/office/drawing/2014/main" id="{0D2121A3-C97B-4A70-97C3-8855B9F0507B}"/>
              </a:ext>
            </a:extLst>
          </p:cNvPr>
          <p:cNvGrpSpPr/>
          <p:nvPr/>
        </p:nvGrpSpPr>
        <p:grpSpPr>
          <a:xfrm>
            <a:off x="4853411" y="1283018"/>
            <a:ext cx="3259777" cy="1694100"/>
            <a:chOff x="4818179" y="1080870"/>
            <a:chExt cx="2554160" cy="1159772"/>
          </a:xfrm>
        </p:grpSpPr>
        <p:sp>
          <p:nvSpPr>
            <p:cNvPr id="65" name="Google Shape;1005;p26">
              <a:extLst>
                <a:ext uri="{FF2B5EF4-FFF2-40B4-BE49-F238E27FC236}">
                  <a16:creationId xmlns:a16="http://schemas.microsoft.com/office/drawing/2014/main" id="{1F58C437-77C5-48F9-852F-DC043276B174}"/>
                </a:ext>
              </a:extLst>
            </p:cNvPr>
            <p:cNvSpPr/>
            <p:nvPr/>
          </p:nvSpPr>
          <p:spPr>
            <a:xfrm>
              <a:off x="4884498" y="1126514"/>
              <a:ext cx="2441089" cy="111412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1006;p26">
              <a:extLst>
                <a:ext uri="{FF2B5EF4-FFF2-40B4-BE49-F238E27FC236}">
                  <a16:creationId xmlns:a16="http://schemas.microsoft.com/office/drawing/2014/main" id="{97F72061-9078-40E5-9DB7-FF2EC8C2E20B}"/>
                </a:ext>
              </a:extLst>
            </p:cNvPr>
            <p:cNvGrpSpPr/>
            <p:nvPr/>
          </p:nvGrpSpPr>
          <p:grpSpPr>
            <a:xfrm flipH="1">
              <a:off x="4818179" y="1080870"/>
              <a:ext cx="2554160" cy="835032"/>
              <a:chOff x="-2312836" y="1333100"/>
              <a:chExt cx="2554160" cy="835032"/>
            </a:xfrm>
          </p:grpSpPr>
          <p:sp>
            <p:nvSpPr>
              <p:cNvPr id="67" name="Google Shape;1007;p26">
                <a:extLst>
                  <a:ext uri="{FF2B5EF4-FFF2-40B4-BE49-F238E27FC236}">
                    <a16:creationId xmlns:a16="http://schemas.microsoft.com/office/drawing/2014/main" id="{E8754AF7-FC11-4809-A21D-D29253B19CE0}"/>
                  </a:ext>
                </a:extLst>
              </p:cNvPr>
              <p:cNvSpPr txBox="1"/>
              <p:nvPr/>
            </p:nvSpPr>
            <p:spPr>
              <a:xfrm>
                <a:off x="-2054333" y="1333100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XIN HỌC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8" name="Google Shape;1008;p26">
                <a:extLst>
                  <a:ext uri="{FF2B5EF4-FFF2-40B4-BE49-F238E27FC236}">
                    <a16:creationId xmlns:a16="http://schemas.microsoft.com/office/drawing/2014/main" id="{587DD46C-2D58-429F-AC5D-AC1E08050114}"/>
                  </a:ext>
                </a:extLst>
              </p:cNvPr>
              <p:cNvSpPr txBox="1"/>
              <p:nvPr/>
            </p:nvSpPr>
            <p:spPr>
              <a:xfrm>
                <a:off x="-2312836" y="1533352"/>
                <a:ext cx="2554160" cy="634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phần nội dung đơn, người viết cần ghi rõ nơi sinh, quê quán và lời hứa của mình.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</p:txBody>
          </p:sp>
        </p:grpSp>
      </p:grpSp>
      <p:grpSp>
        <p:nvGrpSpPr>
          <p:cNvPr id="72" name="组合 21">
            <a:extLst>
              <a:ext uri="{FF2B5EF4-FFF2-40B4-BE49-F238E27FC236}">
                <a16:creationId xmlns:a16="http://schemas.microsoft.com/office/drawing/2014/main" id="{A19C9F75-FFE4-4151-A623-0A94700970ED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73" name="图片 19">
              <a:extLst>
                <a:ext uri="{FF2B5EF4-FFF2-40B4-BE49-F238E27FC236}">
                  <a16:creationId xmlns:a16="http://schemas.microsoft.com/office/drawing/2014/main" id="{C8CAF090-24C9-4CCE-897F-119189AF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74" name="文本框 7">
              <a:extLst>
                <a:ext uri="{FF2B5EF4-FFF2-40B4-BE49-F238E27FC236}">
                  <a16:creationId xmlns:a16="http://schemas.microsoft.com/office/drawing/2014/main" id="{0F57219D-EEBE-467C-A5A4-FE0032D6A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Khác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4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0328746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429</Words>
  <Application>Microsoft Office PowerPoint</Application>
  <PresentationFormat>On-screen Show (16:9)</PresentationFormat>
  <Paragraphs>102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宋体</vt:lpstr>
      <vt:lpstr>Lato</vt:lpstr>
      <vt:lpstr>#9Slide05 Fourth Light</vt:lpstr>
      <vt:lpstr>#9Slide05 FS Blonde Script</vt:lpstr>
      <vt:lpstr>#9Slide05 HLT Boulevard</vt:lpstr>
      <vt:lpstr>#9Slide05 Claudia</vt:lpstr>
      <vt:lpstr>字魂59号-创粗黑</vt:lpstr>
      <vt:lpstr>Arial</vt:lpstr>
      <vt:lpstr>#9Slide03 Arima Madurai Bold</vt:lpstr>
      <vt:lpstr>Roboto Condensed Light</vt:lpstr>
      <vt:lpstr>Roboto</vt:lpstr>
      <vt:lpstr>Patrick Hand</vt:lpstr>
      <vt:lpstr>Fira Sans Extra Condensed</vt:lpstr>
      <vt:lpstr>#9Slide03 Arima Madurai Black</vt:lpstr>
      <vt:lpstr>#9Slide03 Arima Madurai ExtraBo</vt:lpstr>
      <vt:lpstr>Cambria</vt:lpstr>
      <vt:lpstr>#9Slide05 SVNAnthem</vt:lpstr>
      <vt:lpstr>End of Course Jeopardy by Slidesgo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21</cp:revision>
  <dcterms:modified xsi:type="dcterms:W3CDTF">2023-06-06T08:23:39Z</dcterms:modified>
</cp:coreProperties>
</file>