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9" r:id="rId2"/>
    <p:sldId id="260" r:id="rId3"/>
    <p:sldId id="263" r:id="rId4"/>
    <p:sldId id="262" r:id="rId5"/>
    <p:sldId id="264" r:id="rId6"/>
    <p:sldId id="265" r:id="rId7"/>
    <p:sldId id="267" r:id="rId8"/>
    <p:sldId id="297" r:id="rId9"/>
    <p:sldId id="298" r:id="rId10"/>
    <p:sldId id="304" r:id="rId11"/>
  </p:sldIdLst>
  <p:sldSz cx="12192000" cy="6858000"/>
  <p:notesSz cx="6858000" cy="9144000"/>
  <p:embeddedFontLst>
    <p:embeddedFont>
      <p:font typeface="Cooper" panose="02020500000000000000" charset="0"/>
      <p:bold r:id="rId12"/>
    </p:embeddedFont>
    <p:embeddedFont>
      <p:font typeface="Calibri Light" panose="020F0302020204030204" pitchFamily="34" charset="0"/>
      <p:regular r:id="rId13"/>
      <p:italic r:id="rId14"/>
    </p:embeddedFont>
    <p:embeddedFont>
      <p:font typeface="Adobe Garamond Pro Bold" panose="02020702060506020403" charset="0"/>
      <p:bold r:id="rId15"/>
      <p:boldItalic r:id="rId16"/>
    </p:embeddedFont>
    <p:embeddedFont>
      <p:font typeface="000 FM Atlas" panose="020B0604020202020204" charset="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Yu Gothic UI" panose="020B0500000000000000" pitchFamily="34" charset="-128"/>
      <p:regular r:id="rId22"/>
      <p:bold r:id="rId23"/>
    </p:embeddedFont>
    <p:embeddedFont>
      <p:font typeface="微软雅黑" panose="020B0503020204020204" pitchFamily="34" charset="-122"/>
      <p:regular r:id="rId24"/>
      <p:bold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CC66"/>
    <a:srgbClr val="00CC66"/>
    <a:srgbClr val="66FF66"/>
    <a:srgbClr val="006666"/>
    <a:srgbClr val="009999"/>
    <a:srgbClr val="FF7C80"/>
    <a:srgbClr val="FF5050"/>
    <a:srgbClr val="FFFF99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35" autoAdjust="0"/>
    <p:restoredTop sz="94095" autoAdjust="0"/>
  </p:normalViewPr>
  <p:slideViewPr>
    <p:cSldViewPr snapToGrid="0">
      <p:cViewPr varScale="1">
        <p:scale>
          <a:sx n="60" d="100"/>
          <a:sy n="60" d="100"/>
        </p:scale>
        <p:origin x="34" y="39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099AD-5FF9-416B-9207-4B46D1AD1BFC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2DEE-5ED2-4576-935C-B1467110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355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099AD-5FF9-416B-9207-4B46D1AD1BFC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2DEE-5ED2-4576-935C-B1467110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49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099AD-5FF9-416B-9207-4B46D1AD1BFC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2DEE-5ED2-4576-935C-B1467110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353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099AD-5FF9-416B-9207-4B46D1AD1BFC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2DEE-5ED2-4576-935C-B1467110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91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099AD-5FF9-416B-9207-4B46D1AD1BFC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2DEE-5ED2-4576-935C-B1467110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598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099AD-5FF9-416B-9207-4B46D1AD1BFC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2DEE-5ED2-4576-935C-B1467110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364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099AD-5FF9-416B-9207-4B46D1AD1BFC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2DEE-5ED2-4576-935C-B1467110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544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099AD-5FF9-416B-9207-4B46D1AD1BFC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2DEE-5ED2-4576-935C-B1467110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342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099AD-5FF9-416B-9207-4B46D1AD1BFC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2DEE-5ED2-4576-935C-B1467110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722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099AD-5FF9-416B-9207-4B46D1AD1BFC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2DEE-5ED2-4576-935C-B1467110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297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099AD-5FF9-416B-9207-4B46D1AD1BFC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2DEE-5ED2-4576-935C-B1467110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436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5099AD-5FF9-416B-9207-4B46D1AD1BFC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DC2DEE-5ED2-4576-935C-B1467110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579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20893" y="4532744"/>
            <a:ext cx="1787857" cy="58785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i="1" dirty="0">
                <a:solidFill>
                  <a:srgbClr val="B40000"/>
                </a:solidFill>
                <a:latin typeface="Adobe Garamond Pro Bold" panose="02020702060506020403" pitchFamily="18" charset="0"/>
                <a:ea typeface="微软雅黑"/>
              </a:rPr>
              <a:t>(</a:t>
            </a:r>
            <a:r>
              <a:rPr lang="en-US" sz="2800" i="1" dirty="0" err="1">
                <a:solidFill>
                  <a:srgbClr val="B40000"/>
                </a:solidFill>
                <a:latin typeface="Adobe Garamond Pro Bold" panose="02020702060506020403" pitchFamily="18" charset="0"/>
                <a:ea typeface="微软雅黑"/>
              </a:rPr>
              <a:t>Trang</a:t>
            </a:r>
            <a:r>
              <a:rPr lang="en-US" sz="2800" i="1" dirty="0">
                <a:solidFill>
                  <a:srgbClr val="B40000"/>
                </a:solidFill>
                <a:latin typeface="Adobe Garamond Pro Bold" panose="02020702060506020403" pitchFamily="18" charset="0"/>
                <a:ea typeface="微软雅黑"/>
              </a:rPr>
              <a:t> 21)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AA58520-8BEE-447A-96CC-60397C7022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805" y="989847"/>
            <a:ext cx="9767249" cy="1594821"/>
          </a:xfrm>
          <a:prstGeom prst="rect">
            <a:avLst/>
          </a:prstGeom>
          <a:effectLst>
            <a:glow rad="139700">
              <a:srgbClr val="FFC000">
                <a:satMod val="175000"/>
                <a:alpha val="40000"/>
              </a:srgb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0415" y="1932302"/>
            <a:ext cx="8699746" cy="299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071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5"/>
          <p:cNvGrpSpPr/>
          <p:nvPr/>
        </p:nvGrpSpPr>
        <p:grpSpPr>
          <a:xfrm>
            <a:off x="383924" y="614883"/>
            <a:ext cx="4782282" cy="3412105"/>
            <a:chOff x="9828" y="3316"/>
            <a:chExt cx="8447" cy="5872"/>
          </a:xfrm>
        </p:grpSpPr>
        <p:grpSp>
          <p:nvGrpSpPr>
            <p:cNvPr id="8" name="组合 9"/>
            <p:cNvGrpSpPr/>
            <p:nvPr/>
          </p:nvGrpSpPr>
          <p:grpSpPr>
            <a:xfrm>
              <a:off x="9828" y="3316"/>
              <a:ext cx="5927" cy="5872"/>
              <a:chOff x="1020" y="2328"/>
              <a:chExt cx="11012" cy="6150"/>
            </a:xfrm>
          </p:grpSpPr>
          <p:sp>
            <p:nvSpPr>
              <p:cNvPr id="10" name="椭圆 13"/>
              <p:cNvSpPr/>
              <p:nvPr/>
            </p:nvSpPr>
            <p:spPr>
              <a:xfrm>
                <a:off x="1221" y="2480"/>
                <a:ext cx="10811" cy="5998"/>
              </a:xfrm>
              <a:prstGeom prst="ellipse">
                <a:avLst/>
              </a:prstGeom>
              <a:solidFill>
                <a:srgbClr val="FBE090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5F7700"/>
                  </a:solidFill>
                </a:endParaRPr>
              </a:p>
            </p:txBody>
          </p:sp>
          <p:sp>
            <p:nvSpPr>
              <p:cNvPr id="11" name="椭圆 14"/>
              <p:cNvSpPr/>
              <p:nvPr/>
            </p:nvSpPr>
            <p:spPr>
              <a:xfrm>
                <a:off x="1020" y="2328"/>
                <a:ext cx="10812" cy="5801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rgbClr val="42210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5F7700"/>
                  </a:solidFill>
                </a:endParaRPr>
              </a:p>
            </p:txBody>
          </p:sp>
        </p:grpSp>
        <p:sp>
          <p:nvSpPr>
            <p:cNvPr id="7" name="箭头: 右 2"/>
            <p:cNvSpPr/>
            <p:nvPr/>
          </p:nvSpPr>
          <p:spPr>
            <a:xfrm>
              <a:off x="15863" y="5508"/>
              <a:ext cx="2412" cy="1295"/>
            </a:xfrm>
            <a:prstGeom prst="rightArrow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圆角矩形 24"/>
          <p:cNvSpPr/>
          <p:nvPr/>
        </p:nvSpPr>
        <p:spPr>
          <a:xfrm>
            <a:off x="5267739" y="1530626"/>
            <a:ext cx="6691192" cy="378382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卡通简体"/>
              <a:cs typeface="+mn-ea"/>
              <a:sym typeface="+mn-lt"/>
            </a:endParaRPr>
          </a:p>
        </p:txBody>
      </p:sp>
      <p:sp>
        <p:nvSpPr>
          <p:cNvPr id="18" name="圆角矩形 26"/>
          <p:cNvSpPr/>
          <p:nvPr/>
        </p:nvSpPr>
        <p:spPr>
          <a:xfrm>
            <a:off x="5498495" y="1888435"/>
            <a:ext cx="6269435" cy="3077374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C00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+mn-ea"/>
              <a:sym typeface="+mn-lt"/>
            </a:endParaRPr>
          </a:p>
        </p:txBody>
      </p:sp>
      <p:sp>
        <p:nvSpPr>
          <p:cNvPr id="19" name="PA_矩形 6"/>
          <p:cNvSpPr/>
          <p:nvPr>
            <p:custDataLst>
              <p:tags r:id="rId1"/>
            </p:custDataLst>
          </p:nvPr>
        </p:nvSpPr>
        <p:spPr>
          <a:xfrm>
            <a:off x="5680696" y="2242247"/>
            <a:ext cx="58652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3600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  <a:sym typeface="+mn-lt"/>
              </a:rPr>
              <a:t>-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  <a:sym typeface="+mn-lt"/>
              </a:rPr>
              <a:t>Các</a:t>
            </a:r>
            <a:r>
              <a:rPr lang="en-US" altLang="zh-CN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  <a:sym typeface="+mn-lt"/>
              </a:rPr>
              <a:t>em</a:t>
            </a:r>
            <a:r>
              <a:rPr lang="en-US" altLang="zh-CN" sz="3600" b="1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  <a:sym typeface="+mn-lt"/>
              </a:rPr>
              <a:t>hoàn</a:t>
            </a:r>
            <a:r>
              <a:rPr lang="en-US" altLang="zh-CN" sz="3600" b="1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  <a:sym typeface="+mn-lt"/>
              </a:rPr>
              <a:t>thành</a:t>
            </a:r>
            <a:r>
              <a:rPr lang="en-US" altLang="zh-CN" sz="3600" b="1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  <a:sym typeface="+mn-lt"/>
              </a:rPr>
              <a:t>bài</a:t>
            </a:r>
            <a:r>
              <a:rPr lang="en-US" altLang="zh-CN" sz="3600" b="1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  <a:sym typeface="+mn-lt"/>
              </a:rPr>
              <a:t>văn</a:t>
            </a:r>
            <a:r>
              <a:rPr lang="en-US" altLang="zh-CN" sz="3600" b="1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  <a:sym typeface="+mn-lt"/>
              </a:rPr>
              <a:t>.</a:t>
            </a:r>
          </a:p>
        </p:txBody>
      </p:sp>
      <p:sp>
        <p:nvSpPr>
          <p:cNvPr id="20" name="PA_矩形 6">
            <a:extLst>
              <a:ext uri="{FF2B5EF4-FFF2-40B4-BE49-F238E27FC236}">
                <a16:creationId xmlns="" xmlns:a16="http://schemas.microsoft.com/office/drawing/2014/main" id="{E0B91DDE-3AC0-4261-9E87-C878204B67FA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5713226" y="3233193"/>
            <a:ext cx="80224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3600" dirty="0" smtClean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  <a:sym typeface="+mn-lt"/>
              </a:rPr>
              <a:t>-</a:t>
            </a:r>
            <a:r>
              <a:rPr lang="en-US" altLang="zh-CN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  <a:sym typeface="+mn-lt"/>
              </a:rPr>
              <a:t>Chuẩn</a:t>
            </a:r>
            <a:r>
              <a:rPr lang="en-US" altLang="zh-CN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  <a:sym typeface="+mn-lt"/>
              </a:rPr>
              <a:t>bị</a:t>
            </a:r>
            <a:r>
              <a:rPr lang="en-US" altLang="zh-CN" sz="3600" b="1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  <a:sym typeface="+mn-lt"/>
              </a:rPr>
              <a:t>bài</a:t>
            </a:r>
            <a:r>
              <a:rPr lang="en-US" altLang="zh-CN" sz="3600" b="1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  <a:sym typeface="+mn-lt"/>
              </a:rPr>
              <a:t> : </a:t>
            </a:r>
            <a:endParaRPr lang="en-US" altLang="zh-CN" sz="3600" b="1" dirty="0" smtClean="0">
              <a:solidFill>
                <a:srgbClr val="002060"/>
              </a:solidFill>
              <a:latin typeface="Calibri" panose="020F0502020204030204" pitchFamily="34" charset="0"/>
              <a:cs typeface="Arial" panose="020B0604020202020204" pitchFamily="34" charset="0"/>
              <a:sym typeface="+mn-lt"/>
            </a:endParaRPr>
          </a:p>
          <a:p>
            <a:pPr algn="just"/>
            <a:r>
              <a:rPr lang="en-US" altLang="zh-CN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  <a:sym typeface="+mn-lt"/>
              </a:rPr>
              <a:t>Lập</a:t>
            </a:r>
            <a:r>
              <a:rPr lang="en-US" altLang="zh-CN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  <a:sym typeface="+mn-lt"/>
              </a:rPr>
              <a:t>chương</a:t>
            </a:r>
            <a:r>
              <a:rPr lang="en-US" altLang="zh-CN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  <a:sym typeface="+mn-lt"/>
              </a:rPr>
              <a:t>trình</a:t>
            </a:r>
            <a:r>
              <a:rPr lang="en-US" altLang="zh-CN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  <a:sym typeface="+mn-lt"/>
              </a:rPr>
              <a:t>hoạt</a:t>
            </a:r>
            <a:r>
              <a:rPr lang="en-US" altLang="zh-CN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  <a:sym typeface="+mn-lt"/>
              </a:rPr>
              <a:t>động</a:t>
            </a:r>
            <a:r>
              <a:rPr lang="en-US" altLang="zh-CN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  <a:sym typeface="+mn-lt"/>
              </a:rPr>
              <a:t>.</a:t>
            </a:r>
            <a:endParaRPr lang="en-US" altLang="zh-CN" sz="3600" b="1" dirty="0">
              <a:solidFill>
                <a:srgbClr val="002060"/>
              </a:solidFill>
              <a:latin typeface="Calibri" panose="020F050202020403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322" y="1034434"/>
            <a:ext cx="2402032" cy="335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203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10">
            <a:extLst>
              <a:ext uri="{FF2B5EF4-FFF2-40B4-BE49-F238E27FC236}">
                <a16:creationId xmlns="" xmlns:a16="http://schemas.microsoft.com/office/drawing/2014/main" id="{0F3DD801-73BB-4E6C-AE05-9F2AAE87257D}"/>
              </a:ext>
            </a:extLst>
          </p:cNvPr>
          <p:cNvSpPr/>
          <p:nvPr/>
        </p:nvSpPr>
        <p:spPr>
          <a:xfrm>
            <a:off x="3961580" y="902576"/>
            <a:ext cx="3819513" cy="1038895"/>
          </a:xfrm>
          <a:custGeom>
            <a:avLst/>
            <a:gdLst>
              <a:gd name="connsiteX0" fmla="*/ 0 w 4017364"/>
              <a:gd name="connsiteY0" fmla="*/ 163424 h 1384364"/>
              <a:gd name="connsiteX1" fmla="*/ 163424 w 4017364"/>
              <a:gd name="connsiteY1" fmla="*/ 0 h 1384364"/>
              <a:gd name="connsiteX2" fmla="*/ 3853940 w 4017364"/>
              <a:gd name="connsiteY2" fmla="*/ 0 h 1384364"/>
              <a:gd name="connsiteX3" fmla="*/ 4017364 w 4017364"/>
              <a:gd name="connsiteY3" fmla="*/ 163424 h 1384364"/>
              <a:gd name="connsiteX4" fmla="*/ 4017364 w 4017364"/>
              <a:gd name="connsiteY4" fmla="*/ 1220940 h 1384364"/>
              <a:gd name="connsiteX5" fmla="*/ 3853940 w 4017364"/>
              <a:gd name="connsiteY5" fmla="*/ 1384364 h 1384364"/>
              <a:gd name="connsiteX6" fmla="*/ 163424 w 4017364"/>
              <a:gd name="connsiteY6" fmla="*/ 1384364 h 1384364"/>
              <a:gd name="connsiteX7" fmla="*/ 0 w 4017364"/>
              <a:gd name="connsiteY7" fmla="*/ 1220940 h 1384364"/>
              <a:gd name="connsiteX8" fmla="*/ 0 w 4017364"/>
              <a:gd name="connsiteY8" fmla="*/ 163424 h 1384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17364" h="1384364" fill="none" extrusionOk="0">
                <a:moveTo>
                  <a:pt x="0" y="163424"/>
                </a:moveTo>
                <a:cubicBezTo>
                  <a:pt x="-438" y="77615"/>
                  <a:pt x="68661" y="-1335"/>
                  <a:pt x="163424" y="0"/>
                </a:cubicBezTo>
                <a:cubicBezTo>
                  <a:pt x="1537066" y="-28671"/>
                  <a:pt x="3132560" y="97780"/>
                  <a:pt x="3853940" y="0"/>
                </a:cubicBezTo>
                <a:cubicBezTo>
                  <a:pt x="3941159" y="-2604"/>
                  <a:pt x="4015619" y="70386"/>
                  <a:pt x="4017364" y="163424"/>
                </a:cubicBezTo>
                <a:cubicBezTo>
                  <a:pt x="4055161" y="502590"/>
                  <a:pt x="4094861" y="915628"/>
                  <a:pt x="4017364" y="1220940"/>
                </a:cubicBezTo>
                <a:cubicBezTo>
                  <a:pt x="4011438" y="1312507"/>
                  <a:pt x="3951972" y="1390997"/>
                  <a:pt x="3853940" y="1384364"/>
                </a:cubicBezTo>
                <a:cubicBezTo>
                  <a:pt x="2151216" y="1247724"/>
                  <a:pt x="1919084" y="1222279"/>
                  <a:pt x="163424" y="1384364"/>
                </a:cubicBezTo>
                <a:cubicBezTo>
                  <a:pt x="65508" y="1370591"/>
                  <a:pt x="9" y="1307704"/>
                  <a:pt x="0" y="1220940"/>
                </a:cubicBezTo>
                <a:cubicBezTo>
                  <a:pt x="-53066" y="843045"/>
                  <a:pt x="39586" y="640178"/>
                  <a:pt x="0" y="163424"/>
                </a:cubicBezTo>
                <a:close/>
              </a:path>
              <a:path w="4017364" h="1384364" stroke="0" extrusionOk="0">
                <a:moveTo>
                  <a:pt x="0" y="163424"/>
                </a:moveTo>
                <a:cubicBezTo>
                  <a:pt x="10757" y="78601"/>
                  <a:pt x="73668" y="-1457"/>
                  <a:pt x="163424" y="0"/>
                </a:cubicBezTo>
                <a:cubicBezTo>
                  <a:pt x="651058" y="61824"/>
                  <a:pt x="3291206" y="-125352"/>
                  <a:pt x="3853940" y="0"/>
                </a:cubicBezTo>
                <a:cubicBezTo>
                  <a:pt x="3944869" y="10559"/>
                  <a:pt x="4021419" y="76911"/>
                  <a:pt x="4017364" y="163424"/>
                </a:cubicBezTo>
                <a:cubicBezTo>
                  <a:pt x="4039398" y="453658"/>
                  <a:pt x="3983931" y="942770"/>
                  <a:pt x="4017364" y="1220940"/>
                </a:cubicBezTo>
                <a:cubicBezTo>
                  <a:pt x="4015266" y="1301885"/>
                  <a:pt x="3951982" y="1377873"/>
                  <a:pt x="3853940" y="1384364"/>
                </a:cubicBezTo>
                <a:cubicBezTo>
                  <a:pt x="3116104" y="1434603"/>
                  <a:pt x="1013215" y="1414871"/>
                  <a:pt x="163424" y="1384364"/>
                </a:cubicBezTo>
                <a:cubicBezTo>
                  <a:pt x="78153" y="1381521"/>
                  <a:pt x="-8756" y="1310822"/>
                  <a:pt x="0" y="1220940"/>
                </a:cubicBezTo>
                <a:cubicBezTo>
                  <a:pt x="84040" y="762935"/>
                  <a:pt x="-17149" y="376089"/>
                  <a:pt x="0" y="163424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28575" cap="flat" cmpd="sng" algn="ctr">
            <a:solidFill>
              <a:schemeClr val="accent2">
                <a:lumMod val="50000"/>
              </a:schemeClr>
            </a:solidFill>
            <a:prstDash val="lgDash"/>
            <a:miter lim="800000"/>
            <a:extLst>
              <a:ext uri="{C807C97D-BFC1-408E-A445-0C87EB9F89A2}">
                <ask:lineSketchStyleProps xmlns:ask="http://schemas.microsoft.com/office/drawing/2018/sketchyshapes" xmlns="" sd="106342762">
                  <a:prstGeom prst="roundRect">
                    <a:avLst>
                      <a:gd name="adj" fmla="val 1180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>
              <a:solidFill>
                <a:schemeClr val="accent1">
                  <a:lumMod val="20000"/>
                  <a:lumOff val="80000"/>
                </a:schemeClr>
              </a:solidFill>
              <a:ea typeface="微软雅黑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9071B3B-A88B-45E7-83DA-59701381CDCF}"/>
              </a:ext>
            </a:extLst>
          </p:cNvPr>
          <p:cNvSpPr txBox="1"/>
          <p:nvPr/>
        </p:nvSpPr>
        <p:spPr>
          <a:xfrm>
            <a:off x="2660431" y="3821493"/>
            <a:ext cx="6372785" cy="523220"/>
          </a:xfrm>
          <a:custGeom>
            <a:avLst/>
            <a:gdLst>
              <a:gd name="connsiteX0" fmla="*/ 0 w 5635536"/>
              <a:gd name="connsiteY0" fmla="*/ 0 h 523220"/>
              <a:gd name="connsiteX1" fmla="*/ 457105 w 5635536"/>
              <a:gd name="connsiteY1" fmla="*/ 0 h 523220"/>
              <a:gd name="connsiteX2" fmla="*/ 1195986 w 5635536"/>
              <a:gd name="connsiteY2" fmla="*/ 0 h 523220"/>
              <a:gd name="connsiteX3" fmla="*/ 1934867 w 5635536"/>
              <a:gd name="connsiteY3" fmla="*/ 0 h 523220"/>
              <a:gd name="connsiteX4" fmla="*/ 2561038 w 5635536"/>
              <a:gd name="connsiteY4" fmla="*/ 0 h 523220"/>
              <a:gd name="connsiteX5" fmla="*/ 3299919 w 5635536"/>
              <a:gd name="connsiteY5" fmla="*/ 0 h 523220"/>
              <a:gd name="connsiteX6" fmla="*/ 3757024 w 5635536"/>
              <a:gd name="connsiteY6" fmla="*/ 0 h 523220"/>
              <a:gd name="connsiteX7" fmla="*/ 4326839 w 5635536"/>
              <a:gd name="connsiteY7" fmla="*/ 0 h 523220"/>
              <a:gd name="connsiteX8" fmla="*/ 4783944 w 5635536"/>
              <a:gd name="connsiteY8" fmla="*/ 0 h 523220"/>
              <a:gd name="connsiteX9" fmla="*/ 5635536 w 5635536"/>
              <a:gd name="connsiteY9" fmla="*/ 0 h 523220"/>
              <a:gd name="connsiteX10" fmla="*/ 5635536 w 5635536"/>
              <a:gd name="connsiteY10" fmla="*/ 523220 h 523220"/>
              <a:gd name="connsiteX11" fmla="*/ 4896655 w 5635536"/>
              <a:gd name="connsiteY11" fmla="*/ 523220 h 523220"/>
              <a:gd name="connsiteX12" fmla="*/ 4157773 w 5635536"/>
              <a:gd name="connsiteY12" fmla="*/ 523220 h 523220"/>
              <a:gd name="connsiteX13" fmla="*/ 3531603 w 5635536"/>
              <a:gd name="connsiteY13" fmla="*/ 523220 h 523220"/>
              <a:gd name="connsiteX14" fmla="*/ 3018143 w 5635536"/>
              <a:gd name="connsiteY14" fmla="*/ 523220 h 523220"/>
              <a:gd name="connsiteX15" fmla="*/ 2279261 w 5635536"/>
              <a:gd name="connsiteY15" fmla="*/ 523220 h 523220"/>
              <a:gd name="connsiteX16" fmla="*/ 1596735 w 5635536"/>
              <a:gd name="connsiteY16" fmla="*/ 523220 h 523220"/>
              <a:gd name="connsiteX17" fmla="*/ 1026920 w 5635536"/>
              <a:gd name="connsiteY17" fmla="*/ 523220 h 523220"/>
              <a:gd name="connsiteX18" fmla="*/ 0 w 5635536"/>
              <a:gd name="connsiteY18" fmla="*/ 523220 h 523220"/>
              <a:gd name="connsiteX19" fmla="*/ 0 w 5635536"/>
              <a:gd name="connsiteY19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635536" h="523220" fill="none" extrusionOk="0">
                <a:moveTo>
                  <a:pt x="0" y="0"/>
                </a:moveTo>
                <a:cubicBezTo>
                  <a:pt x="156027" y="13772"/>
                  <a:pt x="334966" y="-16871"/>
                  <a:pt x="457105" y="0"/>
                </a:cubicBezTo>
                <a:cubicBezTo>
                  <a:pt x="579244" y="16871"/>
                  <a:pt x="925984" y="14054"/>
                  <a:pt x="1195986" y="0"/>
                </a:cubicBezTo>
                <a:cubicBezTo>
                  <a:pt x="1465988" y="-14054"/>
                  <a:pt x="1782760" y="11176"/>
                  <a:pt x="1934867" y="0"/>
                </a:cubicBezTo>
                <a:cubicBezTo>
                  <a:pt x="2086974" y="-11176"/>
                  <a:pt x="2419606" y="14516"/>
                  <a:pt x="2561038" y="0"/>
                </a:cubicBezTo>
                <a:cubicBezTo>
                  <a:pt x="2702470" y="-14516"/>
                  <a:pt x="3026374" y="-6583"/>
                  <a:pt x="3299919" y="0"/>
                </a:cubicBezTo>
                <a:cubicBezTo>
                  <a:pt x="3573464" y="6583"/>
                  <a:pt x="3587108" y="-6698"/>
                  <a:pt x="3757024" y="0"/>
                </a:cubicBezTo>
                <a:cubicBezTo>
                  <a:pt x="3926941" y="6698"/>
                  <a:pt x="4159770" y="-27354"/>
                  <a:pt x="4326839" y="0"/>
                </a:cubicBezTo>
                <a:cubicBezTo>
                  <a:pt x="4493909" y="27354"/>
                  <a:pt x="4655089" y="3518"/>
                  <a:pt x="4783944" y="0"/>
                </a:cubicBezTo>
                <a:cubicBezTo>
                  <a:pt x="4912799" y="-3518"/>
                  <a:pt x="5435137" y="-1369"/>
                  <a:pt x="5635536" y="0"/>
                </a:cubicBezTo>
                <a:cubicBezTo>
                  <a:pt x="5629666" y="128422"/>
                  <a:pt x="5634433" y="372271"/>
                  <a:pt x="5635536" y="523220"/>
                </a:cubicBezTo>
                <a:cubicBezTo>
                  <a:pt x="5342722" y="496829"/>
                  <a:pt x="5048961" y="536339"/>
                  <a:pt x="4896655" y="523220"/>
                </a:cubicBezTo>
                <a:cubicBezTo>
                  <a:pt x="4744349" y="510101"/>
                  <a:pt x="4394207" y="488401"/>
                  <a:pt x="4157773" y="523220"/>
                </a:cubicBezTo>
                <a:cubicBezTo>
                  <a:pt x="3921339" y="558039"/>
                  <a:pt x="3840184" y="517593"/>
                  <a:pt x="3531603" y="523220"/>
                </a:cubicBezTo>
                <a:cubicBezTo>
                  <a:pt x="3223022" y="528848"/>
                  <a:pt x="3176210" y="508866"/>
                  <a:pt x="3018143" y="523220"/>
                </a:cubicBezTo>
                <a:cubicBezTo>
                  <a:pt x="2860076" y="537574"/>
                  <a:pt x="2627240" y="496680"/>
                  <a:pt x="2279261" y="523220"/>
                </a:cubicBezTo>
                <a:cubicBezTo>
                  <a:pt x="1931282" y="549760"/>
                  <a:pt x="1849907" y="518118"/>
                  <a:pt x="1596735" y="523220"/>
                </a:cubicBezTo>
                <a:cubicBezTo>
                  <a:pt x="1343563" y="528322"/>
                  <a:pt x="1178203" y="534073"/>
                  <a:pt x="1026920" y="523220"/>
                </a:cubicBezTo>
                <a:cubicBezTo>
                  <a:pt x="875638" y="512367"/>
                  <a:pt x="394956" y="543848"/>
                  <a:pt x="0" y="523220"/>
                </a:cubicBezTo>
                <a:cubicBezTo>
                  <a:pt x="-14359" y="314988"/>
                  <a:pt x="-15052" y="178204"/>
                  <a:pt x="0" y="0"/>
                </a:cubicBezTo>
                <a:close/>
              </a:path>
              <a:path w="5635536" h="523220" stroke="0" extrusionOk="0">
                <a:moveTo>
                  <a:pt x="0" y="0"/>
                </a:moveTo>
                <a:cubicBezTo>
                  <a:pt x="119282" y="10049"/>
                  <a:pt x="394374" y="-1057"/>
                  <a:pt x="513460" y="0"/>
                </a:cubicBezTo>
                <a:cubicBezTo>
                  <a:pt x="632546" y="1057"/>
                  <a:pt x="886833" y="11831"/>
                  <a:pt x="1083275" y="0"/>
                </a:cubicBezTo>
                <a:cubicBezTo>
                  <a:pt x="1279717" y="-11831"/>
                  <a:pt x="1405243" y="27061"/>
                  <a:pt x="1709446" y="0"/>
                </a:cubicBezTo>
                <a:cubicBezTo>
                  <a:pt x="2013649" y="-27061"/>
                  <a:pt x="2117873" y="28408"/>
                  <a:pt x="2448327" y="0"/>
                </a:cubicBezTo>
                <a:cubicBezTo>
                  <a:pt x="2778781" y="-28408"/>
                  <a:pt x="2817120" y="5993"/>
                  <a:pt x="2961787" y="0"/>
                </a:cubicBezTo>
                <a:cubicBezTo>
                  <a:pt x="3106454" y="-5993"/>
                  <a:pt x="3347370" y="-28581"/>
                  <a:pt x="3644313" y="0"/>
                </a:cubicBezTo>
                <a:cubicBezTo>
                  <a:pt x="3941256" y="28581"/>
                  <a:pt x="3979557" y="-14866"/>
                  <a:pt x="4214129" y="0"/>
                </a:cubicBezTo>
                <a:cubicBezTo>
                  <a:pt x="4448701" y="14866"/>
                  <a:pt x="4546371" y="-16816"/>
                  <a:pt x="4727589" y="0"/>
                </a:cubicBezTo>
                <a:cubicBezTo>
                  <a:pt x="4908807" y="16816"/>
                  <a:pt x="5299839" y="-26490"/>
                  <a:pt x="5635536" y="0"/>
                </a:cubicBezTo>
                <a:cubicBezTo>
                  <a:pt x="5660332" y="124880"/>
                  <a:pt x="5660448" y="293183"/>
                  <a:pt x="5635536" y="523220"/>
                </a:cubicBezTo>
                <a:cubicBezTo>
                  <a:pt x="5383811" y="519502"/>
                  <a:pt x="5192123" y="508411"/>
                  <a:pt x="5065721" y="523220"/>
                </a:cubicBezTo>
                <a:cubicBezTo>
                  <a:pt x="4939320" y="538029"/>
                  <a:pt x="4630058" y="498055"/>
                  <a:pt x="4495905" y="523220"/>
                </a:cubicBezTo>
                <a:cubicBezTo>
                  <a:pt x="4361752" y="548385"/>
                  <a:pt x="4032427" y="549736"/>
                  <a:pt x="3813379" y="523220"/>
                </a:cubicBezTo>
                <a:cubicBezTo>
                  <a:pt x="3594331" y="496704"/>
                  <a:pt x="3538841" y="516207"/>
                  <a:pt x="3299919" y="523220"/>
                </a:cubicBezTo>
                <a:cubicBezTo>
                  <a:pt x="3060997" y="530233"/>
                  <a:pt x="2965109" y="537291"/>
                  <a:pt x="2673749" y="523220"/>
                </a:cubicBezTo>
                <a:cubicBezTo>
                  <a:pt x="2382389" y="509150"/>
                  <a:pt x="2410755" y="524779"/>
                  <a:pt x="2160289" y="523220"/>
                </a:cubicBezTo>
                <a:cubicBezTo>
                  <a:pt x="1909823" y="521661"/>
                  <a:pt x="1885103" y="521477"/>
                  <a:pt x="1646829" y="523220"/>
                </a:cubicBezTo>
                <a:cubicBezTo>
                  <a:pt x="1408555" y="524963"/>
                  <a:pt x="1294440" y="527672"/>
                  <a:pt x="964303" y="523220"/>
                </a:cubicBezTo>
                <a:cubicBezTo>
                  <a:pt x="634166" y="518768"/>
                  <a:pt x="359237" y="517987"/>
                  <a:pt x="0" y="523220"/>
                </a:cubicBezTo>
                <a:cubicBezTo>
                  <a:pt x="-24853" y="373725"/>
                  <a:pt x="-3362" y="160098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ysClr val="windowText" lastClr="000000"/>
            </a:solidFill>
            <a:extLst>
              <a:ext uri="{C807C97D-BFC1-408E-A445-0C87EB9F89A2}">
                <ask:lineSketchStyleProps xmlns:ask="http://schemas.microsoft.com/office/drawing/2018/sketchyshapes" xmlns="" sd="417207837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800" kern="0" dirty="0">
                <a:solidFill>
                  <a:schemeClr val="accent6">
                    <a:lumMod val="50000"/>
                  </a:schemeClr>
                </a:solidFill>
                <a:latin typeface="Times New Roman (Headings)"/>
                <a:ea typeface="微软雅黑"/>
              </a:rPr>
              <a:t>T</a:t>
            </a:r>
            <a:r>
              <a:rPr lang="vi-VN" sz="2800" kern="0" dirty="0">
                <a:solidFill>
                  <a:schemeClr val="accent6">
                    <a:lumMod val="50000"/>
                  </a:schemeClr>
                </a:solidFill>
                <a:latin typeface="Times New Roman (Headings)"/>
                <a:ea typeface="微软雅黑"/>
              </a:rPr>
              <a:t>hể hiện được sự quan sát chân thực</a:t>
            </a:r>
            <a:r>
              <a:rPr lang="en-US" sz="2800" kern="0" dirty="0">
                <a:solidFill>
                  <a:schemeClr val="accent6">
                    <a:lumMod val="50000"/>
                  </a:schemeClr>
                </a:solidFill>
                <a:latin typeface="Times New Roman (Headings)"/>
                <a:ea typeface="微软雅黑"/>
              </a:rPr>
              <a:t>.</a:t>
            </a:r>
            <a:endParaRPr lang="vi-VN" sz="2800" kern="0" dirty="0">
              <a:solidFill>
                <a:schemeClr val="accent6">
                  <a:lumMod val="50000"/>
                </a:schemeClr>
              </a:solidFill>
              <a:latin typeface="Times New Roman (Headings)"/>
              <a:ea typeface="微软雅黑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E487E4E-5F7B-46DB-9E7D-4C4AA7A51974}"/>
              </a:ext>
            </a:extLst>
          </p:cNvPr>
          <p:cNvSpPr txBox="1"/>
          <p:nvPr/>
        </p:nvSpPr>
        <p:spPr>
          <a:xfrm>
            <a:off x="3763384" y="4709245"/>
            <a:ext cx="3468759" cy="523220"/>
          </a:xfrm>
          <a:custGeom>
            <a:avLst/>
            <a:gdLst>
              <a:gd name="connsiteX0" fmla="*/ 0 w 3019619"/>
              <a:gd name="connsiteY0" fmla="*/ 0 h 523220"/>
              <a:gd name="connsiteX1" fmla="*/ 664316 w 3019619"/>
              <a:gd name="connsiteY1" fmla="*/ 0 h 523220"/>
              <a:gd name="connsiteX2" fmla="*/ 1298436 w 3019619"/>
              <a:gd name="connsiteY2" fmla="*/ 0 h 523220"/>
              <a:gd name="connsiteX3" fmla="*/ 1811771 w 3019619"/>
              <a:gd name="connsiteY3" fmla="*/ 0 h 523220"/>
              <a:gd name="connsiteX4" fmla="*/ 2385499 w 3019619"/>
              <a:gd name="connsiteY4" fmla="*/ 0 h 523220"/>
              <a:gd name="connsiteX5" fmla="*/ 3019619 w 3019619"/>
              <a:gd name="connsiteY5" fmla="*/ 0 h 523220"/>
              <a:gd name="connsiteX6" fmla="*/ 3019619 w 3019619"/>
              <a:gd name="connsiteY6" fmla="*/ 523220 h 523220"/>
              <a:gd name="connsiteX7" fmla="*/ 2445891 w 3019619"/>
              <a:gd name="connsiteY7" fmla="*/ 523220 h 523220"/>
              <a:gd name="connsiteX8" fmla="*/ 1902360 w 3019619"/>
              <a:gd name="connsiteY8" fmla="*/ 523220 h 523220"/>
              <a:gd name="connsiteX9" fmla="*/ 1328632 w 3019619"/>
              <a:gd name="connsiteY9" fmla="*/ 523220 h 523220"/>
              <a:gd name="connsiteX10" fmla="*/ 815297 w 3019619"/>
              <a:gd name="connsiteY10" fmla="*/ 523220 h 523220"/>
              <a:gd name="connsiteX11" fmla="*/ 0 w 3019619"/>
              <a:gd name="connsiteY11" fmla="*/ 523220 h 523220"/>
              <a:gd name="connsiteX12" fmla="*/ 0 w 3019619"/>
              <a:gd name="connsiteY12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19619" h="523220" fill="none" extrusionOk="0">
                <a:moveTo>
                  <a:pt x="0" y="0"/>
                </a:moveTo>
                <a:cubicBezTo>
                  <a:pt x="184087" y="22250"/>
                  <a:pt x="381407" y="1514"/>
                  <a:pt x="664316" y="0"/>
                </a:cubicBezTo>
                <a:cubicBezTo>
                  <a:pt x="947225" y="-1514"/>
                  <a:pt x="1056988" y="4545"/>
                  <a:pt x="1298436" y="0"/>
                </a:cubicBezTo>
                <a:cubicBezTo>
                  <a:pt x="1539884" y="-4545"/>
                  <a:pt x="1681392" y="23486"/>
                  <a:pt x="1811771" y="0"/>
                </a:cubicBezTo>
                <a:cubicBezTo>
                  <a:pt x="1942151" y="-23486"/>
                  <a:pt x="2186286" y="17333"/>
                  <a:pt x="2385499" y="0"/>
                </a:cubicBezTo>
                <a:cubicBezTo>
                  <a:pt x="2584712" y="-17333"/>
                  <a:pt x="2868443" y="-8123"/>
                  <a:pt x="3019619" y="0"/>
                </a:cubicBezTo>
                <a:cubicBezTo>
                  <a:pt x="3018640" y="140027"/>
                  <a:pt x="3036031" y="402866"/>
                  <a:pt x="3019619" y="523220"/>
                </a:cubicBezTo>
                <a:cubicBezTo>
                  <a:pt x="2818249" y="503713"/>
                  <a:pt x="2654992" y="511476"/>
                  <a:pt x="2445891" y="523220"/>
                </a:cubicBezTo>
                <a:cubicBezTo>
                  <a:pt x="2236790" y="534964"/>
                  <a:pt x="2024172" y="549361"/>
                  <a:pt x="1902360" y="523220"/>
                </a:cubicBezTo>
                <a:cubicBezTo>
                  <a:pt x="1780548" y="497079"/>
                  <a:pt x="1538190" y="509936"/>
                  <a:pt x="1328632" y="523220"/>
                </a:cubicBezTo>
                <a:cubicBezTo>
                  <a:pt x="1119074" y="536504"/>
                  <a:pt x="1034936" y="518296"/>
                  <a:pt x="815297" y="523220"/>
                </a:cubicBezTo>
                <a:cubicBezTo>
                  <a:pt x="595658" y="528144"/>
                  <a:pt x="383582" y="522210"/>
                  <a:pt x="0" y="523220"/>
                </a:cubicBezTo>
                <a:cubicBezTo>
                  <a:pt x="8489" y="312127"/>
                  <a:pt x="17461" y="142424"/>
                  <a:pt x="0" y="0"/>
                </a:cubicBezTo>
                <a:close/>
              </a:path>
              <a:path w="3019619" h="523220" stroke="0" extrusionOk="0">
                <a:moveTo>
                  <a:pt x="0" y="0"/>
                </a:moveTo>
                <a:cubicBezTo>
                  <a:pt x="177619" y="-17982"/>
                  <a:pt x="363979" y="17232"/>
                  <a:pt x="543531" y="0"/>
                </a:cubicBezTo>
                <a:cubicBezTo>
                  <a:pt x="723083" y="-17232"/>
                  <a:pt x="906736" y="-22641"/>
                  <a:pt x="1147455" y="0"/>
                </a:cubicBezTo>
                <a:cubicBezTo>
                  <a:pt x="1388174" y="22641"/>
                  <a:pt x="1556559" y="-8180"/>
                  <a:pt x="1751379" y="0"/>
                </a:cubicBezTo>
                <a:cubicBezTo>
                  <a:pt x="1946199" y="8180"/>
                  <a:pt x="2085735" y="20888"/>
                  <a:pt x="2264714" y="0"/>
                </a:cubicBezTo>
                <a:cubicBezTo>
                  <a:pt x="2443693" y="-20888"/>
                  <a:pt x="2748805" y="35581"/>
                  <a:pt x="3019619" y="0"/>
                </a:cubicBezTo>
                <a:cubicBezTo>
                  <a:pt x="3038627" y="110866"/>
                  <a:pt x="3040636" y="356087"/>
                  <a:pt x="3019619" y="523220"/>
                </a:cubicBezTo>
                <a:cubicBezTo>
                  <a:pt x="2832293" y="527209"/>
                  <a:pt x="2550753" y="551830"/>
                  <a:pt x="2415695" y="523220"/>
                </a:cubicBezTo>
                <a:cubicBezTo>
                  <a:pt x="2280637" y="494610"/>
                  <a:pt x="1884646" y="537956"/>
                  <a:pt x="1751379" y="523220"/>
                </a:cubicBezTo>
                <a:cubicBezTo>
                  <a:pt x="1618112" y="508484"/>
                  <a:pt x="1334682" y="513268"/>
                  <a:pt x="1177651" y="523220"/>
                </a:cubicBezTo>
                <a:cubicBezTo>
                  <a:pt x="1020620" y="533172"/>
                  <a:pt x="833857" y="500958"/>
                  <a:pt x="664316" y="523220"/>
                </a:cubicBezTo>
                <a:cubicBezTo>
                  <a:pt x="494776" y="545482"/>
                  <a:pt x="268439" y="555466"/>
                  <a:pt x="0" y="523220"/>
                </a:cubicBezTo>
                <a:cubicBezTo>
                  <a:pt x="9674" y="295264"/>
                  <a:pt x="5145" y="154577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ysClr val="windowText" lastClr="000000"/>
            </a:solidFill>
            <a:extLst>
              <a:ext uri="{C807C97D-BFC1-408E-A445-0C87EB9F89A2}">
                <ask:lineSketchStyleProps xmlns:ask="http://schemas.microsoft.com/office/drawing/2018/sketchyshapes" xmlns="" sd="14842206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800" kern="0" dirty="0">
                <a:solidFill>
                  <a:schemeClr val="accent6">
                    <a:lumMod val="50000"/>
                  </a:schemeClr>
                </a:solidFill>
                <a:latin typeface="Times New Roman (Headings)"/>
                <a:ea typeface="微软雅黑"/>
              </a:rPr>
              <a:t>D</a:t>
            </a:r>
            <a:r>
              <a:rPr lang="vi-VN" sz="2800" kern="0" dirty="0">
                <a:solidFill>
                  <a:schemeClr val="accent6">
                    <a:lumMod val="50000"/>
                  </a:schemeClr>
                </a:solidFill>
                <a:latin typeface="Times New Roman (Headings)"/>
                <a:ea typeface="微软雅黑"/>
              </a:rPr>
              <a:t>iễn đạt trôi chảy</a:t>
            </a:r>
            <a:r>
              <a:rPr lang="en-US" sz="2800" kern="0" dirty="0">
                <a:solidFill>
                  <a:schemeClr val="accent6">
                    <a:lumMod val="50000"/>
                  </a:schemeClr>
                </a:solidFill>
                <a:latin typeface="Times New Roman (Headings)"/>
                <a:ea typeface="微软雅黑"/>
              </a:rPr>
              <a:t>.</a:t>
            </a:r>
            <a:r>
              <a:rPr lang="vi-VN" sz="2800" kern="0" dirty="0">
                <a:solidFill>
                  <a:schemeClr val="accent6">
                    <a:lumMod val="50000"/>
                  </a:schemeClr>
                </a:solidFill>
                <a:latin typeface="Times New Roman (Headings)"/>
                <a:ea typeface="微软雅黑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3C5DA45-D784-4135-92CA-C38CADB63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8141" y="729111"/>
            <a:ext cx="4017364" cy="150651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6D9CDCCB-45D1-4BA9-9A7B-05D728BA1681}"/>
              </a:ext>
            </a:extLst>
          </p:cNvPr>
          <p:cNvSpPr txBox="1"/>
          <p:nvPr/>
        </p:nvSpPr>
        <p:spPr>
          <a:xfrm>
            <a:off x="1948214" y="2387908"/>
            <a:ext cx="7739164" cy="1041247"/>
          </a:xfrm>
          <a:custGeom>
            <a:avLst/>
            <a:gdLst>
              <a:gd name="connsiteX0" fmla="*/ 0 w 5796172"/>
              <a:gd name="connsiteY0" fmla="*/ 0 h 548099"/>
              <a:gd name="connsiteX1" fmla="*/ 644019 w 5796172"/>
              <a:gd name="connsiteY1" fmla="*/ 0 h 548099"/>
              <a:gd name="connsiteX2" fmla="*/ 1230077 w 5796172"/>
              <a:gd name="connsiteY2" fmla="*/ 0 h 548099"/>
              <a:gd name="connsiteX3" fmla="*/ 1816134 w 5796172"/>
              <a:gd name="connsiteY3" fmla="*/ 0 h 548099"/>
              <a:gd name="connsiteX4" fmla="*/ 2286268 w 5796172"/>
              <a:gd name="connsiteY4" fmla="*/ 0 h 548099"/>
              <a:gd name="connsiteX5" fmla="*/ 2814364 w 5796172"/>
              <a:gd name="connsiteY5" fmla="*/ 0 h 548099"/>
              <a:gd name="connsiteX6" fmla="*/ 3574306 w 5796172"/>
              <a:gd name="connsiteY6" fmla="*/ 0 h 548099"/>
              <a:gd name="connsiteX7" fmla="*/ 4276287 w 5796172"/>
              <a:gd name="connsiteY7" fmla="*/ 0 h 548099"/>
              <a:gd name="connsiteX8" fmla="*/ 4978268 w 5796172"/>
              <a:gd name="connsiteY8" fmla="*/ 0 h 548099"/>
              <a:gd name="connsiteX9" fmla="*/ 5796172 w 5796172"/>
              <a:gd name="connsiteY9" fmla="*/ 0 h 548099"/>
              <a:gd name="connsiteX10" fmla="*/ 5796172 w 5796172"/>
              <a:gd name="connsiteY10" fmla="*/ 548099 h 548099"/>
              <a:gd name="connsiteX11" fmla="*/ 5326038 w 5796172"/>
              <a:gd name="connsiteY11" fmla="*/ 548099 h 548099"/>
              <a:gd name="connsiteX12" fmla="*/ 4739981 w 5796172"/>
              <a:gd name="connsiteY12" fmla="*/ 548099 h 548099"/>
              <a:gd name="connsiteX13" fmla="*/ 4211885 w 5796172"/>
              <a:gd name="connsiteY13" fmla="*/ 548099 h 548099"/>
              <a:gd name="connsiteX14" fmla="*/ 3451942 w 5796172"/>
              <a:gd name="connsiteY14" fmla="*/ 548099 h 548099"/>
              <a:gd name="connsiteX15" fmla="*/ 2865885 w 5796172"/>
              <a:gd name="connsiteY15" fmla="*/ 548099 h 548099"/>
              <a:gd name="connsiteX16" fmla="*/ 2279828 w 5796172"/>
              <a:gd name="connsiteY16" fmla="*/ 548099 h 548099"/>
              <a:gd name="connsiteX17" fmla="*/ 1577847 w 5796172"/>
              <a:gd name="connsiteY17" fmla="*/ 548099 h 548099"/>
              <a:gd name="connsiteX18" fmla="*/ 817904 w 5796172"/>
              <a:gd name="connsiteY18" fmla="*/ 548099 h 548099"/>
              <a:gd name="connsiteX19" fmla="*/ 0 w 5796172"/>
              <a:gd name="connsiteY19" fmla="*/ 548099 h 548099"/>
              <a:gd name="connsiteX20" fmla="*/ 0 w 5796172"/>
              <a:gd name="connsiteY20" fmla="*/ 0 h 54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796172" h="548099" fill="none" extrusionOk="0">
                <a:moveTo>
                  <a:pt x="0" y="0"/>
                </a:moveTo>
                <a:cubicBezTo>
                  <a:pt x="297466" y="-911"/>
                  <a:pt x="324577" y="29012"/>
                  <a:pt x="644019" y="0"/>
                </a:cubicBezTo>
                <a:cubicBezTo>
                  <a:pt x="963461" y="-29012"/>
                  <a:pt x="1075830" y="-14946"/>
                  <a:pt x="1230077" y="0"/>
                </a:cubicBezTo>
                <a:cubicBezTo>
                  <a:pt x="1384324" y="14946"/>
                  <a:pt x="1627404" y="14840"/>
                  <a:pt x="1816134" y="0"/>
                </a:cubicBezTo>
                <a:cubicBezTo>
                  <a:pt x="2004864" y="-14840"/>
                  <a:pt x="2052488" y="20409"/>
                  <a:pt x="2286268" y="0"/>
                </a:cubicBezTo>
                <a:cubicBezTo>
                  <a:pt x="2520048" y="-20409"/>
                  <a:pt x="2551019" y="24196"/>
                  <a:pt x="2814364" y="0"/>
                </a:cubicBezTo>
                <a:cubicBezTo>
                  <a:pt x="3077709" y="-24196"/>
                  <a:pt x="3271889" y="-11222"/>
                  <a:pt x="3574306" y="0"/>
                </a:cubicBezTo>
                <a:cubicBezTo>
                  <a:pt x="3876723" y="11222"/>
                  <a:pt x="4036472" y="-16842"/>
                  <a:pt x="4276287" y="0"/>
                </a:cubicBezTo>
                <a:cubicBezTo>
                  <a:pt x="4516102" y="16842"/>
                  <a:pt x="4825616" y="-30902"/>
                  <a:pt x="4978268" y="0"/>
                </a:cubicBezTo>
                <a:cubicBezTo>
                  <a:pt x="5130920" y="30902"/>
                  <a:pt x="5489983" y="13556"/>
                  <a:pt x="5796172" y="0"/>
                </a:cubicBezTo>
                <a:cubicBezTo>
                  <a:pt x="5776783" y="273186"/>
                  <a:pt x="5778900" y="304118"/>
                  <a:pt x="5796172" y="548099"/>
                </a:cubicBezTo>
                <a:cubicBezTo>
                  <a:pt x="5615373" y="525098"/>
                  <a:pt x="5506350" y="569642"/>
                  <a:pt x="5326038" y="548099"/>
                </a:cubicBezTo>
                <a:cubicBezTo>
                  <a:pt x="5145726" y="526556"/>
                  <a:pt x="4994869" y="543584"/>
                  <a:pt x="4739981" y="548099"/>
                </a:cubicBezTo>
                <a:cubicBezTo>
                  <a:pt x="4485093" y="552614"/>
                  <a:pt x="4420210" y="543627"/>
                  <a:pt x="4211885" y="548099"/>
                </a:cubicBezTo>
                <a:cubicBezTo>
                  <a:pt x="4003560" y="552571"/>
                  <a:pt x="3636839" y="525628"/>
                  <a:pt x="3451942" y="548099"/>
                </a:cubicBezTo>
                <a:cubicBezTo>
                  <a:pt x="3267045" y="570570"/>
                  <a:pt x="3103867" y="555816"/>
                  <a:pt x="2865885" y="548099"/>
                </a:cubicBezTo>
                <a:cubicBezTo>
                  <a:pt x="2627903" y="540382"/>
                  <a:pt x="2517159" y="545589"/>
                  <a:pt x="2279828" y="548099"/>
                </a:cubicBezTo>
                <a:cubicBezTo>
                  <a:pt x="2042497" y="550609"/>
                  <a:pt x="1825593" y="521756"/>
                  <a:pt x="1577847" y="548099"/>
                </a:cubicBezTo>
                <a:cubicBezTo>
                  <a:pt x="1330101" y="574442"/>
                  <a:pt x="994981" y="514161"/>
                  <a:pt x="817904" y="548099"/>
                </a:cubicBezTo>
                <a:cubicBezTo>
                  <a:pt x="640827" y="582037"/>
                  <a:pt x="302858" y="540474"/>
                  <a:pt x="0" y="548099"/>
                </a:cubicBezTo>
                <a:cubicBezTo>
                  <a:pt x="-15912" y="308166"/>
                  <a:pt x="1451" y="162258"/>
                  <a:pt x="0" y="0"/>
                </a:cubicBezTo>
                <a:close/>
              </a:path>
              <a:path w="5796172" h="548099" stroke="0" extrusionOk="0">
                <a:moveTo>
                  <a:pt x="0" y="0"/>
                </a:moveTo>
                <a:cubicBezTo>
                  <a:pt x="297542" y="-2451"/>
                  <a:pt x="397514" y="7055"/>
                  <a:pt x="759943" y="0"/>
                </a:cubicBezTo>
                <a:cubicBezTo>
                  <a:pt x="1122372" y="-7055"/>
                  <a:pt x="1096932" y="-14744"/>
                  <a:pt x="1346000" y="0"/>
                </a:cubicBezTo>
                <a:cubicBezTo>
                  <a:pt x="1595068" y="14744"/>
                  <a:pt x="1676128" y="2869"/>
                  <a:pt x="1816134" y="0"/>
                </a:cubicBezTo>
                <a:cubicBezTo>
                  <a:pt x="1956140" y="-2869"/>
                  <a:pt x="2099414" y="18378"/>
                  <a:pt x="2344230" y="0"/>
                </a:cubicBezTo>
                <a:cubicBezTo>
                  <a:pt x="2589046" y="-18378"/>
                  <a:pt x="2619409" y="-14003"/>
                  <a:pt x="2872325" y="0"/>
                </a:cubicBezTo>
                <a:cubicBezTo>
                  <a:pt x="3125242" y="14003"/>
                  <a:pt x="3318479" y="-24323"/>
                  <a:pt x="3516344" y="0"/>
                </a:cubicBezTo>
                <a:cubicBezTo>
                  <a:pt x="3714209" y="24323"/>
                  <a:pt x="3947066" y="12263"/>
                  <a:pt x="4102402" y="0"/>
                </a:cubicBezTo>
                <a:cubicBezTo>
                  <a:pt x="4257738" y="-12263"/>
                  <a:pt x="4510662" y="8720"/>
                  <a:pt x="4630497" y="0"/>
                </a:cubicBezTo>
                <a:cubicBezTo>
                  <a:pt x="4750333" y="-8720"/>
                  <a:pt x="5515242" y="8332"/>
                  <a:pt x="5796172" y="0"/>
                </a:cubicBezTo>
                <a:cubicBezTo>
                  <a:pt x="5781122" y="152135"/>
                  <a:pt x="5822559" y="283157"/>
                  <a:pt x="5796172" y="548099"/>
                </a:cubicBezTo>
                <a:cubicBezTo>
                  <a:pt x="5460098" y="534331"/>
                  <a:pt x="5290377" y="541279"/>
                  <a:pt x="5036229" y="548099"/>
                </a:cubicBezTo>
                <a:cubicBezTo>
                  <a:pt x="4782081" y="554919"/>
                  <a:pt x="4489882" y="526771"/>
                  <a:pt x="4276287" y="548099"/>
                </a:cubicBezTo>
                <a:cubicBezTo>
                  <a:pt x="4062692" y="569427"/>
                  <a:pt x="4029268" y="569143"/>
                  <a:pt x="3806153" y="548099"/>
                </a:cubicBezTo>
                <a:cubicBezTo>
                  <a:pt x="3583038" y="527055"/>
                  <a:pt x="3483176" y="562864"/>
                  <a:pt x="3220096" y="548099"/>
                </a:cubicBezTo>
                <a:cubicBezTo>
                  <a:pt x="2957016" y="533334"/>
                  <a:pt x="2796369" y="534287"/>
                  <a:pt x="2460153" y="548099"/>
                </a:cubicBezTo>
                <a:cubicBezTo>
                  <a:pt x="2123937" y="561911"/>
                  <a:pt x="2142574" y="524697"/>
                  <a:pt x="1990019" y="548099"/>
                </a:cubicBezTo>
                <a:cubicBezTo>
                  <a:pt x="1837464" y="571501"/>
                  <a:pt x="1443563" y="540787"/>
                  <a:pt x="1230077" y="548099"/>
                </a:cubicBezTo>
                <a:cubicBezTo>
                  <a:pt x="1016591" y="555411"/>
                  <a:pt x="890481" y="578312"/>
                  <a:pt x="586057" y="548099"/>
                </a:cubicBezTo>
                <a:cubicBezTo>
                  <a:pt x="281633" y="517886"/>
                  <a:pt x="284262" y="576034"/>
                  <a:pt x="0" y="548099"/>
                </a:cubicBezTo>
                <a:cubicBezTo>
                  <a:pt x="-1380" y="383375"/>
                  <a:pt x="4453" y="117072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ysClr val="windowText" lastClr="000000"/>
            </a:solidFill>
            <a:extLst>
              <a:ext uri="{C807C97D-BFC1-408E-A445-0C87EB9F89A2}">
                <ask:lineSketchStyleProps xmlns:ask="http://schemas.microsoft.com/office/drawing/2018/sketchyshapes" xmlns="" sd="2638649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en-US" sz="2800" kern="0" dirty="0" err="1">
                <a:solidFill>
                  <a:schemeClr val="accent6">
                    <a:lumMod val="50000"/>
                  </a:schemeClr>
                </a:solidFill>
                <a:latin typeface="Times New Roman (Headings)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800" kern="0" dirty="0">
                <a:solidFill>
                  <a:schemeClr val="accent6">
                    <a:lumMod val="50000"/>
                  </a:schemeClr>
                </a:solidFill>
                <a:latin typeface="Times New Roman (Headings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6">
                    <a:lumMod val="50000"/>
                  </a:schemeClr>
                </a:solidFill>
                <a:latin typeface="Times New Roman (Headings)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kern="0" dirty="0">
                <a:solidFill>
                  <a:schemeClr val="accent6">
                    <a:lumMod val="50000"/>
                  </a:schemeClr>
                </a:solidFill>
                <a:latin typeface="Times New Roman (Headings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6">
                    <a:lumMod val="50000"/>
                  </a:schemeClr>
                </a:solidFill>
                <a:latin typeface="Times New Roman (Headings)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kern="0" dirty="0">
                <a:solidFill>
                  <a:schemeClr val="accent6">
                    <a:lumMod val="50000"/>
                  </a:schemeClr>
                </a:solidFill>
                <a:latin typeface="Times New Roman (Headings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6">
                    <a:lumMod val="50000"/>
                  </a:schemeClr>
                </a:solidFill>
                <a:latin typeface="Times New Roman (Headings)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kern="0" dirty="0">
                <a:solidFill>
                  <a:schemeClr val="accent6">
                    <a:lumMod val="50000"/>
                  </a:schemeClr>
                </a:solidFill>
                <a:latin typeface="Times New Roman (Headings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6">
                    <a:lumMod val="50000"/>
                  </a:schemeClr>
                </a:solidFill>
                <a:latin typeface="Times New Roman (Headings)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2800" kern="0" dirty="0">
                <a:solidFill>
                  <a:schemeClr val="accent6">
                    <a:lumMod val="50000"/>
                  </a:schemeClr>
                </a:solidFill>
                <a:latin typeface="Times New Roman (Headings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6">
                    <a:lumMod val="50000"/>
                  </a:schemeClr>
                </a:solidFill>
                <a:latin typeface="Times New Roman (Headings)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kern="0" dirty="0">
                <a:solidFill>
                  <a:schemeClr val="accent6">
                    <a:lumMod val="50000"/>
                  </a:schemeClr>
                </a:solidFill>
                <a:latin typeface="Times New Roman (Headings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accent6">
                    <a:lumMod val="50000"/>
                  </a:schemeClr>
                </a:solidFill>
                <a:latin typeface="Times New Roman (Headings)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kern="0" dirty="0" smtClean="0">
                <a:solidFill>
                  <a:schemeClr val="accent6">
                    <a:lumMod val="50000"/>
                  </a:schemeClr>
                </a:solidFill>
                <a:latin typeface="Times New Roman (Headings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accent6">
                    <a:lumMod val="50000"/>
                  </a:schemeClr>
                </a:solidFill>
                <a:latin typeface="Times New Roman (Headings)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2800" kern="0" dirty="0" smtClean="0">
                <a:solidFill>
                  <a:schemeClr val="accent6">
                    <a:lumMod val="50000"/>
                  </a:schemeClr>
                </a:solidFill>
                <a:latin typeface="Times New Roman (Headings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accent6">
                    <a:lumMod val="50000"/>
                  </a:schemeClr>
                </a:solidFill>
                <a:latin typeface="Times New Roman (Headings)"/>
                <a:ea typeface="Calibri" panose="020F0502020204030204" pitchFamily="34" charset="0"/>
                <a:cs typeface="Times New Roman" panose="02020603050405020304" pitchFamily="18" charset="0"/>
              </a:rPr>
              <a:t>cục</a:t>
            </a:r>
            <a:r>
              <a:rPr lang="en-US" sz="2800" kern="0" dirty="0" smtClean="0">
                <a:solidFill>
                  <a:schemeClr val="accent6">
                    <a:lumMod val="50000"/>
                  </a:schemeClr>
                </a:solidFill>
                <a:latin typeface="Times New Roman (Headings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accent6">
                    <a:lumMod val="50000"/>
                  </a:schemeClr>
                </a:solidFill>
                <a:latin typeface="Times New Roman (Headings)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US" sz="2800" kern="0" dirty="0" smtClean="0">
                <a:solidFill>
                  <a:schemeClr val="accent6">
                    <a:lumMod val="50000"/>
                  </a:schemeClr>
                </a:solidFill>
                <a:latin typeface="Times New Roman (Headings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accent6">
                    <a:lumMod val="50000"/>
                  </a:schemeClr>
                </a:solidFill>
                <a:latin typeface="Times New Roman (Headings)"/>
                <a:ea typeface="Calibri" panose="020F0502020204030204" pitchFamily="34" charset="0"/>
                <a:cs typeface="Times New Roman" panose="02020603050405020304" pitchFamily="18" charset="0"/>
              </a:rPr>
              <a:t>ràng</a:t>
            </a:r>
            <a:r>
              <a:rPr lang="en-US" sz="2800" kern="0" dirty="0" smtClean="0">
                <a:solidFill>
                  <a:schemeClr val="accent6">
                    <a:lumMod val="50000"/>
                  </a:schemeClr>
                </a:solidFill>
                <a:latin typeface="Times New Roman (Headings)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kern="0" dirty="0" err="1" smtClean="0">
                <a:solidFill>
                  <a:schemeClr val="accent6">
                    <a:lumMod val="50000"/>
                  </a:schemeClr>
                </a:solidFill>
                <a:latin typeface="Times New Roman (Headings)"/>
                <a:ea typeface="Calibri" panose="020F0502020204030204" pitchFamily="34" charset="0"/>
                <a:cs typeface="Times New Roman" panose="02020603050405020304" pitchFamily="18" charset="0"/>
              </a:rPr>
              <a:t>đủ</a:t>
            </a:r>
            <a:r>
              <a:rPr lang="en-US" sz="2800" kern="0" dirty="0" smtClean="0">
                <a:solidFill>
                  <a:schemeClr val="accent6">
                    <a:lumMod val="50000"/>
                  </a:schemeClr>
                </a:solidFill>
                <a:latin typeface="Times New Roman (Headings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accent6">
                    <a:lumMod val="50000"/>
                  </a:schemeClr>
                </a:solidFill>
                <a:latin typeface="Times New Roman (Headings)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2800" kern="0" dirty="0" smtClean="0">
                <a:solidFill>
                  <a:schemeClr val="accent6">
                    <a:lumMod val="50000"/>
                  </a:schemeClr>
                </a:solidFill>
                <a:latin typeface="Times New Roman (Headings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accent6">
                    <a:lumMod val="50000"/>
                  </a:schemeClr>
                </a:solidFill>
                <a:latin typeface="Times New Roman (Headings)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800" kern="0" dirty="0" smtClean="0">
                <a:solidFill>
                  <a:schemeClr val="accent6">
                    <a:lumMod val="50000"/>
                  </a:schemeClr>
                </a:solidFill>
                <a:latin typeface="Times New Roman (Headings)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kern="0" dirty="0" err="1" smtClean="0">
                <a:solidFill>
                  <a:schemeClr val="accent6">
                    <a:lumMod val="50000"/>
                  </a:schemeClr>
                </a:solidFill>
                <a:latin typeface="Times New Roman (Headings)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2800" kern="0" dirty="0" smtClean="0">
                <a:solidFill>
                  <a:schemeClr val="accent6">
                    <a:lumMod val="50000"/>
                  </a:schemeClr>
                </a:solidFill>
                <a:latin typeface="Times New Roman (Headings)"/>
                <a:ea typeface="Calibri" panose="020F0502020204030204" pitchFamily="34" charset="0"/>
                <a:cs typeface="Times New Roman" panose="02020603050405020304" pitchFamily="18" charset="0"/>
              </a:rPr>
              <a:t> ý, </a:t>
            </a:r>
            <a:r>
              <a:rPr lang="en-US" sz="2800" kern="0" dirty="0" err="1" smtClean="0">
                <a:solidFill>
                  <a:schemeClr val="accent6">
                    <a:lumMod val="50000"/>
                  </a:schemeClr>
                </a:solidFill>
                <a:latin typeface="Times New Roman (Headings)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800" kern="0" dirty="0" smtClean="0">
                <a:solidFill>
                  <a:schemeClr val="accent6">
                    <a:lumMod val="50000"/>
                  </a:schemeClr>
                </a:solidFill>
                <a:latin typeface="Times New Roman (Headings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accent6">
                    <a:lumMod val="50000"/>
                  </a:schemeClr>
                </a:solidFill>
                <a:latin typeface="Times New Roman (Headings)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kern="0" dirty="0" smtClean="0">
                <a:solidFill>
                  <a:schemeClr val="accent6">
                    <a:lumMod val="50000"/>
                  </a:schemeClr>
                </a:solidFill>
                <a:latin typeface="Times New Roman (Headings)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kern="0" dirty="0" err="1" smtClean="0">
                <a:solidFill>
                  <a:schemeClr val="accent6">
                    <a:lumMod val="50000"/>
                  </a:schemeClr>
                </a:solidFill>
                <a:latin typeface="Times New Roman (Headings)"/>
                <a:ea typeface="Calibri" panose="020F0502020204030204" pitchFamily="34" charset="0"/>
                <a:cs typeface="Times New Roman" panose="02020603050405020304" pitchFamily="18" charset="0"/>
              </a:rPr>
              <a:t>đặt</a:t>
            </a:r>
            <a:r>
              <a:rPr lang="en-US" sz="2800" kern="0" dirty="0" smtClean="0">
                <a:solidFill>
                  <a:schemeClr val="accent6">
                    <a:lumMod val="50000"/>
                  </a:schemeClr>
                </a:solidFill>
                <a:latin typeface="Times New Roman (Headings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accent6">
                    <a:lumMod val="50000"/>
                  </a:schemeClr>
                </a:solidFill>
                <a:latin typeface="Times New Roman (Headings)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kern="0" dirty="0" smtClean="0">
                <a:solidFill>
                  <a:schemeClr val="accent6">
                    <a:lumMod val="50000"/>
                  </a:schemeClr>
                </a:solidFill>
                <a:latin typeface="Times New Roman (Headings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chemeClr val="accent6">
                    <a:lumMod val="50000"/>
                  </a:schemeClr>
                </a:solidFill>
                <a:latin typeface="Times New Roman (Headings)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2800" kern="0" dirty="0" smtClean="0">
                <a:solidFill>
                  <a:schemeClr val="accent6">
                    <a:lumMod val="50000"/>
                  </a:schemeClr>
                </a:solidFill>
                <a:latin typeface="Times New Roman (Headings)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kern="0" dirty="0">
              <a:solidFill>
                <a:schemeClr val="accent6">
                  <a:lumMod val="50000"/>
                </a:schemeClr>
              </a:solidFill>
              <a:latin typeface="Times New Roman (Headings)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40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库_图片 96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5826" y="628650"/>
            <a:ext cx="5772149" cy="46241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03295" y="1409340"/>
            <a:ext cx="413721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" panose="02020500000000000000" pitchFamily="18" charset="0"/>
                <a:ea typeface="Cooper" panose="02020500000000000000" pitchFamily="18" charset="0"/>
                <a:cs typeface="Cooper" panose="02020500000000000000" pitchFamily="18" charset="0"/>
              </a:rPr>
              <a:t>Khám</a:t>
            </a:r>
            <a:r>
              <a:rPr lang="en-US" sz="8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" panose="02020500000000000000" pitchFamily="18" charset="0"/>
                <a:ea typeface="Cooper" panose="02020500000000000000" pitchFamily="18" charset="0"/>
                <a:cs typeface="Cooper" panose="02020500000000000000" pitchFamily="18" charset="0"/>
              </a:rPr>
              <a:t> </a:t>
            </a:r>
            <a:r>
              <a:rPr lang="en-US" sz="8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" panose="02020500000000000000" pitchFamily="18" charset="0"/>
                <a:ea typeface="Cooper" panose="02020500000000000000" pitchFamily="18" charset="0"/>
                <a:cs typeface="Cooper" panose="02020500000000000000" pitchFamily="18" charset="0"/>
              </a:rPr>
              <a:t>phá</a:t>
            </a:r>
            <a:endParaRPr lang="en-US" sz="8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" panose="02020500000000000000" pitchFamily="18" charset="0"/>
              <a:ea typeface="Cooper" panose="02020500000000000000" pitchFamily="18" charset="0"/>
              <a:cs typeface="Cooper" panose="020205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17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5"/>
          <p:cNvGrpSpPr/>
          <p:nvPr/>
        </p:nvGrpSpPr>
        <p:grpSpPr>
          <a:xfrm>
            <a:off x="1266307" y="2088395"/>
            <a:ext cx="6108274" cy="782055"/>
            <a:chOff x="1020" y="2328"/>
            <a:chExt cx="11012" cy="6353"/>
          </a:xfrm>
        </p:grpSpPr>
        <p:sp>
          <p:nvSpPr>
            <p:cNvPr id="5" name="圆角矩形 7"/>
            <p:cNvSpPr/>
            <p:nvPr/>
          </p:nvSpPr>
          <p:spPr>
            <a:xfrm>
              <a:off x="1220" y="2480"/>
              <a:ext cx="10812" cy="6201"/>
            </a:xfrm>
            <a:prstGeom prst="roundRect">
              <a:avLst/>
            </a:prstGeom>
            <a:solidFill>
              <a:srgbClr val="E0E2E3"/>
            </a:solidFill>
            <a:ln w="25400" cap="flat" cmpd="sng" algn="ctr">
              <a:noFill/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5F7700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" name="圆角矩形 36"/>
            <p:cNvSpPr/>
            <p:nvPr/>
          </p:nvSpPr>
          <p:spPr>
            <a:xfrm>
              <a:off x="1020" y="2328"/>
              <a:ext cx="10812" cy="5801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5F7700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93578CD-DA59-413C-B8FE-4B0C14A6A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4529" y="529809"/>
            <a:ext cx="3653982" cy="1844502"/>
          </a:xfrm>
          <a:prstGeom prst="rect">
            <a:avLst/>
          </a:prstGeom>
          <a:effectLst>
            <a:glow rad="101600">
              <a:srgbClr val="FFFF00">
                <a:alpha val="40000"/>
              </a:srgbClr>
            </a:glow>
          </a:effectLst>
        </p:spPr>
      </p:pic>
      <p:sp>
        <p:nvSpPr>
          <p:cNvPr id="8" name="TextBox 7"/>
          <p:cNvSpPr txBox="1"/>
          <p:nvPr/>
        </p:nvSpPr>
        <p:spPr>
          <a:xfrm>
            <a:off x="1510543" y="2111880"/>
            <a:ext cx="58088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40797E"/>
                </a:solidFill>
                <a:latin typeface="000 FM Atlas" panose="02000A06050000000004" pitchFamily="50" charset="0"/>
              </a:rPr>
              <a:t>1. </a:t>
            </a:r>
            <a:r>
              <a:rPr lang="en-US" sz="4000" b="1" dirty="0" err="1">
                <a:solidFill>
                  <a:srgbClr val="40797E"/>
                </a:solidFill>
                <a:latin typeface="000 FM Atlas" panose="02000A06050000000004" pitchFamily="50" charset="0"/>
              </a:rPr>
              <a:t>Tả</a:t>
            </a:r>
            <a:r>
              <a:rPr lang="en-US" sz="4000" b="1" dirty="0">
                <a:solidFill>
                  <a:srgbClr val="40797E"/>
                </a:solidFill>
                <a:latin typeface="000 FM Atlas" panose="02000A06050000000004" pitchFamily="50" charset="0"/>
              </a:rPr>
              <a:t> </a:t>
            </a:r>
            <a:r>
              <a:rPr lang="en-US" sz="4000" b="1" dirty="0" err="1">
                <a:solidFill>
                  <a:srgbClr val="40797E"/>
                </a:solidFill>
                <a:latin typeface="000 FM Atlas" panose="02000A06050000000004" pitchFamily="50" charset="0"/>
              </a:rPr>
              <a:t>một</a:t>
            </a:r>
            <a:r>
              <a:rPr lang="en-US" sz="4000" b="1" dirty="0">
                <a:solidFill>
                  <a:srgbClr val="40797E"/>
                </a:solidFill>
                <a:latin typeface="000 FM Atlas" panose="02000A06050000000004" pitchFamily="50" charset="0"/>
              </a:rPr>
              <a:t> ca </a:t>
            </a:r>
            <a:r>
              <a:rPr lang="en-US" sz="4000" b="1" dirty="0" err="1">
                <a:solidFill>
                  <a:srgbClr val="40797E"/>
                </a:solidFill>
                <a:latin typeface="000 FM Atlas" panose="02000A06050000000004" pitchFamily="50" charset="0"/>
              </a:rPr>
              <a:t>sĩ</a:t>
            </a:r>
            <a:r>
              <a:rPr lang="en-US" sz="4000" b="1" dirty="0">
                <a:solidFill>
                  <a:srgbClr val="40797E"/>
                </a:solidFill>
                <a:latin typeface="000 FM Atlas" panose="02000A06050000000004" pitchFamily="50" charset="0"/>
              </a:rPr>
              <a:t> </a:t>
            </a:r>
            <a:r>
              <a:rPr lang="en-US" sz="4000" b="1" dirty="0" err="1">
                <a:solidFill>
                  <a:srgbClr val="40797E"/>
                </a:solidFill>
                <a:latin typeface="000 FM Atlas" panose="02000A06050000000004" pitchFamily="50" charset="0"/>
              </a:rPr>
              <a:t>đang</a:t>
            </a:r>
            <a:r>
              <a:rPr lang="en-US" sz="4000" b="1" dirty="0">
                <a:solidFill>
                  <a:srgbClr val="40797E"/>
                </a:solidFill>
                <a:latin typeface="000 FM Atlas" panose="02000A06050000000004" pitchFamily="50" charset="0"/>
              </a:rPr>
              <a:t> </a:t>
            </a:r>
            <a:r>
              <a:rPr lang="en-US" sz="4000" b="1" dirty="0" err="1">
                <a:solidFill>
                  <a:srgbClr val="40797E"/>
                </a:solidFill>
                <a:latin typeface="000 FM Atlas" panose="02000A06050000000004" pitchFamily="50" charset="0"/>
              </a:rPr>
              <a:t>biểu</a:t>
            </a:r>
            <a:r>
              <a:rPr lang="en-US" sz="4000" b="1" dirty="0">
                <a:solidFill>
                  <a:srgbClr val="40797E"/>
                </a:solidFill>
                <a:latin typeface="000 FM Atlas" panose="02000A06050000000004" pitchFamily="50" charset="0"/>
              </a:rPr>
              <a:t> </a:t>
            </a:r>
            <a:r>
              <a:rPr lang="en-US" sz="4000" b="1" dirty="0" err="1">
                <a:solidFill>
                  <a:srgbClr val="40797E"/>
                </a:solidFill>
                <a:latin typeface="000 FM Atlas" panose="02000A06050000000004" pitchFamily="50" charset="0"/>
              </a:rPr>
              <a:t>diễn</a:t>
            </a:r>
            <a:r>
              <a:rPr lang="en-US" sz="4000" b="1" dirty="0">
                <a:solidFill>
                  <a:srgbClr val="40797E"/>
                </a:solidFill>
                <a:latin typeface="000 FM Atlas" panose="02000A06050000000004" pitchFamily="50" charset="0"/>
              </a:rPr>
              <a:t>.</a:t>
            </a:r>
          </a:p>
        </p:txBody>
      </p:sp>
      <p:grpSp>
        <p:nvGrpSpPr>
          <p:cNvPr id="9" name="组合 5"/>
          <p:cNvGrpSpPr/>
          <p:nvPr/>
        </p:nvGrpSpPr>
        <p:grpSpPr>
          <a:xfrm>
            <a:off x="2015264" y="3031014"/>
            <a:ext cx="8248158" cy="782055"/>
            <a:chOff x="1020" y="2328"/>
            <a:chExt cx="11012" cy="6353"/>
          </a:xfrm>
        </p:grpSpPr>
        <p:sp>
          <p:nvSpPr>
            <p:cNvPr id="10" name="圆角矩形 7"/>
            <p:cNvSpPr/>
            <p:nvPr/>
          </p:nvSpPr>
          <p:spPr>
            <a:xfrm>
              <a:off x="1220" y="2480"/>
              <a:ext cx="10812" cy="6201"/>
            </a:xfrm>
            <a:prstGeom prst="roundRect">
              <a:avLst/>
            </a:prstGeom>
            <a:solidFill>
              <a:srgbClr val="E0E2E3"/>
            </a:solidFill>
            <a:ln w="25400" cap="flat" cmpd="sng" algn="ctr">
              <a:noFill/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5F7700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" name="圆角矩形 36"/>
            <p:cNvSpPr/>
            <p:nvPr/>
          </p:nvSpPr>
          <p:spPr>
            <a:xfrm>
              <a:off x="1020" y="2328"/>
              <a:ext cx="10812" cy="5801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5F7700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259500" y="3073175"/>
            <a:ext cx="79780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000 FM Atlas" panose="02000A06050000000004" pitchFamily="50" charset="0"/>
              </a:rPr>
              <a:t>2.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000 FM Atlas" panose="02000A06050000000004" pitchFamily="50" charset="0"/>
              </a:rPr>
              <a:t>Tả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000 FM Atlas" panose="02000A06050000000004" pitchFamily="50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000 FM Atlas" panose="02000A06050000000004" pitchFamily="50" charset="0"/>
              </a:rPr>
              <a:t>một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000 FM Atlas" panose="02000A06050000000004" pitchFamily="50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000 FM Atlas" panose="02000A06050000000004" pitchFamily="50" charset="0"/>
              </a:rPr>
              <a:t>một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000 FM Atlas" panose="02000A06050000000004" pitchFamily="50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000 FM Atlas" panose="02000A06050000000004" pitchFamily="50" charset="0"/>
              </a:rPr>
              <a:t>nghệ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000 FM Atlas" panose="02000A06050000000004" pitchFamily="50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000 FM Atlas" panose="02000A06050000000004" pitchFamily="50" charset="0"/>
              </a:rPr>
              <a:t>sĩ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000 FM Atlas" panose="02000A06050000000004" pitchFamily="50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000 FM Atlas" panose="02000A06050000000004" pitchFamily="50" charset="0"/>
              </a:rPr>
              <a:t>hài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000 FM Atlas" panose="02000A06050000000004" pitchFamily="50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000 FM Atlas" panose="02000A06050000000004" pitchFamily="50" charset="0"/>
              </a:rPr>
              <a:t>mà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000 FM Atlas" panose="02000A06050000000004" pitchFamily="50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000 FM Atlas" panose="02000A06050000000004" pitchFamily="50" charset="0"/>
              </a:rPr>
              <a:t>em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000 FM Atlas" panose="02000A06050000000004" pitchFamily="50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000 FM Atlas" panose="02000A06050000000004" pitchFamily="50" charset="0"/>
              </a:rPr>
              <a:t>yêu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000 FM Atlas" panose="02000A06050000000004" pitchFamily="50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000 FM Atlas" panose="02000A06050000000004" pitchFamily="50" charset="0"/>
              </a:rPr>
              <a:t>thích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000 FM Atlas" panose="02000A06050000000004" pitchFamily="50" charset="0"/>
              </a:rPr>
              <a:t>.</a:t>
            </a:r>
          </a:p>
        </p:txBody>
      </p:sp>
      <p:grpSp>
        <p:nvGrpSpPr>
          <p:cNvPr id="13" name="组合 5"/>
          <p:cNvGrpSpPr/>
          <p:nvPr/>
        </p:nvGrpSpPr>
        <p:grpSpPr>
          <a:xfrm>
            <a:off x="2882345" y="3990864"/>
            <a:ext cx="8281527" cy="1358215"/>
            <a:chOff x="1020" y="2328"/>
            <a:chExt cx="11012" cy="6353"/>
          </a:xfrm>
        </p:grpSpPr>
        <p:sp>
          <p:nvSpPr>
            <p:cNvPr id="14" name="圆角矩形 7"/>
            <p:cNvSpPr/>
            <p:nvPr/>
          </p:nvSpPr>
          <p:spPr>
            <a:xfrm>
              <a:off x="1220" y="2480"/>
              <a:ext cx="10812" cy="6201"/>
            </a:xfrm>
            <a:prstGeom prst="roundRect">
              <a:avLst/>
            </a:prstGeom>
            <a:solidFill>
              <a:srgbClr val="E0E2E3"/>
            </a:solidFill>
            <a:ln w="25400" cap="flat" cmpd="sng" algn="ctr">
              <a:noFill/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5F7700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" name="圆角矩形 36"/>
            <p:cNvSpPr/>
            <p:nvPr/>
          </p:nvSpPr>
          <p:spPr>
            <a:xfrm>
              <a:off x="1020" y="2328"/>
              <a:ext cx="10812" cy="5801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5F7700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112881" y="3935788"/>
            <a:ext cx="79378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000 FM Atlas" panose="02000A06050000000004" pitchFamily="50" charset="0"/>
              </a:rPr>
              <a:t>3.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000 FM Atlas" panose="02000A06050000000004" pitchFamily="50" charset="0"/>
              </a:rPr>
              <a:t>Hãy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000 FM Atlas" panose="02000A06050000000004" pitchFamily="50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000 FM Atlas" panose="02000A06050000000004" pitchFamily="50" charset="0"/>
              </a:rPr>
              <a:t>tưởng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000 FM Atlas" panose="02000A06050000000004" pitchFamily="50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000 FM Atlas" panose="02000A06050000000004" pitchFamily="50" charset="0"/>
              </a:rPr>
              <a:t>tượng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000 FM Atlas" panose="02000A06050000000004" pitchFamily="50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000 FM Atlas" panose="02000A06050000000004" pitchFamily="50" charset="0"/>
              </a:rPr>
              <a:t>và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000 FM Atlas" panose="02000A06050000000004" pitchFamily="50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000 FM Atlas" panose="02000A06050000000004" pitchFamily="50" charset="0"/>
              </a:rPr>
              <a:t>tả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000 FM Atlas" panose="02000A06050000000004" pitchFamily="50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000 FM Atlas" panose="02000A06050000000004" pitchFamily="50" charset="0"/>
              </a:rPr>
              <a:t>lại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000 FM Atlas" panose="02000A06050000000004" pitchFamily="50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000 FM Atlas" panose="02000A06050000000004" pitchFamily="50" charset="0"/>
              </a:rPr>
              <a:t>một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000 FM Atlas" panose="02000A06050000000004" pitchFamily="50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000 FM Atlas" panose="02000A06050000000004" pitchFamily="50" charset="0"/>
              </a:rPr>
              <a:t>nhân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000 FM Atlas" panose="02000A06050000000004" pitchFamily="50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000 FM Atlas" panose="02000A06050000000004" pitchFamily="50" charset="0"/>
              </a:rPr>
              <a:t>vật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000 FM Atlas" panose="02000A06050000000004" pitchFamily="50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000 FM Atlas" panose="02000A06050000000004" pitchFamily="50" charset="0"/>
              </a:rPr>
              <a:t>trong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000 FM Atlas" panose="02000A06050000000004" pitchFamily="50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000 FM Atlas" panose="02000A06050000000004" pitchFamily="50" charset="0"/>
              </a:rPr>
              <a:t>truyện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000 FM Atlas" panose="02000A06050000000004" pitchFamily="50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000 FM Atlas" panose="02000A06050000000004" pitchFamily="50" charset="0"/>
              </a:rPr>
              <a:t>em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000 FM Atlas" panose="02000A06050000000004" pitchFamily="50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000 FM Atlas" panose="02000A06050000000004" pitchFamily="50" charset="0"/>
              </a:rPr>
              <a:t>đã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000 FM Atlas" panose="02000A06050000000004" pitchFamily="50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000 FM Atlas" panose="02000A06050000000004" pitchFamily="50" charset="0"/>
              </a:rPr>
              <a:t>đọc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000 FM Atlas" panose="02000A06050000000004" pitchFamily="50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95200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="" xmlns:a16="http://schemas.microsoft.com/office/drawing/2014/main" id="{800FCB6F-63C7-4B5D-A86C-A7AD34F25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7" t="1782" r="9091" b="14229"/>
          <a:stretch>
            <a:fillRect/>
          </a:stretch>
        </p:blipFill>
        <p:spPr bwMode="auto">
          <a:xfrm>
            <a:off x="740867" y="1381042"/>
            <a:ext cx="5131296" cy="5476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组合 32"/>
          <p:cNvGrpSpPr/>
          <p:nvPr/>
        </p:nvGrpSpPr>
        <p:grpSpPr>
          <a:xfrm>
            <a:off x="4829175" y="671513"/>
            <a:ext cx="6643688" cy="3678901"/>
            <a:chOff x="1020" y="2328"/>
            <a:chExt cx="11012" cy="7804"/>
          </a:xfrm>
        </p:grpSpPr>
        <p:sp>
          <p:nvSpPr>
            <p:cNvPr id="10" name="云形 33"/>
            <p:cNvSpPr/>
            <p:nvPr/>
          </p:nvSpPr>
          <p:spPr>
            <a:xfrm>
              <a:off x="1220" y="2528"/>
              <a:ext cx="10812" cy="7604"/>
            </a:xfrm>
            <a:prstGeom prst="cloud">
              <a:avLst/>
            </a:prstGeom>
            <a:solidFill>
              <a:srgbClr val="FBE090"/>
            </a:solidFill>
            <a:ln w="25400" cap="flat" cmpd="sng" algn="ctr">
              <a:noFill/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5F7700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" name="云形 34"/>
            <p:cNvSpPr/>
            <p:nvPr/>
          </p:nvSpPr>
          <p:spPr>
            <a:xfrm>
              <a:off x="1020" y="2328"/>
              <a:ext cx="10812" cy="7604"/>
            </a:xfrm>
            <a:prstGeom prst="cloud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42210F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5F7700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sp>
        <p:nvSpPr>
          <p:cNvPr id="12" name="PA_文本框 5"/>
          <p:cNvSpPr txBox="1"/>
          <p:nvPr>
            <p:custDataLst>
              <p:tags r:id="rId1"/>
            </p:custDataLst>
          </p:nvPr>
        </p:nvSpPr>
        <p:spPr>
          <a:xfrm>
            <a:off x="5655989" y="1401993"/>
            <a:ext cx="486939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Em</a:t>
            </a:r>
            <a:r>
              <a:rPr lang="en-US" altLang="zh-CN" sz="44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hãy</a:t>
            </a:r>
            <a:r>
              <a:rPr lang="en-US" altLang="zh-CN" sz="44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chọn</a:t>
            </a:r>
            <a:r>
              <a:rPr lang="en-US" altLang="zh-CN" sz="44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một</a:t>
            </a:r>
            <a:r>
              <a:rPr lang="en-US" altLang="zh-CN" sz="44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trong</a:t>
            </a:r>
            <a:r>
              <a:rPr lang="en-US" altLang="zh-CN" sz="44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các</a:t>
            </a:r>
            <a:r>
              <a:rPr lang="en-US" altLang="zh-CN" sz="44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đề</a:t>
            </a:r>
            <a:r>
              <a:rPr lang="en-US" altLang="zh-CN" sz="44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4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trên</a:t>
            </a:r>
            <a:r>
              <a:rPr lang="en-US" altLang="zh-CN" sz="44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4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để</a:t>
            </a:r>
            <a:r>
              <a:rPr lang="en-US" altLang="zh-CN" sz="44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4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làm</a:t>
            </a:r>
            <a:r>
              <a:rPr lang="en-US" altLang="zh-CN" sz="44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.</a:t>
            </a:r>
            <a:r>
              <a:rPr lang="en-US" altLang="zh-CN" sz="44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endParaRPr lang="en-US" altLang="zh-CN" sz="44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52436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3084163" y="1196731"/>
            <a:ext cx="6354305" cy="2735275"/>
          </a:xfrm>
          <a:prstGeom prst="cloudCallout">
            <a:avLst>
              <a:gd name="adj1" fmla="val -60567"/>
              <a:gd name="adj2" fmla="val 48630"/>
            </a:avLst>
          </a:prstGeom>
          <a:solidFill>
            <a:srgbClr val="40797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73267" y="1550573"/>
            <a:ext cx="50841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prstClr val="white"/>
                </a:solidFill>
              </a:rPr>
              <a:t>Để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viết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được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một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bài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văn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tả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người</a:t>
            </a:r>
            <a:r>
              <a:rPr lang="en-US" sz="4000" b="1" dirty="0">
                <a:solidFill>
                  <a:prstClr val="white"/>
                </a:solidFill>
              </a:rPr>
              <a:t> ta </a:t>
            </a:r>
            <a:r>
              <a:rPr lang="en-US" sz="4000" b="1" dirty="0" err="1">
                <a:solidFill>
                  <a:prstClr val="white"/>
                </a:solidFill>
              </a:rPr>
              <a:t>phải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làm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gì</a:t>
            </a:r>
            <a:r>
              <a:rPr lang="en-US" sz="4000" b="1" dirty="0">
                <a:solidFill>
                  <a:prstClr val="white"/>
                </a:solidFill>
              </a:rPr>
              <a:t>?</a:t>
            </a:r>
          </a:p>
        </p:txBody>
      </p:sp>
      <p:sp>
        <p:nvSpPr>
          <p:cNvPr id="8" name="Rounded Rectangular Callout 7"/>
          <p:cNvSpPr/>
          <p:nvPr/>
        </p:nvSpPr>
        <p:spPr>
          <a:xfrm rot="5400000">
            <a:off x="5442047" y="3544276"/>
            <a:ext cx="2613806" cy="3604283"/>
          </a:xfrm>
          <a:prstGeom prst="wedgeRoundRectCallout">
            <a:avLst>
              <a:gd name="adj1" fmla="val -10225"/>
              <a:gd name="adj2" fmla="val -75031"/>
              <a:gd name="adj3" fmla="val 16667"/>
            </a:avLst>
          </a:prstGeom>
          <a:solidFill>
            <a:srgbClr val="FFFF99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476051E-5326-4A05-A93C-BA611CE511C2}"/>
              </a:ext>
            </a:extLst>
          </p:cNvPr>
          <p:cNvSpPr txBox="1"/>
          <p:nvPr/>
        </p:nvSpPr>
        <p:spPr>
          <a:xfrm>
            <a:off x="4946809" y="4415501"/>
            <a:ext cx="371453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  <a:ea typeface="Calibri" panose="020F0502020204030204" pitchFamily="34" charset="0"/>
              </a:rPr>
              <a:t>Quan</a:t>
            </a:r>
            <a:r>
              <a:rPr lang="en-US" sz="3600" b="1" dirty="0">
                <a:solidFill>
                  <a:srgbClr val="C00000"/>
                </a:solidFill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a typeface="Calibri" panose="020F0502020204030204" pitchFamily="34" charset="0"/>
              </a:rPr>
              <a:t>sát</a:t>
            </a:r>
            <a:r>
              <a:rPr lang="en-US" sz="3600" b="1" dirty="0">
                <a:solidFill>
                  <a:srgbClr val="C00000"/>
                </a:solidFill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a typeface="Calibri" panose="020F0502020204030204" pitchFamily="34" charset="0"/>
              </a:rPr>
              <a:t>ngoại</a:t>
            </a:r>
            <a:r>
              <a:rPr lang="en-US" sz="3600" b="1" dirty="0">
                <a:solidFill>
                  <a:srgbClr val="C00000"/>
                </a:solidFill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a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srgbClr val="C00000"/>
                </a:solidFill>
                <a:ea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ea typeface="Calibri" panose="020F0502020204030204" pitchFamily="34" charset="0"/>
              </a:rPr>
              <a:t>hoạt</a:t>
            </a:r>
            <a:r>
              <a:rPr lang="en-US" sz="3600" b="1" dirty="0">
                <a:solidFill>
                  <a:srgbClr val="C00000"/>
                </a:solidFill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a typeface="Calibri" panose="020F0502020204030204" pitchFamily="34" charset="0"/>
              </a:rPr>
              <a:t>động</a:t>
            </a:r>
            <a:r>
              <a:rPr lang="en-US" sz="3600" b="1" dirty="0">
                <a:solidFill>
                  <a:srgbClr val="C00000"/>
                </a:solidFill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a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C00000"/>
                </a:solidFill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a typeface="Calibri" panose="020F0502020204030204" pitchFamily="34" charset="0"/>
              </a:rPr>
              <a:t>nhân</a:t>
            </a:r>
            <a:r>
              <a:rPr lang="en-US" sz="3600" b="1" dirty="0">
                <a:solidFill>
                  <a:srgbClr val="C00000"/>
                </a:solidFill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a typeface="Calibri" panose="020F0502020204030204" pitchFamily="34" charset="0"/>
              </a:rPr>
              <a:t>vật</a:t>
            </a:r>
            <a:r>
              <a:rPr lang="en-US" sz="3600" b="1" dirty="0">
                <a:solidFill>
                  <a:srgbClr val="C00000"/>
                </a:solidFill>
                <a:ea typeface="Calibri" panose="020F0502020204030204" pitchFamily="34" charset="0"/>
              </a:rPr>
              <a:t>. </a:t>
            </a:r>
            <a:endParaRPr lang="en-US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23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8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80"/>
          <p:cNvGrpSpPr/>
          <p:nvPr/>
        </p:nvGrpSpPr>
        <p:grpSpPr>
          <a:xfrm>
            <a:off x="5212080" y="447041"/>
            <a:ext cx="5963223" cy="3996944"/>
            <a:chOff x="-1133561" y="2227629"/>
            <a:chExt cx="6619960" cy="4604107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5" name="椭圆 81"/>
            <p:cNvSpPr/>
            <p:nvPr/>
          </p:nvSpPr>
          <p:spPr>
            <a:xfrm>
              <a:off x="-1133561" y="2227629"/>
              <a:ext cx="6619960" cy="4604107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  <p:sp>
          <p:nvSpPr>
            <p:cNvPr id="16" name="椭圆 82"/>
            <p:cNvSpPr/>
            <p:nvPr/>
          </p:nvSpPr>
          <p:spPr>
            <a:xfrm>
              <a:off x="-878932" y="2404601"/>
              <a:ext cx="6212923" cy="4222042"/>
            </a:xfrm>
            <a:prstGeom prst="ellipse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42210F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104671" y="1174373"/>
            <a:ext cx="40990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C00000"/>
                </a:solidFill>
                <a:ea typeface="Yu Gothic UI" panose="020B0500000000000000" pitchFamily="34" charset="-128"/>
              </a:rPr>
              <a:t>Tìm</a:t>
            </a:r>
            <a:r>
              <a:rPr lang="en-US" sz="7200" b="1" dirty="0">
                <a:solidFill>
                  <a:srgbClr val="C00000"/>
                </a:solidFill>
                <a:ea typeface="Yu Gothic UI" panose="020B0500000000000000" pitchFamily="34" charset="-128"/>
              </a:rPr>
              <a:t> ý </a:t>
            </a:r>
            <a:r>
              <a:rPr lang="en-US" sz="7200" b="1" dirty="0" err="1">
                <a:solidFill>
                  <a:srgbClr val="C00000"/>
                </a:solidFill>
                <a:ea typeface="Yu Gothic UI" panose="020B0500000000000000" pitchFamily="34" charset="-128"/>
              </a:rPr>
              <a:t>và</a:t>
            </a:r>
            <a:r>
              <a:rPr lang="en-US" sz="7200" b="1" dirty="0">
                <a:solidFill>
                  <a:srgbClr val="C00000"/>
                </a:solidFill>
                <a:ea typeface="Yu Gothic UI" panose="020B0500000000000000" pitchFamily="34" charset="-128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ea typeface="Yu Gothic UI" panose="020B0500000000000000" pitchFamily="34" charset="-128"/>
              </a:rPr>
              <a:t>lập</a:t>
            </a:r>
            <a:r>
              <a:rPr lang="en-US" sz="7200" b="1" dirty="0">
                <a:solidFill>
                  <a:srgbClr val="C00000"/>
                </a:solidFill>
                <a:ea typeface="Yu Gothic UI" panose="020B0500000000000000" pitchFamily="34" charset="-128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ea typeface="Yu Gothic UI" panose="020B0500000000000000" pitchFamily="34" charset="-128"/>
              </a:rPr>
              <a:t>dàn</a:t>
            </a:r>
            <a:r>
              <a:rPr lang="en-US" sz="7200" b="1" dirty="0">
                <a:solidFill>
                  <a:srgbClr val="C00000"/>
                </a:solidFill>
                <a:ea typeface="Yu Gothic UI" panose="020B0500000000000000" pitchFamily="34" charset="-128"/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1163581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_库_图片 96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400" y="191667"/>
            <a:ext cx="5395879" cy="46241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92910" y="932688"/>
            <a:ext cx="40848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" panose="02020500000000000000" pitchFamily="18" charset="0"/>
                <a:ea typeface="Cooper" panose="02020500000000000000" pitchFamily="18" charset="0"/>
                <a:cs typeface="Cooper" panose="02020500000000000000" pitchFamily="18" charset="0"/>
              </a:rPr>
              <a:t>Thực</a:t>
            </a:r>
            <a:r>
              <a:rPr lang="en-US" sz="8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" panose="02020500000000000000" pitchFamily="18" charset="0"/>
                <a:ea typeface="Cooper" panose="02020500000000000000" pitchFamily="18" charset="0"/>
                <a:cs typeface="Cooper" panose="02020500000000000000" pitchFamily="18" charset="0"/>
              </a:rPr>
              <a:t> </a:t>
            </a:r>
            <a:r>
              <a:rPr lang="en-US" sz="8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" panose="02020500000000000000" pitchFamily="18" charset="0"/>
                <a:ea typeface="Cooper" panose="02020500000000000000" pitchFamily="18" charset="0"/>
                <a:cs typeface="Cooper" panose="02020500000000000000" pitchFamily="18" charset="0"/>
              </a:rPr>
              <a:t>hành</a:t>
            </a:r>
            <a:endParaRPr lang="en-US" sz="8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" panose="02020500000000000000" pitchFamily="18" charset="0"/>
              <a:ea typeface="Cooper" panose="02020500000000000000" pitchFamily="18" charset="0"/>
              <a:cs typeface="Cooper" panose="020205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359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46"/>
          <p:cNvGrpSpPr/>
          <p:nvPr/>
        </p:nvGrpSpPr>
        <p:grpSpPr>
          <a:xfrm>
            <a:off x="354876" y="1034078"/>
            <a:ext cx="2771830" cy="3960946"/>
            <a:chOff x="1856" y="1487"/>
            <a:chExt cx="7174" cy="8494"/>
          </a:xfrm>
        </p:grpSpPr>
        <p:grpSp>
          <p:nvGrpSpPr>
            <p:cNvPr id="7" name="组合 80"/>
            <p:cNvGrpSpPr/>
            <p:nvPr/>
          </p:nvGrpSpPr>
          <p:grpSpPr>
            <a:xfrm>
              <a:off x="1856" y="3979"/>
              <a:ext cx="7174" cy="6002"/>
              <a:chOff x="930956" y="2227630"/>
              <a:chExt cx="4555443" cy="3811220"/>
            </a:xfr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grpSpPr>
          <p:sp>
            <p:nvSpPr>
              <p:cNvPr id="9" name="椭圆 81"/>
              <p:cNvSpPr/>
              <p:nvPr/>
            </p:nvSpPr>
            <p:spPr>
              <a:xfrm>
                <a:off x="930956" y="2227630"/>
                <a:ext cx="4555443" cy="3811220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卡通简体"/>
                  <a:cs typeface="+mn-ea"/>
                  <a:sym typeface="+mn-lt"/>
                </a:endParaRPr>
              </a:p>
            </p:txBody>
          </p:sp>
          <p:sp>
            <p:nvSpPr>
              <p:cNvPr id="10" name="椭圆 82"/>
              <p:cNvSpPr/>
              <p:nvPr/>
            </p:nvSpPr>
            <p:spPr>
              <a:xfrm>
                <a:off x="1058863" y="2404622"/>
                <a:ext cx="4275137" cy="3495335"/>
              </a:xfrm>
              <a:prstGeom prst="ellipse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rgbClr val="42210F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卡通简体"/>
                  <a:cs typeface="+mn-ea"/>
                  <a:sym typeface="+mn-lt"/>
                </a:endParaRPr>
              </a:p>
            </p:txBody>
          </p:sp>
        </p:grpSp>
        <p:pic>
          <p:nvPicPr>
            <p:cNvPr id="6" name="图片 85" descr="D:\PPT\包图网\素材\微信截图_20211013140629.png微信截图_20211013140629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3151" y="1487"/>
              <a:ext cx="4583" cy="4064"/>
            </a:xfrm>
            <a:prstGeom prst="rect">
              <a:avLst/>
            </a:prstGeom>
          </p:spPr>
        </p:pic>
      </p:grpSp>
      <p:grpSp>
        <p:nvGrpSpPr>
          <p:cNvPr id="11" name="组合 146"/>
          <p:cNvGrpSpPr/>
          <p:nvPr/>
        </p:nvGrpSpPr>
        <p:grpSpPr>
          <a:xfrm>
            <a:off x="3011553" y="2145019"/>
            <a:ext cx="2977401" cy="4125924"/>
            <a:chOff x="1856" y="1487"/>
            <a:chExt cx="7174" cy="8494"/>
          </a:xfrm>
        </p:grpSpPr>
        <p:grpSp>
          <p:nvGrpSpPr>
            <p:cNvPr id="12" name="组合 80"/>
            <p:cNvGrpSpPr/>
            <p:nvPr/>
          </p:nvGrpSpPr>
          <p:grpSpPr>
            <a:xfrm>
              <a:off x="1856" y="3979"/>
              <a:ext cx="7174" cy="6002"/>
              <a:chOff x="930956" y="2227630"/>
              <a:chExt cx="4555443" cy="3811220"/>
            </a:xfr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grpSpPr>
          <p:sp>
            <p:nvSpPr>
              <p:cNvPr id="14" name="椭圆 81"/>
              <p:cNvSpPr/>
              <p:nvPr/>
            </p:nvSpPr>
            <p:spPr>
              <a:xfrm>
                <a:off x="930956" y="2227630"/>
                <a:ext cx="4555443" cy="3811220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卡通简体"/>
                  <a:cs typeface="+mn-ea"/>
                  <a:sym typeface="+mn-lt"/>
                </a:endParaRPr>
              </a:p>
            </p:txBody>
          </p:sp>
          <p:sp>
            <p:nvSpPr>
              <p:cNvPr id="15" name="椭圆 82"/>
              <p:cNvSpPr/>
              <p:nvPr/>
            </p:nvSpPr>
            <p:spPr>
              <a:xfrm>
                <a:off x="1058863" y="2404622"/>
                <a:ext cx="4275137" cy="3495335"/>
              </a:xfrm>
              <a:prstGeom prst="ellipse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rgbClr val="42210F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卡通简体"/>
                  <a:cs typeface="+mn-ea"/>
                  <a:sym typeface="+mn-lt"/>
                </a:endParaRPr>
              </a:p>
            </p:txBody>
          </p:sp>
        </p:grpSp>
        <p:pic>
          <p:nvPicPr>
            <p:cNvPr id="13" name="图片 85" descr="D:\PPT\包图网\素材\微信截图_20211013140629.png微信截图_20211013140629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3151" y="1487"/>
              <a:ext cx="4583" cy="4064"/>
            </a:xfrm>
            <a:prstGeom prst="rect">
              <a:avLst/>
            </a:prstGeom>
          </p:spPr>
        </p:pic>
      </p:grpSp>
      <p:grpSp>
        <p:nvGrpSpPr>
          <p:cNvPr id="16" name="组合 146"/>
          <p:cNvGrpSpPr/>
          <p:nvPr/>
        </p:nvGrpSpPr>
        <p:grpSpPr>
          <a:xfrm>
            <a:off x="5948173" y="1227488"/>
            <a:ext cx="2991012" cy="3971286"/>
            <a:chOff x="1856" y="1487"/>
            <a:chExt cx="7173" cy="8494"/>
          </a:xfrm>
        </p:grpSpPr>
        <p:grpSp>
          <p:nvGrpSpPr>
            <p:cNvPr id="17" name="组合 80"/>
            <p:cNvGrpSpPr/>
            <p:nvPr/>
          </p:nvGrpSpPr>
          <p:grpSpPr>
            <a:xfrm>
              <a:off x="1856" y="3979"/>
              <a:ext cx="7173" cy="6002"/>
              <a:chOff x="930956" y="2227630"/>
              <a:chExt cx="4555443" cy="3811220"/>
            </a:xfr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grpSpPr>
          <p:sp>
            <p:nvSpPr>
              <p:cNvPr id="19" name="椭圆 81"/>
              <p:cNvSpPr/>
              <p:nvPr/>
            </p:nvSpPr>
            <p:spPr>
              <a:xfrm>
                <a:off x="930956" y="2227630"/>
                <a:ext cx="4555443" cy="3811220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卡通简体"/>
                  <a:cs typeface="+mn-ea"/>
                  <a:sym typeface="+mn-lt"/>
                </a:endParaRPr>
              </a:p>
            </p:txBody>
          </p:sp>
          <p:sp>
            <p:nvSpPr>
              <p:cNvPr id="20" name="椭圆 82"/>
              <p:cNvSpPr/>
              <p:nvPr/>
            </p:nvSpPr>
            <p:spPr>
              <a:xfrm>
                <a:off x="1058881" y="2404622"/>
                <a:ext cx="4275732" cy="3495335"/>
              </a:xfrm>
              <a:prstGeom prst="ellipse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rgbClr val="42210F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卡通简体"/>
                  <a:cs typeface="+mn-ea"/>
                  <a:sym typeface="+mn-lt"/>
                </a:endParaRPr>
              </a:p>
            </p:txBody>
          </p:sp>
        </p:grpSp>
        <p:pic>
          <p:nvPicPr>
            <p:cNvPr id="18" name="图片 85" descr="D:\PPT\包图网\素材\微信截图_20211013140629.png微信截图_20211013140629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3151" y="1487"/>
              <a:ext cx="4583" cy="4064"/>
            </a:xfrm>
            <a:prstGeom prst="rect">
              <a:avLst/>
            </a:prstGeom>
          </p:spPr>
        </p:pic>
      </p:grpSp>
      <p:grpSp>
        <p:nvGrpSpPr>
          <p:cNvPr id="21" name="组合 146"/>
          <p:cNvGrpSpPr/>
          <p:nvPr/>
        </p:nvGrpSpPr>
        <p:grpSpPr>
          <a:xfrm>
            <a:off x="8736471" y="2361802"/>
            <a:ext cx="2966243" cy="4116719"/>
            <a:chOff x="1856" y="1487"/>
            <a:chExt cx="7174" cy="8494"/>
          </a:xfrm>
        </p:grpSpPr>
        <p:grpSp>
          <p:nvGrpSpPr>
            <p:cNvPr id="22" name="组合 80"/>
            <p:cNvGrpSpPr/>
            <p:nvPr/>
          </p:nvGrpSpPr>
          <p:grpSpPr>
            <a:xfrm>
              <a:off x="1856" y="3979"/>
              <a:ext cx="7174" cy="6002"/>
              <a:chOff x="930956" y="2227630"/>
              <a:chExt cx="4555443" cy="3811220"/>
            </a:xfr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grpSpPr>
          <p:sp>
            <p:nvSpPr>
              <p:cNvPr id="24" name="椭圆 81"/>
              <p:cNvSpPr/>
              <p:nvPr/>
            </p:nvSpPr>
            <p:spPr>
              <a:xfrm>
                <a:off x="930956" y="2227630"/>
                <a:ext cx="4555443" cy="3811220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卡通简体"/>
                  <a:cs typeface="+mn-ea"/>
                  <a:sym typeface="+mn-lt"/>
                </a:endParaRPr>
              </a:p>
            </p:txBody>
          </p:sp>
          <p:sp>
            <p:nvSpPr>
              <p:cNvPr id="25" name="椭圆 82"/>
              <p:cNvSpPr/>
              <p:nvPr/>
            </p:nvSpPr>
            <p:spPr>
              <a:xfrm>
                <a:off x="1058863" y="2404622"/>
                <a:ext cx="4275137" cy="3495335"/>
              </a:xfrm>
              <a:prstGeom prst="ellipse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rgbClr val="42210F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卡通简体"/>
                  <a:cs typeface="+mn-ea"/>
                  <a:sym typeface="+mn-lt"/>
                </a:endParaRPr>
              </a:p>
            </p:txBody>
          </p:sp>
        </p:grpSp>
        <p:pic>
          <p:nvPicPr>
            <p:cNvPr id="23" name="图片 85" descr="D:\PPT\包图网\素材\微信截图_20211013140629.png微信截图_20211013140629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3151" y="1487"/>
              <a:ext cx="4583" cy="406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0F8E743F-A0EA-491B-AAC7-97F79A118EF5}"/>
              </a:ext>
            </a:extLst>
          </p:cNvPr>
          <p:cNvGrpSpPr/>
          <p:nvPr/>
        </p:nvGrpSpPr>
        <p:grpSpPr>
          <a:xfrm>
            <a:off x="2625968" y="284242"/>
            <a:ext cx="8260608" cy="1473045"/>
            <a:chOff x="529981" y="49116"/>
            <a:chExt cx="9173366" cy="1297661"/>
          </a:xfrm>
        </p:grpSpPr>
        <p:sp>
          <p:nvSpPr>
            <p:cNvPr id="27" name="Rectangle: Rounded Corners 11">
              <a:extLst>
                <a:ext uri="{FF2B5EF4-FFF2-40B4-BE49-F238E27FC236}">
                  <a16:creationId xmlns="" xmlns:a16="http://schemas.microsoft.com/office/drawing/2014/main" id="{B0C9BD27-52DE-4C20-9A02-489F217B3A2C}"/>
                </a:ext>
              </a:extLst>
            </p:cNvPr>
            <p:cNvSpPr/>
            <p:nvPr/>
          </p:nvSpPr>
          <p:spPr>
            <a:xfrm>
              <a:off x="1319395" y="235924"/>
              <a:ext cx="8383952" cy="793141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8" name="Text Box 14">
              <a:extLst>
                <a:ext uri="{FF2B5EF4-FFF2-40B4-BE49-F238E27FC236}">
                  <a16:creationId xmlns="" xmlns:a16="http://schemas.microsoft.com/office/drawing/2014/main" id="{389A371E-E978-482E-98E0-5C475AF1B5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85618" y="277249"/>
              <a:ext cx="8368231" cy="67783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vi-VN" sz="4400" b="1" dirty="0" err="1">
                  <a:solidFill>
                    <a:schemeClr val="accent6">
                      <a:lumMod val="50000"/>
                    </a:schemeClr>
                  </a:solidFill>
                  <a:latin typeface="+mn-lt"/>
                  <a:cs typeface="Times New Roman" panose="02020603050405020304" pitchFamily="18" charset="0"/>
                </a:rPr>
                <a:t>Một</a:t>
              </a:r>
              <a:r>
                <a:rPr lang="en-US" altLang="vi-VN" sz="4400" b="1" dirty="0">
                  <a:solidFill>
                    <a:schemeClr val="accent6">
                      <a:lumMod val="50000"/>
                    </a:schemeClr>
                  </a:solidFill>
                  <a:latin typeface="+mn-lt"/>
                  <a:cs typeface="Times New Roman" panose="02020603050405020304" pitchFamily="18" charset="0"/>
                </a:rPr>
                <a:t> </a:t>
              </a:r>
              <a:r>
                <a:rPr lang="en-US" altLang="vi-VN" sz="4400" b="1" dirty="0" err="1">
                  <a:solidFill>
                    <a:schemeClr val="accent6">
                      <a:lumMod val="50000"/>
                    </a:schemeClr>
                  </a:solidFill>
                  <a:latin typeface="+mn-lt"/>
                  <a:cs typeface="Times New Roman" panose="02020603050405020304" pitchFamily="18" charset="0"/>
                </a:rPr>
                <a:t>số</a:t>
              </a:r>
              <a:r>
                <a:rPr lang="en-US" altLang="vi-VN" sz="4400" b="1" dirty="0">
                  <a:solidFill>
                    <a:schemeClr val="accent6">
                      <a:lumMod val="50000"/>
                    </a:schemeClr>
                  </a:solidFill>
                  <a:latin typeface="+mn-lt"/>
                  <a:cs typeface="Times New Roman" panose="02020603050405020304" pitchFamily="18" charset="0"/>
                </a:rPr>
                <a:t> </a:t>
              </a:r>
              <a:r>
                <a:rPr lang="en-US" altLang="vi-VN" sz="4400" b="1" dirty="0" err="1">
                  <a:solidFill>
                    <a:schemeClr val="accent6">
                      <a:lumMod val="50000"/>
                    </a:schemeClr>
                  </a:solidFill>
                  <a:latin typeface="+mn-lt"/>
                  <a:cs typeface="Times New Roman" panose="02020603050405020304" pitchFamily="18" charset="0"/>
                </a:rPr>
                <a:t>lưu</a:t>
              </a:r>
              <a:r>
                <a:rPr lang="en-US" altLang="vi-VN" sz="4400" b="1" dirty="0">
                  <a:solidFill>
                    <a:schemeClr val="accent6">
                      <a:lumMod val="50000"/>
                    </a:schemeClr>
                  </a:solidFill>
                  <a:latin typeface="+mn-lt"/>
                  <a:cs typeface="Times New Roman" panose="02020603050405020304" pitchFamily="18" charset="0"/>
                </a:rPr>
                <a:t> ý </a:t>
              </a:r>
              <a:r>
                <a:rPr lang="en-US" altLang="vi-VN" sz="4400" b="1" dirty="0" err="1">
                  <a:solidFill>
                    <a:schemeClr val="accent6">
                      <a:lumMod val="50000"/>
                    </a:schemeClr>
                  </a:solidFill>
                  <a:latin typeface="+mn-lt"/>
                  <a:cs typeface="Times New Roman" panose="02020603050405020304" pitchFamily="18" charset="0"/>
                </a:rPr>
                <a:t>khi</a:t>
              </a:r>
              <a:r>
                <a:rPr lang="en-US" altLang="vi-VN" sz="4400" b="1" dirty="0">
                  <a:solidFill>
                    <a:schemeClr val="accent6">
                      <a:lumMod val="50000"/>
                    </a:schemeClr>
                  </a:solidFill>
                  <a:latin typeface="+mn-lt"/>
                  <a:cs typeface="Times New Roman" panose="02020603050405020304" pitchFamily="18" charset="0"/>
                </a:rPr>
                <a:t> </a:t>
              </a:r>
              <a:r>
                <a:rPr lang="en-US" altLang="vi-VN" sz="4400" b="1" dirty="0" err="1">
                  <a:solidFill>
                    <a:schemeClr val="accent6">
                      <a:lumMod val="50000"/>
                    </a:schemeClr>
                  </a:solidFill>
                  <a:latin typeface="+mn-lt"/>
                  <a:cs typeface="Times New Roman" panose="02020603050405020304" pitchFamily="18" charset="0"/>
                </a:rPr>
                <a:t>viết</a:t>
              </a:r>
              <a:r>
                <a:rPr lang="en-US" altLang="vi-VN" sz="4400" b="1" dirty="0">
                  <a:solidFill>
                    <a:schemeClr val="accent6">
                      <a:lumMod val="50000"/>
                    </a:schemeClr>
                  </a:solidFill>
                  <a:latin typeface="+mn-lt"/>
                  <a:cs typeface="Times New Roman" panose="02020603050405020304" pitchFamily="18" charset="0"/>
                </a:rPr>
                <a:t> </a:t>
              </a:r>
              <a:r>
                <a:rPr lang="en-US" altLang="vi-VN" sz="4400" b="1" dirty="0" err="1">
                  <a:solidFill>
                    <a:schemeClr val="accent6">
                      <a:lumMod val="50000"/>
                    </a:schemeClr>
                  </a:solidFill>
                  <a:latin typeface="+mn-lt"/>
                  <a:cs typeface="Times New Roman" panose="02020603050405020304" pitchFamily="18" charset="0"/>
                </a:rPr>
                <a:t>bài</a:t>
              </a:r>
              <a:r>
                <a:rPr lang="en-US" altLang="vi-VN" sz="4400" b="1" dirty="0">
                  <a:solidFill>
                    <a:schemeClr val="accent6">
                      <a:lumMod val="50000"/>
                    </a:schemeClr>
                  </a:solidFill>
                  <a:latin typeface="+mn-lt"/>
                  <a:cs typeface="Times New Roman" panose="02020603050405020304" pitchFamily="18" charset="0"/>
                </a:rPr>
                <a:t> :</a:t>
              </a:r>
            </a:p>
          </p:txBody>
        </p:sp>
        <p:pic>
          <p:nvPicPr>
            <p:cNvPr id="29" name="Picture 28">
              <a:extLst>
                <a:ext uri="{FF2B5EF4-FFF2-40B4-BE49-F238E27FC236}">
                  <a16:creationId xmlns="" xmlns:a16="http://schemas.microsoft.com/office/drawing/2014/main" id="{EB9E4376-4969-4B65-B55B-0F4EB7EC9E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9981" y="49116"/>
              <a:ext cx="1297661" cy="1297661"/>
            </a:xfrm>
            <a:prstGeom prst="rect">
              <a:avLst/>
            </a:prstGeom>
          </p:spPr>
        </p:pic>
      </p:grpSp>
      <p:sp>
        <p:nvSpPr>
          <p:cNvPr id="30" name="Text Box 5"/>
          <p:cNvSpPr txBox="1"/>
          <p:nvPr/>
        </p:nvSpPr>
        <p:spPr>
          <a:xfrm>
            <a:off x="601369" y="2895456"/>
            <a:ext cx="2262159" cy="1015663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defTabSz="1661932">
              <a:spcBef>
                <a:spcPct val="0"/>
              </a:spcBef>
            </a:pPr>
            <a:r>
              <a:rPr lang="en-US" sz="6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sym typeface="+mn-ea"/>
              </a:rPr>
              <a:t>Bố</a:t>
            </a:r>
            <a:r>
              <a:rPr lang="en-US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sym typeface="+mn-ea"/>
              </a:rPr>
              <a:t> </a:t>
            </a:r>
            <a:r>
              <a:rPr lang="en-US" sz="6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sym typeface="+mn-ea"/>
              </a:rPr>
              <a:t>cục</a:t>
            </a:r>
            <a:endParaRPr lang="en-US" altLang="en-US" sz="6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j-ea"/>
              <a:sym typeface="+mn-ea"/>
            </a:endParaRPr>
          </a:p>
        </p:txBody>
      </p:sp>
      <p:sp>
        <p:nvSpPr>
          <p:cNvPr id="31" name="Text Box 6"/>
          <p:cNvSpPr txBox="1"/>
          <p:nvPr/>
        </p:nvSpPr>
        <p:spPr>
          <a:xfrm>
            <a:off x="8768538" y="4331468"/>
            <a:ext cx="2834943" cy="1015663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defTabSz="1661932">
              <a:spcBef>
                <a:spcPct val="0"/>
              </a:spcBef>
            </a:pPr>
            <a:r>
              <a:rPr lang="en-GB" altLang="en-US" sz="6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sym typeface="+mn-ea"/>
              </a:rPr>
              <a:t>Chính</a:t>
            </a:r>
            <a:r>
              <a:rPr lang="en-GB" altLang="en-US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sym typeface="+mn-ea"/>
              </a:rPr>
              <a:t> </a:t>
            </a:r>
            <a:r>
              <a:rPr lang="en-GB" altLang="en-US" sz="6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sym typeface="+mn-ea"/>
              </a:rPr>
              <a:t>tả</a:t>
            </a:r>
            <a:endParaRPr lang="en-GB" altLang="en-US" sz="6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j-ea"/>
              <a:sym typeface="+mn-ea"/>
            </a:endParaRPr>
          </a:p>
        </p:txBody>
      </p:sp>
      <p:sp>
        <p:nvSpPr>
          <p:cNvPr id="32" name="Text Box 7"/>
          <p:cNvSpPr txBox="1"/>
          <p:nvPr/>
        </p:nvSpPr>
        <p:spPr>
          <a:xfrm>
            <a:off x="3074671" y="4247778"/>
            <a:ext cx="2835155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1661932">
              <a:spcBef>
                <a:spcPct val="0"/>
              </a:spcBef>
            </a:pPr>
            <a:r>
              <a:rPr lang="en-GB" alt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sym typeface="+mn-ea"/>
              </a:rPr>
              <a:t>Dùng</a:t>
            </a:r>
            <a:r>
              <a:rPr lang="en-GB" alt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sym typeface="+mn-ea"/>
              </a:rPr>
              <a:t> </a:t>
            </a:r>
            <a:r>
              <a:rPr lang="en-GB" alt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sym typeface="+mn-ea"/>
              </a:rPr>
              <a:t>từ</a:t>
            </a:r>
            <a:endParaRPr lang="en-GB" alt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j-ea"/>
              <a:sym typeface="+mn-ea"/>
            </a:endParaRPr>
          </a:p>
        </p:txBody>
      </p:sp>
      <p:sp>
        <p:nvSpPr>
          <p:cNvPr id="33" name="Text Box 10"/>
          <p:cNvSpPr txBox="1"/>
          <p:nvPr/>
        </p:nvSpPr>
        <p:spPr>
          <a:xfrm>
            <a:off x="6154406" y="3194818"/>
            <a:ext cx="2601610" cy="1015663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defTabSz="1661932">
              <a:spcBef>
                <a:spcPct val="0"/>
              </a:spcBef>
            </a:pPr>
            <a:r>
              <a:rPr lang="en-GB" altLang="en-US" sz="6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sym typeface="+mn-ea"/>
              </a:rPr>
              <a:t>Đặt</a:t>
            </a:r>
            <a:r>
              <a:rPr lang="en-GB" altLang="en-US" sz="6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sym typeface="+mn-ea"/>
              </a:rPr>
              <a:t> </a:t>
            </a:r>
            <a:r>
              <a:rPr lang="en-GB" altLang="en-US" sz="6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sym typeface="+mn-ea"/>
              </a:rPr>
              <a:t>câu</a:t>
            </a:r>
            <a:endParaRPr lang="en-GB" altLang="en-US" sz="6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j-ea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68031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548</TotalTime>
  <Words>166</Words>
  <Application>Microsoft Office PowerPoint</Application>
  <PresentationFormat>Widescreen</PresentationFormat>
  <Paragraphs>21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3" baseType="lpstr">
      <vt:lpstr>Cooper</vt:lpstr>
      <vt:lpstr>Calibri Light</vt:lpstr>
      <vt:lpstr>方正卡通简体</vt:lpstr>
      <vt:lpstr>Adobe Garamond Pro Bold</vt:lpstr>
      <vt:lpstr>000 FM Atlas</vt:lpstr>
      <vt:lpstr>Times New Roman (Headings)</vt:lpstr>
      <vt:lpstr>Calibri</vt:lpstr>
      <vt:lpstr>等线</vt:lpstr>
      <vt:lpstr>Times New Roman</vt:lpstr>
      <vt:lpstr>Yu Gothic UI</vt:lpstr>
      <vt:lpstr>微软雅黑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78</cp:revision>
  <dcterms:created xsi:type="dcterms:W3CDTF">2022-01-02T16:01:57Z</dcterms:created>
  <dcterms:modified xsi:type="dcterms:W3CDTF">2023-02-07T02:53:53Z</dcterms:modified>
</cp:coreProperties>
</file>