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09" r:id="rId5"/>
  </p:sldMasterIdLst>
  <p:notesMasterIdLst>
    <p:notesMasterId r:id="rId16"/>
  </p:notesMasterIdLst>
  <p:sldIdLst>
    <p:sldId id="298" r:id="rId6"/>
    <p:sldId id="259" r:id="rId7"/>
    <p:sldId id="281" r:id="rId8"/>
    <p:sldId id="293" r:id="rId9"/>
    <p:sldId id="280" r:id="rId10"/>
    <p:sldId id="273" r:id="rId11"/>
    <p:sldId id="296" r:id="rId12"/>
    <p:sldId id="278" r:id="rId13"/>
    <p:sldId id="285" r:id="rId14"/>
    <p:sldId id="29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69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7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0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0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54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6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45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86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8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9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70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5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0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6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3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5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4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82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4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59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02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63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27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69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9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62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41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6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88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8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5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5229200"/>
            <a:ext cx="5417726" cy="98072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395953"/>
            <a:ext cx="164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TIẾT: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48886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EM YÊU HÒA BÌNH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0434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00" y="228219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833">
            <a:off x="7871131" y="2798982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0"/>
            <a:ext cx="2822701" cy="388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3200400" y="9906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47" name="Text Box 55"/>
          <p:cNvSpPr txBox="1">
            <a:spLocks noChangeArrowheads="1"/>
          </p:cNvSpPr>
          <p:nvPr/>
        </p:nvSpPr>
        <p:spPr bwMode="auto">
          <a:xfrm>
            <a:off x="2915816" y="692696"/>
            <a:ext cx="612068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10/03/1929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23928" y="159023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TÁC GIẢ - TÁC PHẨM</a:t>
            </a:r>
          </a:p>
        </p:txBody>
      </p:sp>
    </p:spTree>
    <p:extLst>
      <p:ext uri="{BB962C8B-B14F-4D97-AF65-F5344CB8AC3E}">
        <p14:creationId xmlns:p14="http://schemas.microsoft.com/office/powerpoint/2010/main" val="33463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9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064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763688" y="24148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E Y HOA 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260648"/>
            <a:ext cx="609600" cy="609600"/>
          </a:xfrm>
          <a:prstGeom prst="rect">
            <a:avLst/>
          </a:prstGeom>
        </p:spPr>
      </p:pic>
      <p:pic>
        <p:nvPicPr>
          <p:cNvPr id="3" name="E Y HOA BIH E'dur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Ư34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6" y="1979712"/>
            <a:ext cx="9155836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22" y="5812494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765" y="537642"/>
            <a:ext cx="851071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Nam/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3591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</p:spTree>
    <p:extLst>
      <p:ext uri="{BB962C8B-B14F-4D97-AF65-F5344CB8AC3E}">
        <p14:creationId xmlns:p14="http://schemas.microsoft.com/office/powerpoint/2010/main" val="67717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6866" y="980728"/>
            <a:ext cx="504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" y="1480411"/>
            <a:ext cx="9144000" cy="54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908720"/>
            <a:ext cx="609600" cy="609600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6176" y="94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169476"/>
            <a:ext cx="455511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Hát gõ đệm theo phách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161" y="836712"/>
            <a:ext cx="8556319" cy="2232248"/>
            <a:chOff x="-18791" y="764704"/>
            <a:chExt cx="9144000" cy="2160240"/>
          </a:xfrm>
        </p:grpSpPr>
        <p:pic>
          <p:nvPicPr>
            <p:cNvPr id="7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91" y="764704"/>
              <a:ext cx="9144000" cy="20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2699791" y="2446843"/>
              <a:ext cx="5990820" cy="478101"/>
              <a:chOff x="2699791" y="2446843"/>
              <a:chExt cx="5990820" cy="478101"/>
            </a:xfrm>
          </p:grpSpPr>
          <p:pic>
            <p:nvPicPr>
              <p:cNvPr id="1026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1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410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8880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2448478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0392" y="2446843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8344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2894" y="2448478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6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5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2792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36712"/>
            <a:ext cx="8964487" cy="5809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69476"/>
            <a:ext cx="777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SLIDE BỔ XUNG HS NGHE HÁT BẰNG VIDEO</a:t>
            </a:r>
          </a:p>
        </p:txBody>
      </p:sp>
    </p:spTree>
    <p:extLst>
      <p:ext uri="{BB962C8B-B14F-4D97-AF65-F5344CB8AC3E}">
        <p14:creationId xmlns:p14="http://schemas.microsoft.com/office/powerpoint/2010/main" val="196469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257</Words>
  <Application>Microsoft Office PowerPoint</Application>
  <PresentationFormat>On-screen Show (4:3)</PresentationFormat>
  <Paragraphs>23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2_Office Theme</vt:lpstr>
      <vt:lpstr>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72</cp:revision>
  <dcterms:created xsi:type="dcterms:W3CDTF">2021-05-09T14:16:54Z</dcterms:created>
  <dcterms:modified xsi:type="dcterms:W3CDTF">2022-09-22T03:35:03Z</dcterms:modified>
</cp:coreProperties>
</file>