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482" r:id="rId2"/>
    <p:sldId id="483" r:id="rId3"/>
    <p:sldId id="420" r:id="rId4"/>
    <p:sldId id="442" r:id="rId5"/>
    <p:sldId id="345" r:id="rId6"/>
    <p:sldId id="484" r:id="rId7"/>
    <p:sldId id="485" r:id="rId8"/>
    <p:sldId id="486" r:id="rId9"/>
    <p:sldId id="493" r:id="rId10"/>
    <p:sldId id="495" r:id="rId11"/>
    <p:sldId id="487" r:id="rId12"/>
    <p:sldId id="494" r:id="rId13"/>
    <p:sldId id="488" r:id="rId14"/>
    <p:sldId id="451" r:id="rId15"/>
    <p:sldId id="452" r:id="rId16"/>
    <p:sldId id="479" r:id="rId17"/>
    <p:sldId id="496" r:id="rId18"/>
    <p:sldId id="492" r:id="rId19"/>
  </p:sldIdLst>
  <p:sldSz cx="10972800" cy="6858000"/>
  <p:notesSz cx="6858000" cy="9144000"/>
  <p:custDataLst>
    <p:tags r:id="rId2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90" y="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71B5A19-615D-4138-9D24-EB78D8484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5F8A7A-F48B-42D8-8E76-E90EAFC123A2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A716B-ABB7-4780-B523-3DFF96F1D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5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77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7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C221F-824D-4CD2-A3DD-B55492C28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69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D5A5-DE38-41DC-B891-6CF34C27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9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AE7F8-996E-4782-B743-D57CDCFA5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85DB-E857-4FB2-9ECE-B7075B874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6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62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8EA61-0082-42E7-BDF6-E3E8C272E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6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20D45-7B91-4FC7-913A-9DF18829C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8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32974-706B-43DD-B360-F2F83EC13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0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6A57-B0F4-4A4C-B34B-E4F6EACD7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BC6F1-D821-41EF-95EA-570BFCE54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AFD21-56E4-47C7-A279-0B74656A9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55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FDF3A-1041-4AF0-96DA-FE937E034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4F078-CBCE-4651-BC21-3300480F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7950A3A5-5B5C-4535-9DCD-D196AB650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8" r:id="rId3"/>
    <p:sldLayoutId id="2147483667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2" r:id="rId10"/>
    <p:sldLayoutId id="2147483671" r:id="rId11"/>
    <p:sldLayoutId id="2147483670" r:id="rId12"/>
    <p:sldLayoutId id="2147483669" r:id="rId13"/>
    <p:sldLayoutId id="2147483666" r:id="rId14"/>
    <p:sldLayoutId id="2147483665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5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9.wav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5.jpe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Lê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Thu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Hà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305050"/>
            <a:ext cx="964882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0DE62C-FF2E-44F4-B58E-69074EB77F33}"/>
              </a:ext>
            </a:extLst>
          </p:cNvPr>
          <p:cNvSpPr/>
          <p:nvPr/>
        </p:nvSpPr>
        <p:spPr>
          <a:xfrm>
            <a:off x="4390392" y="1316806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81513" y="1125538"/>
            <a:ext cx="1952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5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493963"/>
            <a:ext cx="86836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ÂU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0962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78338" y="1125538"/>
            <a:ext cx="19510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6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627313"/>
            <a:ext cx="88963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6206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92896"/>
            <a:ext cx="99298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ED400-F36E-49B1-9F89-B0524DA895D4}"/>
              </a:ext>
            </a:extLst>
          </p:cNvPr>
          <p:cNvSpPr/>
          <p:nvPr/>
        </p:nvSpPr>
        <p:spPr>
          <a:xfrm>
            <a:off x="4390392" y="127639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5,6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ÁT MẪU CÂU 5,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1516" y="408745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622" y="4869160"/>
            <a:ext cx="217217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CON CHIM CHÍCH CHÒE.mp3">
            <a:hlinkClick r:id="" action="ppaction://media"/>
            <a:extLst>
              <a:ext uri="{FF2B5EF4-FFF2-40B4-BE49-F238E27FC236}">
                <a16:creationId xmlns:a16="http://schemas.microsoft.com/office/drawing/2014/main" id="{8E433413-CD82-4BE0-8661-CD2C6B553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4487" y="258763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B82727-9603-43CF-9858-087758ECAB95}"/>
              </a:ext>
            </a:extLst>
          </p:cNvPr>
          <p:cNvSpPr/>
          <p:nvPr/>
        </p:nvSpPr>
        <p:spPr>
          <a:xfrm>
            <a:off x="589856" y="25876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7320" y="1010173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2D7E9C-DA33-4D5A-84FB-E365675DFCE5}"/>
              </a:ext>
            </a:extLst>
          </p:cNvPr>
          <p:cNvSpPr/>
          <p:nvPr/>
        </p:nvSpPr>
        <p:spPr>
          <a:xfrm>
            <a:off x="8654752" y="122443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895350" y="1557338"/>
            <a:ext cx="85725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Nghe và gõ theo hình tiết tấu</a:t>
            </a:r>
          </a:p>
        </p:txBody>
      </p:sp>
      <p:pic>
        <p:nvPicPr>
          <p:cNvPr id="1946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1" t="55392" r="12151" b="30942"/>
          <a:stretch>
            <a:fillRect/>
          </a:stretch>
        </p:blipFill>
        <p:spPr bwMode="auto">
          <a:xfrm>
            <a:off x="960438" y="2276475"/>
            <a:ext cx="9072562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56013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644900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644900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6560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584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53035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09800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05125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19258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765675" y="4219575"/>
            <a:ext cx="67786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443538" y="4219575"/>
            <a:ext cx="67945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547" name="Rectangle 15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6640513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8321675" y="4187825"/>
            <a:ext cx="809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4165600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88" y="4179888"/>
            <a:ext cx="6191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5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57D55D3-5960-44E6-8C0D-33295F7F31D1}"/>
              </a:ext>
            </a:extLst>
          </p:cNvPr>
          <p:cNvSpPr/>
          <p:nvPr/>
        </p:nvSpPr>
        <p:spPr>
          <a:xfrm>
            <a:off x="446088" y="3645024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9748BD-69FB-48B0-AF4A-0993EFD342D2}"/>
              </a:ext>
            </a:extLst>
          </p:cNvPr>
          <p:cNvSpPr/>
          <p:nvPr/>
        </p:nvSpPr>
        <p:spPr>
          <a:xfrm>
            <a:off x="446088" y="4264025"/>
            <a:ext cx="1020614" cy="4826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842963" y="1917700"/>
            <a:ext cx="95392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 KẾT HỢP GÕ THEO HÌNH TIẾT TẤU</a:t>
            </a:r>
            <a:endParaRPr lang="en-US" sz="20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252" y="4472473"/>
            <a:ext cx="1498598" cy="109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42938" y="2633663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1743075" y="4216400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5607050" y="4159250"/>
            <a:ext cx="6175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140200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290763" y="421798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2978150" y="4198938"/>
            <a:ext cx="48736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3992563" y="4216400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4567238" y="4200525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70557" r="80684" b="4147"/>
          <a:stretch>
            <a:fillRect/>
          </a:stretch>
        </p:blipFill>
        <p:spPr bwMode="auto">
          <a:xfrm>
            <a:off x="5126038" y="4198938"/>
            <a:ext cx="487362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8"/>
          <a:stretch>
            <a:fillRect/>
          </a:stretch>
        </p:blipFill>
        <p:spPr bwMode="auto">
          <a:xfrm>
            <a:off x="7594600" y="4159250"/>
            <a:ext cx="6159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151313"/>
            <a:ext cx="482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9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054600" y="3838575"/>
            <a:ext cx="56880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81575" y="42306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55863"/>
            <a:ext cx="2262188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 flipH="1">
            <a:off x="8755555" y="-90923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768" y="5227848"/>
            <a:ext cx="2174032" cy="1585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BD877E-0954-4FFD-94F6-6A54295B804D}"/>
              </a:ext>
            </a:extLst>
          </p:cNvPr>
          <p:cNvSpPr/>
          <p:nvPr/>
        </p:nvSpPr>
        <p:spPr>
          <a:xfrm>
            <a:off x="85800" y="11663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FE330-ACA5-4828-BDB1-CE15CA5CF557}"/>
              </a:ext>
            </a:extLst>
          </p:cNvPr>
          <p:cNvSpPr/>
          <p:nvPr/>
        </p:nvSpPr>
        <p:spPr>
          <a:xfrm>
            <a:off x="85800" y="74737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ON-CHIM-CHI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CON-CHIM-CHÍCH-CHO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2390775" y="836613"/>
            <a:ext cx="62103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CON CHIM CHÍCH CHÒE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48" y="653538"/>
            <a:ext cx="2171766" cy="1623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1809750"/>
            <a:ext cx="9783763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Có con chim là chim chích chòe.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Trưa nắng hè mà đi đến trường.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Ấy thế mà không chịu đội mũ.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Tối đến với về nhà nằm rên.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Ôi ôi đau quá nhức cả đầu.</a:t>
            </a:r>
          </a:p>
          <a:p>
            <a:pPr>
              <a:lnSpc>
                <a:spcPct val="114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Chích chòe ta cảm liền suốt ba ngày đêm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2392363"/>
            <a:ext cx="80740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4838" y="173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481513" y="1196975"/>
            <a:ext cx="19526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2492375"/>
            <a:ext cx="8074025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344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>
            <a:fillRect/>
          </a:stretch>
        </p:blipFill>
        <p:spPr bwMode="auto">
          <a:xfrm>
            <a:off x="661988" y="2565400"/>
            <a:ext cx="96488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4EA57F-AE95-4628-B8DC-67D3EA061585}"/>
              </a:ext>
            </a:extLst>
          </p:cNvPr>
          <p:cNvSpPr/>
          <p:nvPr/>
        </p:nvSpPr>
        <p:spPr>
          <a:xfrm>
            <a:off x="4299905" y="1353419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ÂU 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71988" y="1123950"/>
            <a:ext cx="19510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2420938"/>
            <a:ext cx="890905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5340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276475"/>
            <a:ext cx="829945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4406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0244349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8950</TotalTime>
  <Words>186</Words>
  <Application>Microsoft Office PowerPoint</Application>
  <PresentationFormat>Custom</PresentationFormat>
  <Paragraphs>44</Paragraphs>
  <Slides>18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Cambria</vt:lpstr>
      <vt:lpstr>Constantia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User</cp:lastModifiedBy>
  <cp:revision>601</cp:revision>
  <dcterms:created xsi:type="dcterms:W3CDTF">2010-04-30T18:19:48Z</dcterms:created>
  <dcterms:modified xsi:type="dcterms:W3CDTF">2023-07-20T04:41:18Z</dcterms:modified>
</cp:coreProperties>
</file>