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sldIdLst>
    <p:sldId id="277" r:id="rId4"/>
    <p:sldId id="290" r:id="rId5"/>
    <p:sldId id="293" r:id="rId6"/>
    <p:sldId id="294" r:id="rId7"/>
    <p:sldId id="295" r:id="rId8"/>
    <p:sldId id="282" r:id="rId9"/>
    <p:sldId id="281" r:id="rId10"/>
    <p:sldId id="284" r:id="rId11"/>
    <p:sldId id="286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58" d="100"/>
          <a:sy n="58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72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5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41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138</Words>
  <Application>Microsoft Office PowerPoint</Application>
  <PresentationFormat>Widescreen</PresentationFormat>
  <Paragraphs>21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96</cp:revision>
  <dcterms:created xsi:type="dcterms:W3CDTF">2020-10-25T06:17:09Z</dcterms:created>
  <dcterms:modified xsi:type="dcterms:W3CDTF">2023-09-20T08:27:44Z</dcterms:modified>
</cp:coreProperties>
</file>