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20"/>
  </p:notesMasterIdLst>
  <p:sldIdLst>
    <p:sldId id="277" r:id="rId4"/>
    <p:sldId id="295" r:id="rId5"/>
    <p:sldId id="296" r:id="rId6"/>
    <p:sldId id="298" r:id="rId7"/>
    <p:sldId id="299" r:id="rId8"/>
    <p:sldId id="261" r:id="rId9"/>
    <p:sldId id="282" r:id="rId10"/>
    <p:sldId id="283" r:id="rId11"/>
    <p:sldId id="284" r:id="rId12"/>
    <p:sldId id="285" r:id="rId13"/>
    <p:sldId id="286" r:id="rId14"/>
    <p:sldId id="303" r:id="rId15"/>
    <p:sldId id="287" r:id="rId16"/>
    <p:sldId id="288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8" d="100"/>
          <a:sy n="58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B6C43-6B7E-4268-BE89-D3204BC64F0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949E-2DFC-4BF7-A676-94716851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9122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736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864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839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3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3584" y="2610111"/>
            <a:ext cx="6666569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 BÀI SỐ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3414" y="1427543"/>
            <a:ext cx="1511953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09" y="80953"/>
            <a:ext cx="3405689" cy="1335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85" y="0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73" y="-44526"/>
            <a:ext cx="2033020" cy="809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5" y="3252651"/>
            <a:ext cx="5138491" cy="36053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63584" y="2009822"/>
            <a:ext cx="6666569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 MÚA LÂN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5" y="6286082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18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752" y="22279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8" y="4694663"/>
            <a:ext cx="2688641" cy="2318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1915977"/>
            <a:ext cx="10599333" cy="1295573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37498" y="3953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1" y="15319"/>
            <a:ext cx="12225649" cy="5886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1622" y="5902155"/>
            <a:ext cx="12192000" cy="9405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0AC12-1165-6D04-880C-3B9204576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83830" b="59438"/>
          <a:stretch/>
        </p:blipFill>
        <p:spPr>
          <a:xfrm>
            <a:off x="827773" y="1536562"/>
            <a:ext cx="1703671" cy="1014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BA9A83-8CED-1299-9BAD-9B8F4AD3FE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r="83830" b="59438"/>
          <a:stretch/>
        </p:blipFill>
        <p:spPr>
          <a:xfrm>
            <a:off x="2772878" y="1536562"/>
            <a:ext cx="1172677" cy="1014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8CA06-5D2F-5473-AC85-3A6CEE761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 r="47873" b="62808"/>
          <a:stretch/>
        </p:blipFill>
        <p:spPr>
          <a:xfrm>
            <a:off x="4475747" y="1578694"/>
            <a:ext cx="2550695" cy="929869"/>
          </a:xfrm>
          <a:prstGeom prst="rect">
            <a:avLst/>
          </a:prstGeom>
        </p:spPr>
      </p:pic>
      <p:pic>
        <p:nvPicPr>
          <p:cNvPr id="7" name="Picture 2" descr="D:\GIÁO ÁN 1 2020-2021\HÌNH SOẠN GIÁO ÁN\Đọc nhạc\BAN NHẠC ĐRM\Picture1 - Copy (3).jpg">
            <a:extLst>
              <a:ext uri="{FF2B5EF4-FFF2-40B4-BE49-F238E27FC236}">
                <a16:creationId xmlns:a16="http://schemas.microsoft.com/office/drawing/2014/main" id="{5576EBB6-3BAE-A28D-3D39-757CB26E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2" t="35484" r="11346" b="53226"/>
          <a:stretch>
            <a:fillRect/>
          </a:stretch>
        </p:blipFill>
        <p:spPr bwMode="auto">
          <a:xfrm>
            <a:off x="896404" y="2784559"/>
            <a:ext cx="13477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GIÁO ÁN 1 2020-2021\HÌNH SOẠN GIÁO ÁN\Đọc nhạc\BAN NHẠC ĐRM\Picture1 - Copy (3).jpg">
            <a:extLst>
              <a:ext uri="{FF2B5EF4-FFF2-40B4-BE49-F238E27FC236}">
                <a16:creationId xmlns:a16="http://schemas.microsoft.com/office/drawing/2014/main" id="{74CA169A-0593-71EF-3EDF-5255BC01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4" t="35484" r="1418" b="53226"/>
          <a:stretch>
            <a:fillRect/>
          </a:stretch>
        </p:blipFill>
        <p:spPr bwMode="auto">
          <a:xfrm>
            <a:off x="2821004" y="2784559"/>
            <a:ext cx="1571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GIÁO ÁN 1 2020-2021\HÌNH SOẠN GIÁO ÁN\Picture5.png">
            <a:extLst>
              <a:ext uri="{FF2B5EF4-FFF2-40B4-BE49-F238E27FC236}">
                <a16:creationId xmlns:a16="http://schemas.microsoft.com/office/drawing/2014/main" id="{15540003-28B2-4F12-E574-DEF0C8EC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77010" r="79694" b="4985"/>
          <a:stretch>
            <a:fillRect/>
          </a:stretch>
        </p:blipFill>
        <p:spPr bwMode="auto">
          <a:xfrm>
            <a:off x="4822406" y="2570246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5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2" y="-13556"/>
            <a:ext cx="12192000" cy="596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1622" y="5902155"/>
            <a:ext cx="12192000" cy="9405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0AC12-1165-6D04-880C-3B9204576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93072" b="59438"/>
          <a:stretch/>
        </p:blipFill>
        <p:spPr>
          <a:xfrm>
            <a:off x="827773" y="1536562"/>
            <a:ext cx="741145" cy="1014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BA9A83-8CED-1299-9BAD-9B8F4AD3FE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r="83830" b="59438"/>
          <a:stretch/>
        </p:blipFill>
        <p:spPr>
          <a:xfrm>
            <a:off x="7385600" y="1536562"/>
            <a:ext cx="1172677" cy="1014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8CA06-5D2F-5473-AC85-3A6CEE761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 r="47873" b="62808"/>
          <a:stretch/>
        </p:blipFill>
        <p:spPr>
          <a:xfrm>
            <a:off x="3314487" y="1556111"/>
            <a:ext cx="2550695" cy="929869"/>
          </a:xfrm>
          <a:prstGeom prst="rect">
            <a:avLst/>
          </a:prstGeom>
        </p:spPr>
      </p:pic>
      <p:pic>
        <p:nvPicPr>
          <p:cNvPr id="7" name="Picture 2" descr="D:\GIÁO ÁN 1 2020-2021\HÌNH SOẠN GIÁO ÁN\Đọc nhạc\BAN NHẠC ĐRM\Picture1 - Copy (3).jpg">
            <a:extLst>
              <a:ext uri="{FF2B5EF4-FFF2-40B4-BE49-F238E27FC236}">
                <a16:creationId xmlns:a16="http://schemas.microsoft.com/office/drawing/2014/main" id="{5576EBB6-3BAE-A28D-3D39-757CB26E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2" t="35484" r="11346" b="53226"/>
          <a:stretch>
            <a:fillRect/>
          </a:stretch>
        </p:blipFill>
        <p:spPr bwMode="auto">
          <a:xfrm>
            <a:off x="1179353" y="2784559"/>
            <a:ext cx="10648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GIÁO ÁN 1 2020-2021\HÌNH SOẠN GIÁO ÁN\Đọc nhạc\BAN NHẠC ĐRM\Picture1 - Copy (3).jpg">
            <a:extLst>
              <a:ext uri="{FF2B5EF4-FFF2-40B4-BE49-F238E27FC236}">
                <a16:creationId xmlns:a16="http://schemas.microsoft.com/office/drawing/2014/main" id="{74CA169A-0593-71EF-3EDF-5255BC01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4" t="35484" r="1418" b="53226"/>
          <a:stretch>
            <a:fillRect/>
          </a:stretch>
        </p:blipFill>
        <p:spPr bwMode="auto">
          <a:xfrm>
            <a:off x="3782150" y="2747956"/>
            <a:ext cx="12229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GIÁO ÁN 1 2020-2021\HÌNH SOẠN GIÁO ÁN\Picture5.png">
            <a:extLst>
              <a:ext uri="{FF2B5EF4-FFF2-40B4-BE49-F238E27FC236}">
                <a16:creationId xmlns:a16="http://schemas.microsoft.com/office/drawing/2014/main" id="{15540003-28B2-4F12-E574-DEF0C8EC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77010" r="79694" b="4985"/>
          <a:stretch>
            <a:fillRect/>
          </a:stretch>
        </p:blipFill>
        <p:spPr bwMode="auto">
          <a:xfrm>
            <a:off x="8722725" y="2485980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151CF9-BB74-3A4A-C39C-431036A89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0" r="47873" b="62808"/>
          <a:stretch/>
        </p:blipFill>
        <p:spPr>
          <a:xfrm>
            <a:off x="1234553" y="1563934"/>
            <a:ext cx="2115039" cy="9298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634010-724C-3828-D8A8-62079F50CF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 r="56778" b="62808"/>
          <a:stretch/>
        </p:blipFill>
        <p:spPr>
          <a:xfrm>
            <a:off x="5604926" y="1531696"/>
            <a:ext cx="1883529" cy="929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4E2F6C-79D6-46F5-3B04-DE2B3C1001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 r="47873" b="62808"/>
          <a:stretch/>
        </p:blipFill>
        <p:spPr>
          <a:xfrm>
            <a:off x="8468441" y="1531696"/>
            <a:ext cx="2550695" cy="929869"/>
          </a:xfrm>
          <a:prstGeom prst="rect">
            <a:avLst/>
          </a:prstGeom>
        </p:spPr>
      </p:pic>
      <p:pic>
        <p:nvPicPr>
          <p:cNvPr id="15" name="Picture 2" descr="D:\GIÁO ÁN 1 2020-2021\HÌNH SOẠN GIÁO ÁN\Picture5.png">
            <a:extLst>
              <a:ext uri="{FF2B5EF4-FFF2-40B4-BE49-F238E27FC236}">
                <a16:creationId xmlns:a16="http://schemas.microsoft.com/office/drawing/2014/main" id="{5ABFF444-749D-78EF-2540-2AC7031B9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4" t="79501" r="36707" b="3778"/>
          <a:stretch>
            <a:fillRect/>
          </a:stretch>
        </p:blipFill>
        <p:spPr bwMode="auto">
          <a:xfrm>
            <a:off x="6195751" y="2773288"/>
            <a:ext cx="10001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GIÁO ÁN 1 2020-2021\HÌNH SOẠN GIÁO ÁN\Picture5.png">
            <a:extLst>
              <a:ext uri="{FF2B5EF4-FFF2-40B4-BE49-F238E27FC236}">
                <a16:creationId xmlns:a16="http://schemas.microsoft.com/office/drawing/2014/main" id="{E3FC1BC0-7C22-4321-5568-F85CE41B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4" t="79501" r="36707" b="3778"/>
          <a:stretch>
            <a:fillRect/>
          </a:stretch>
        </p:blipFill>
        <p:spPr bwMode="auto">
          <a:xfrm>
            <a:off x="7385600" y="2713121"/>
            <a:ext cx="10001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9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877912"/>
            <a:ext cx="12192000" cy="1008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1465" y="235269"/>
            <a:ext cx="6832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nhạc ký hiệu bàn tay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Đọc nhạc bài số 1 (Lớp 3 theo CTGDPT 2018 -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5778137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" y="1299411"/>
            <a:ext cx="10607041" cy="4008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3" y="3686118"/>
            <a:ext cx="568202" cy="333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92" y="5363979"/>
            <a:ext cx="568202" cy="333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0" y="5270383"/>
            <a:ext cx="549505" cy="406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6" y="3686118"/>
            <a:ext cx="549505" cy="406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8" y="3741443"/>
            <a:ext cx="579027" cy="371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61" y="5325667"/>
            <a:ext cx="579027" cy="3715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15" y="3741443"/>
            <a:ext cx="579027" cy="37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02" y="5343881"/>
            <a:ext cx="504445" cy="426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54" y="3779520"/>
            <a:ext cx="504445" cy="4267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1" y="5407585"/>
            <a:ext cx="536449" cy="254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1" y="5400858"/>
            <a:ext cx="536449" cy="254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28" y="3799972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34" y="541518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1" y="5449086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1" y="5396375"/>
            <a:ext cx="489205" cy="2941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2" y="5395371"/>
            <a:ext cx="489205" cy="2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8" y="1120313"/>
            <a:ext cx="9673577" cy="2974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2299" y="4640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</a:rPr>
              <a:t>Đọc nhạc gõ đêm theo phách</a:t>
            </a:r>
            <a:endParaRPr lang="en-US" sz="2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13" y="21181"/>
            <a:ext cx="3310184" cy="1993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4" y="2888166"/>
            <a:ext cx="346726" cy="346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02" y="2905984"/>
            <a:ext cx="346726" cy="346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59" y="2865398"/>
            <a:ext cx="346726" cy="3467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19" y="2870619"/>
            <a:ext cx="346726" cy="3467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26" y="2846240"/>
            <a:ext cx="346726" cy="346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69" y="2890966"/>
            <a:ext cx="346726" cy="3467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61" y="2865398"/>
            <a:ext cx="346726" cy="346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77" y="4103551"/>
            <a:ext cx="346726" cy="3467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57" y="4075648"/>
            <a:ext cx="346726" cy="3467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83" y="4069252"/>
            <a:ext cx="346726" cy="3467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63" y="2900928"/>
            <a:ext cx="346726" cy="346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76" y="4174296"/>
            <a:ext cx="346726" cy="3467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58" y="4166911"/>
            <a:ext cx="346726" cy="3467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47" y="4069252"/>
            <a:ext cx="346726" cy="3467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34" y="4103551"/>
            <a:ext cx="346726" cy="346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3" y="4166538"/>
            <a:ext cx="346726" cy="34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2" y="4812822"/>
            <a:ext cx="2827026" cy="2087884"/>
          </a:xfrm>
          <a:prstGeom prst="rect">
            <a:avLst/>
          </a:prstGeom>
        </p:spPr>
      </p:pic>
      <p:pic>
        <p:nvPicPr>
          <p:cNvPr id="30" name="Đọc nhạc bài số 1 (Lớp 3 theo CTGDPT 2018 -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77047" y="4888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6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74" y="1635892"/>
            <a:ext cx="4779797" cy="12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  <p:pic>
        <p:nvPicPr>
          <p:cNvPr id="6" name="Picture 5" descr="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420" y="6296970"/>
            <a:ext cx="510579" cy="49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Đọc nhạc bài số 1 (Lớp 3 theo CTGDPT 2018 -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1019" y="4306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48500" y="4753837"/>
            <a:ext cx="12247291" cy="23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86" y="4912785"/>
            <a:ext cx="3782729" cy="2080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4463" y="952023"/>
            <a:ext cx="6333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lời ca kết hợp gõ đệm theo hình tiết tấu 1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304547" y="373628"/>
            <a:ext cx="588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oạt 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luyện tập- Thực hành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08" y="1530417"/>
            <a:ext cx="11531066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 bùng bùng bùng bùng bùng bùng bùng bùng bùng bùng bùng bùng bùng bùng bùng bùng bùng bùng bùng bùng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gì vui hơn chơi rằm tháng tám còn gì hay hơn chơi trò múa lân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đánh phèn thì anh đánh trống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Em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Địa thì anh múa lân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E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rước đèn thì anh múa rối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6:V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 lên nào kể đêm sáng trăng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87" y="3838785"/>
            <a:ext cx="6898105" cy="7934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508" y="373629"/>
            <a:ext cx="418698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Ôn bài hát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 lân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7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48500" y="4753837"/>
            <a:ext cx="12247291" cy="23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9" y="4777280"/>
            <a:ext cx="3060480" cy="2080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39" y="0"/>
            <a:ext cx="1208036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 6 câu hát kết hợp gõ đệm theo phách (quay lại 2 lần). Sau đó đọc lời ca kết hợp gõ đệm theo hình tiết tấu 2 để kết bài.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7" y="1363979"/>
            <a:ext cx="11237189" cy="1162051"/>
          </a:xfrm>
          <a:prstGeom prst="rect">
            <a:avLst/>
          </a:prstGeom>
        </p:spPr>
      </p:pic>
      <p:pic>
        <p:nvPicPr>
          <p:cNvPr id="13" name="mua l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2940" y="3860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41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756" y="178420"/>
            <a:ext cx="4270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vận động cơ thể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104507" y="4232138"/>
            <a:ext cx="12247291" cy="23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54" y="3927641"/>
            <a:ext cx="3060480" cy="208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3" y="1589507"/>
            <a:ext cx="8269358" cy="1409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273"/>
            <a:ext cx="4029298" cy="1483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381" y="2475557"/>
            <a:ext cx="341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 gì  vui   hơn chơi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5279" y="745464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kết, cả lớp hát và vỗ tay theo tiết tấu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57" y="3062831"/>
            <a:ext cx="414208" cy="34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1" y="3079273"/>
            <a:ext cx="414208" cy="34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71" y="3020506"/>
            <a:ext cx="499528" cy="415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60" y="3112477"/>
            <a:ext cx="414208" cy="340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51" y="3112476"/>
            <a:ext cx="414208" cy="340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29" y="3087220"/>
            <a:ext cx="499528" cy="415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02" y="3112476"/>
            <a:ext cx="414208" cy="340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67" y="3115132"/>
            <a:ext cx="414208" cy="3409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32" y="3082317"/>
            <a:ext cx="499528" cy="4150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27" y="3126849"/>
            <a:ext cx="414208" cy="340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47" y="3132541"/>
            <a:ext cx="414208" cy="3409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78" y="3070527"/>
            <a:ext cx="499528" cy="415016"/>
          </a:xfrm>
          <a:prstGeom prst="rect">
            <a:avLst/>
          </a:prstGeom>
        </p:spPr>
      </p:pic>
      <p:pic>
        <p:nvPicPr>
          <p:cNvPr id="26" name="mua l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8381" y="4132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a l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4578" y="294444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31681" y="4618330"/>
            <a:ext cx="12247291" cy="23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78" y="4334390"/>
            <a:ext cx="3060480" cy="2080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68828" y="0"/>
            <a:ext cx="5393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vận dụng- Trải nghiệm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0918" y="523220"/>
            <a:ext cx="9022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HS hát lời ca; 4 HS gõ đệm theo phách và 3 HS vận động cơ 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9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5954" y="702924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Giới thiệu, đọc mẫu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1393" y="-57253"/>
            <a:ext cx="439896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1539851"/>
            <a:ext cx="10933611" cy="40531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821211" y="3995921"/>
            <a:ext cx="755069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21211" y="4027974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89840" y="5602865"/>
            <a:ext cx="8182069" cy="54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89840" y="5634916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92" y="125513"/>
            <a:ext cx="3271234" cy="22952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54802" y="5974218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? Hình nốt nhạc, tên nốt nhạc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0984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Đọc nhạc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1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2432" y="93678"/>
            <a:ext cx="21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Calibri"/>
              </a:rPr>
              <a:t>Luyện tiết tấu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26"/>
            <a:ext cx="2419543" cy="4088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4" y="1536561"/>
            <a:ext cx="10414152" cy="2500179"/>
          </a:xfrm>
          <a:prstGeom prst="rect">
            <a:avLst/>
          </a:prstGeom>
        </p:spPr>
      </p:pic>
      <p:pic>
        <p:nvPicPr>
          <p:cNvPr id="3" name="LUYEN TT1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0426" y="405164"/>
            <a:ext cx="609600" cy="609600"/>
          </a:xfrm>
          <a:prstGeom prst="rect">
            <a:avLst/>
          </a:prstGeom>
        </p:spPr>
      </p:pic>
      <p:pic>
        <p:nvPicPr>
          <p:cNvPr id="4" name="LUYEN TT2 - Par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56846" y="3897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6605" y="178862"/>
            <a:ext cx="395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 nốt nhạc từng câu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329846"/>
            <a:ext cx="10515600" cy="3232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8" y="4694663"/>
            <a:ext cx="2688641" cy="23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752" y="22279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7" y="1964619"/>
            <a:ext cx="10547312" cy="144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8" y="4694663"/>
            <a:ext cx="2688641" cy="2318309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6835" y="3898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283</Words>
  <Application>Microsoft Office PowerPoint</Application>
  <PresentationFormat>Widescreen</PresentationFormat>
  <Paragraphs>33</Paragraphs>
  <Slides>16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#9Slide05 Dancing Script</vt:lpstr>
      <vt:lpstr>Arial</vt:lpstr>
      <vt:lpstr>Calibri</vt:lpstr>
      <vt:lpstr>Times New Roman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52</cp:revision>
  <dcterms:created xsi:type="dcterms:W3CDTF">2022-04-04T02:41:08Z</dcterms:created>
  <dcterms:modified xsi:type="dcterms:W3CDTF">2023-09-15T09:12:52Z</dcterms:modified>
</cp:coreProperties>
</file>