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</p:sldMasterIdLst>
  <p:notesMasterIdLst>
    <p:notesMasterId r:id="rId17"/>
  </p:notesMasterIdLst>
  <p:sldIdLst>
    <p:sldId id="256" r:id="rId4"/>
    <p:sldId id="263" r:id="rId5"/>
    <p:sldId id="259" r:id="rId6"/>
    <p:sldId id="274" r:id="rId7"/>
    <p:sldId id="320" r:id="rId8"/>
    <p:sldId id="470" r:id="rId9"/>
    <p:sldId id="275" r:id="rId10"/>
    <p:sldId id="290" r:id="rId11"/>
    <p:sldId id="286" r:id="rId12"/>
    <p:sldId id="287" r:id="rId13"/>
    <p:sldId id="288" r:id="rId14"/>
    <p:sldId id="278" r:id="rId15"/>
    <p:sldId id="279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D0125-361E-4FC5-B6D0-0E9EC6FE9EEA}">
          <p14:sldIdLst>
            <p14:sldId id="256"/>
            <p14:sldId id="263"/>
            <p14:sldId id="259"/>
            <p14:sldId id="274"/>
            <p14:sldId id="320"/>
            <p14:sldId id="470"/>
            <p14:sldId id="275"/>
            <p14:sldId id="290"/>
          </p14:sldIdLst>
        </p14:section>
        <p14:section name="Untitled Section" id="{9489B722-C0FA-4C02-BA13-0FC3353C8FF6}">
          <p14:sldIdLst>
            <p14:sldId id="286"/>
            <p14:sldId id="287"/>
            <p14:sldId id="288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54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CD537-2989-406F-8438-0F62A5FD0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9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CE996-0C58-4A7E-9709-010E6413F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C7C35AF-24B4-4769-A5A6-5FC8360322A5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EFB9E-0B7F-48C6-861B-8A2126FCC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C11F5-B0D3-4DC9-AC8F-0B20D26B1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0664638-905F-462D-B8DA-537248807B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540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BE4204-9D41-4676-AD50-028FD7920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F1E5FD9-15B4-4EC5-86EA-D30D3FB91718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C8C2E-A334-4D8C-A742-E423B29A7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84812-49DB-4E02-AD67-E8CDCAD11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C6D78D-D80A-413D-9FD7-C6E5FEE990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06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6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1314B-56C5-4115-A5E9-158BD3AB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7E5CB22-4C33-4B2A-887B-B2DBA277D50A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F8B4D-ADD1-4F4B-8146-F24893B19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07BDB-ECF4-48B4-A105-1D4AED155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73F6572-B9CC-4707-BC33-5D35E5AC3E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464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08B5B-D045-415A-A357-B6B30257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05FB3D1-A0FF-4E21-8C8A-3B65361339A6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F7711E-3491-42ED-BE9F-3E81F03B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EC73-2F1A-49D2-AB6C-59A281F6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A6DA85-09B8-422C-8AD7-B2A167AF8F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974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E24EA6-D52F-47B4-B4C6-4A859789D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F4CCF6-0D16-471B-9089-6C11F192F387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9437AB-EC6F-4AF7-AE95-6B661932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42DA1E-636E-4362-9090-B00EAD39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4F6D20F-3C14-4481-8CFA-031B363EF7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6103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7D281-17AB-43F2-A1CC-141348915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EEC0E7-D05C-460A-9A62-11CFE86DF513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2071F3-D919-4ACB-B029-C10A6919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95751-E2D4-49AE-B3EB-AD3AEEA84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23F389-BB3B-45C2-80F7-28433C8D7A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2596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CA493E-353C-4FA3-BD70-DEB42490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12566EC-7612-479D-B632-B50A9C190D28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7F9A8-9112-4419-9E14-6C7C715E0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29DD7-B6A1-4F98-AD3D-0540C23B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2E09EDE-DC45-4A03-9606-375EF6CEC0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568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3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C2F1C-43A6-4F7C-8ACF-95BA66624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7A821F-3A91-4164-A556-5A85E11253AB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10D02-0D0F-4E1E-B9EE-113B08629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F9815-871F-4064-9030-31A852BF0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BD9B3E5-4AE6-4FC4-94D7-1470B04892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7169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3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4D211-C052-4AC3-B762-E2793103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74FC73-684E-4EE9-B64D-D7CC2BA9CA0B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490E74-8C3C-446E-9426-F93B68986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DE1852-3293-43EE-BBC5-8830D13E9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6C5EE8-6E9B-428A-BE66-E99CD86FA2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6726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24509-5D4E-45C1-8DB9-B8A910AE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DCE95FC-5A34-4F2F-BCB9-BFD6DCEBF6D9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39806-1BE0-49ED-92C9-C1431BABD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246F1-5823-48F6-8720-8BE3D5BDA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313A7D2-4947-4D7F-807F-2230E4795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592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3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365133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80FD1-1BF6-4092-82A4-07EEC5F20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B2667E-D500-4517-9694-A3BC6B013345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3087D-6456-4AF1-BC00-021257C6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80175-13A2-4C7A-8170-E5856E9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hangingPunct="0"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C3D2B6F-901F-4115-BA63-9EAD9B09D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4179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E7472C34-29C4-4CBC-B1D4-9EAFB7C60D9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6185"/>
            <a:ext cx="78867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9" rIns="68573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D086142B-D935-4F18-AC17-4AA7F51CFA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6684"/>
            <a:ext cx="7886700" cy="434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73" tIns="34289" rIns="68573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495C56-52A1-4094-A570-6759EFD2C3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6183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l" defTabSz="68571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FDD8ED0-CE57-4707-92CE-06C73BF4BAE6}" type="datetimeFigureOut">
              <a:rPr lang="en-US"/>
              <a:pPr>
                <a:defRPr/>
              </a:pPr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23A1E-EAEF-4B77-8CB8-43AE0FD9D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lIns="68573" tIns="34289" rIns="68573" bIns="34289" rtlCol="0" anchor="ctr"/>
          <a:lstStyle>
            <a:lvl1pPr algn="ctr" defTabSz="685715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F0A82-ECF8-403F-BAD0-C609D362D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6183"/>
          </a:xfrm>
          <a:prstGeom prst="rect">
            <a:avLst/>
          </a:prstGeom>
        </p:spPr>
        <p:txBody>
          <a:bodyPr vert="horz" wrap="square" lIns="68573" tIns="34289" rIns="68573" bIns="34289" numCol="1" anchor="ctr" anchorCtr="0" compatLnSpc="1">
            <a:prstTxWarp prst="textNoShape">
              <a:avLst/>
            </a:prstTxWarp>
          </a:bodyPr>
          <a:lstStyle>
            <a:lvl1pPr algn="r" defTabSz="684213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1D4C04B-8C54-46D7-8241-048D024CEA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822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4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69863" indent="-169863" algn="l" defTabSz="684213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43834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72864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72864"/>
            <a:ext cx="368985" cy="1302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591" y="548680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song loan</a:t>
            </a:r>
          </a:p>
        </p:txBody>
      </p:sp>
      <p:pic>
        <p:nvPicPr>
          <p:cNvPr id="2050" name="Picture 2" descr="C:\Users\Administrator\Desktop\img2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1047" y="2925716"/>
            <a:ext cx="1224136" cy="7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img2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3521" y="3078116"/>
            <a:ext cx="1224136" cy="7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img20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0132" y="3033379"/>
            <a:ext cx="1224136" cy="759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041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0064" y="149331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653136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35554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74" y="4841998"/>
            <a:ext cx="759673" cy="1302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362" y="581582"/>
            <a:ext cx="8388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Reo vang reo, 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 vang ca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     </a:t>
            </a: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ất tiếng hát vang rừng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84" y="2122707"/>
            <a:ext cx="85201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 lên chào mừng bình minh 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muôn năm.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68128" y="3711899"/>
            <a:ext cx="709454" cy="476672"/>
          </a:xfrm>
          <a:prstGeom prst="rect">
            <a:avLst/>
          </a:prstGeom>
        </p:spPr>
      </p:pic>
      <p:pic>
        <p:nvPicPr>
          <p:cNvPr id="27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11493" y="1004756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3561" y="1004755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05867" y="1010513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3680" y="1104598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9694" y="1104597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65514" y="1094083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2087562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4030" y="2122707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83768" y="2122707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5317" y="2118091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2439" y="2122707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8580" y="2122707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7784" y="3122981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14212" y="3122980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6342" y="3122979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60648" y="3122978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2716" y="3121479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39694" y="3119980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3503" y="4034941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5571" y="4034941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97639" y="3986534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39260" y="4080925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52020" y="4080924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istrator\Desktop\img20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19303" y="4080925"/>
            <a:ext cx="612068" cy="37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9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$Recycle.Bin\S-1-5-21-164611853-1588462545-3568911502-500\$RQE5BF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92787"/>
            <a:ext cx="5112567" cy="37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HIH NG NGHEP BAI G\hat mua cat pho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78004"/>
            <a:ext cx="2427009" cy="12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639" y="1700808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1741025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6906" y="486534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3943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13176"/>
            <a:ext cx="2483768" cy="1831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-34833"/>
            <a:ext cx="9252520" cy="214733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1709" y="551951"/>
            <a:ext cx="1512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1142473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6414540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-48483" y="1323404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79316" y="1725487"/>
            <a:ext cx="4464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 cụ</a:t>
            </a:r>
            <a:r>
              <a:rPr lang="en-US" sz="20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Luyện tiết tấu với nhạc cụ gõ 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39096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4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8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730" cy="6796444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AB07A2A-6838-44FF-822E-99B53EF9D30D}"/>
              </a:ext>
            </a:extLst>
          </p:cNvPr>
          <p:cNvSpPr/>
          <p:nvPr/>
        </p:nvSpPr>
        <p:spPr>
          <a:xfrm>
            <a:off x="2411760" y="337394"/>
            <a:ext cx="4248472" cy="1579438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NỘI DUNG 1: ÔN HÁT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6509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C:\$Recycle.Bin\S-1-5-21-164611853-1588462545-3568911502-500\$RQE5BF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597" y="-26203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126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183" y="1328134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218BD9-65E3-A22B-227F-3A3203052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99" y="592297"/>
            <a:ext cx="8425402" cy="5620999"/>
          </a:xfrm>
          <a:prstGeom prst="rect">
            <a:avLst/>
          </a:prstGeom>
        </p:spPr>
      </p:pic>
      <p:pic>
        <p:nvPicPr>
          <p:cNvPr id="3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6C4720E5-185F-D588-7CB2-7A05D2409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9964" y="617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extLst>
              <a:ext uri="{FF2B5EF4-FFF2-40B4-BE49-F238E27FC236}">
                <a16:creationId xmlns:a16="http://schemas.microsoft.com/office/drawing/2014/main" id="{6A95F0B0-4131-4E94-8140-C9484962A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296253"/>
            <a:ext cx="8321085" cy="5357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Ảnh 1">
            <a:extLst>
              <a:ext uri="{FF2B5EF4-FFF2-40B4-BE49-F238E27FC236}">
                <a16:creationId xmlns:a16="http://schemas.microsoft.com/office/drawing/2014/main" id="{86821022-C13A-4A95-807C-536A9BDC60E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63775">
            <a:off x="224523" y="4753335"/>
            <a:ext cx="642128" cy="1498301"/>
          </a:xfrm>
          <a:noFill/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E385106-FACD-44F3-A750-0F9B2DD5A34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 rot="748508">
            <a:off x="5917845" y="4526928"/>
            <a:ext cx="2403775" cy="3262312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67589" name="Picture 8">
            <a:extLst>
              <a:ext uri="{FF2B5EF4-FFF2-40B4-BE49-F238E27FC236}">
                <a16:creationId xmlns:a16="http://schemas.microsoft.com/office/drawing/2014/main" id="{1FE9D7BC-183F-4914-A2E3-3FD2BD987F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55116"/>
            <a:ext cx="1309688" cy="2998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9">
            <a:extLst>
              <a:ext uri="{FF2B5EF4-FFF2-40B4-BE49-F238E27FC236}">
                <a16:creationId xmlns:a16="http://schemas.microsoft.com/office/drawing/2014/main" id="{B5AFC007-5BE4-4060-A366-EF3F7F86B5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897" y="4155116"/>
            <a:ext cx="1182688" cy="24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O VAG B M Fdur.mp3">
            <a:hlinkClick r:id="" action="ppaction://media"/>
            <a:extLst>
              <a:ext uri="{FF2B5EF4-FFF2-40B4-BE49-F238E27FC236}">
                <a16:creationId xmlns:a16="http://schemas.microsoft.com/office/drawing/2014/main" id="{1B3B07CD-FAB5-FA31-EAE1-180255383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0848" y="527447"/>
            <a:ext cx="709454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39752" y="6091298"/>
            <a:ext cx="540060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33115" y="2204864"/>
            <a:ext cx="597387" cy="6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1066" y="6093296"/>
            <a:ext cx="453650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149080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84168" y="4055314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23728" y="530120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dog\Mặt trời Gif (20)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1471" y="5194958"/>
            <a:ext cx="565393" cy="54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8309" y="5574481"/>
            <a:ext cx="597387" cy="48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23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0064" y="149331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653136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35554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74" y="4841998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06" y="5311588"/>
            <a:ext cx="368985" cy="1302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362" y="581582"/>
            <a:ext cx="8388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ất tiếng hát 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rừng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84" y="2122707"/>
            <a:ext cx="85201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muôn năm.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25" y="104643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4" y="1021140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70" y="1047627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73" y="1048823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5001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57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95705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61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22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9499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87" y="306540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5" y="4005064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54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17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76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4454" y="3609214"/>
            <a:ext cx="70945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209</Words>
  <Application>Microsoft Office PowerPoint</Application>
  <PresentationFormat>On-screen Show (4:3)</PresentationFormat>
  <Paragraphs>41</Paragraphs>
  <Slides>13</Slides>
  <Notes>2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84</cp:revision>
  <dcterms:created xsi:type="dcterms:W3CDTF">2021-05-09T14:16:54Z</dcterms:created>
  <dcterms:modified xsi:type="dcterms:W3CDTF">2023-07-21T00:02:09Z</dcterms:modified>
</cp:coreProperties>
</file>