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2"/>
  </p:notesMasterIdLst>
  <p:sldIdLst>
    <p:sldId id="256" r:id="rId3"/>
    <p:sldId id="263" r:id="rId4"/>
    <p:sldId id="259" r:id="rId5"/>
    <p:sldId id="261" r:id="rId6"/>
    <p:sldId id="260" r:id="rId7"/>
    <p:sldId id="262" r:id="rId8"/>
    <p:sldId id="264" r:id="rId9"/>
    <p:sldId id="265" r:id="rId10"/>
    <p:sldId id="267" r:id="rId11"/>
    <p:sldId id="268" r:id="rId12"/>
    <p:sldId id="270" r:id="rId13"/>
    <p:sldId id="271" r:id="rId14"/>
    <p:sldId id="281" r:id="rId15"/>
    <p:sldId id="282" r:id="rId16"/>
    <p:sldId id="274" r:id="rId17"/>
    <p:sldId id="275" r:id="rId18"/>
    <p:sldId id="283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1.mp3"/><Relationship Id="rId7" Type="http://schemas.openxmlformats.org/officeDocument/2006/relationships/image" Target="../media/image1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1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620688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412776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004048" y="2036023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5936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699944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576" y="1700808"/>
            <a:ext cx="80457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Líu líu lo lo chim oanh hót say sưa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91680" y="1676831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678175"/>
            <a:ext cx="8964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ót lên chào mừng bình minh luôn tươi sáng</a:t>
            </a:r>
            <a:b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184482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ca hát say sưa</a:t>
            </a:r>
            <a:b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16015" y="1937156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6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48478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muôn năm.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868144" y="2546612"/>
            <a:ext cx="1512168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98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9144000" cy="6381328"/>
            <a:chOff x="960" y="96"/>
            <a:chExt cx="3888" cy="4128"/>
          </a:xfrm>
        </p:grpSpPr>
        <p:pic>
          <p:nvPicPr>
            <p:cNvPr id="9" name="Picture 8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457890"/>
            <a:ext cx="29878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3818" y="6381328"/>
            <a:ext cx="324018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56025" y="2276872"/>
            <a:ext cx="604288" cy="435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94907" y="4077072"/>
            <a:ext cx="604288" cy="36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3689" y="5375116"/>
            <a:ext cx="604288" cy="179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1744" y="4222988"/>
            <a:ext cx="604288" cy="238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88224" y="5945480"/>
            <a:ext cx="604288" cy="435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0355" y="72571"/>
            <a:ext cx="709454" cy="476672"/>
          </a:xfrm>
          <a:prstGeom prst="rect">
            <a:avLst/>
          </a:prstGeom>
        </p:spPr>
      </p:pic>
      <p:pic>
        <p:nvPicPr>
          <p:cNvPr id="2" name="PIANO 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144" y="-60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6091298"/>
            <a:ext cx="482453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4148" y="4153256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015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1515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9487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0558" y="5219732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309" y="5741505"/>
            <a:ext cx="597387" cy="4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066" y="6093296"/>
            <a:ext cx="453650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hợp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đệm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055314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4055314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728" y="5301208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1471" y="5194958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076" y="5574480"/>
            <a:ext cx="597387" cy="5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941168"/>
            <a:ext cx="597387" cy="9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$Recycle.Bin\S-1-5-21-164611853-1588462545-3568911502-500\$RQE5BF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2787"/>
            <a:ext cx="5112567" cy="37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HIH NG NGHEP BAI G\hat mua cat pho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78004"/>
            <a:ext cx="2427009" cy="12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39" y="1700808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7" y="1741025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486535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39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13176"/>
            <a:ext cx="2483768" cy="1831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34833"/>
            <a:ext cx="9252520" cy="251510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76470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6016" y="134076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3640" y="2080159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Phước</a:t>
            </a:r>
            <a:endParaRPr lang="en-US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6414540"/>
            <a:ext cx="2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CHÀO NGÀY MỚI</a:t>
            </a:r>
          </a:p>
        </p:txBody>
      </p:sp>
      <p:pic>
        <p:nvPicPr>
          <p:cNvPr id="2051" name="Picture 3" descr="C:\Users\Administrator\Desktop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171">
            <a:off x="-48483" y="1323404"/>
            <a:ext cx="1274481" cy="12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134076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1663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sp>
        <p:nvSpPr>
          <p:cNvPr id="2" name="AutoShape 2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9"/>
            <a:ext cx="2088232" cy="5089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5826" y="2132856"/>
            <a:ext cx="24122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Hữu Phước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 sinh ngày 12 tháng 9 năm 1921, quê ở Cần Thơ, Hậu Giang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475" y="2887682"/>
            <a:ext cx="216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“Reo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1939.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hồn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-14166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83568" y="548680"/>
            <a:ext cx="6912768" cy="6264069"/>
            <a:chOff x="960" y="96"/>
            <a:chExt cx="3888" cy="4275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43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8" y="689329"/>
            <a:ext cx="609600" cy="609600"/>
          </a:xfrm>
          <a:prstGeom prst="rect">
            <a:avLst/>
          </a:prstGeom>
        </p:spPr>
      </p:pic>
      <p:pic>
        <p:nvPicPr>
          <p:cNvPr id="9" name="REO VAG B M F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94992" y="10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-2738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7624" y="1484784"/>
            <a:ext cx="55446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Líu líu lo lo chim oanh hót say sưa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 lên chào mừng bình minh luôn tươi sáng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La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ca hát say sưa</a:t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muôn năm.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9608"/>
            <a:ext cx="1457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2161" y="4725144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7944" y="0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3928" y="312386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7873" y="1772816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5916" y="-26405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340768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164288" y="2217931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3112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3589" y="709190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484784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b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5192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298</Words>
  <Application>Microsoft Office PowerPoint</Application>
  <PresentationFormat>On-screen Show (4:3)</PresentationFormat>
  <Paragraphs>48</Paragraphs>
  <Slides>19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.VnTime</vt:lpstr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64</cp:revision>
  <dcterms:created xsi:type="dcterms:W3CDTF">2021-05-09T14:16:54Z</dcterms:created>
  <dcterms:modified xsi:type="dcterms:W3CDTF">2023-07-20T23:34:55Z</dcterms:modified>
</cp:coreProperties>
</file>