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  <p:sldMasterId id="2147483720" r:id="rId4"/>
    <p:sldMasterId id="2147483732" r:id="rId5"/>
    <p:sldMasterId id="2147483776" r:id="rId6"/>
    <p:sldMasterId id="2147483788" r:id="rId7"/>
    <p:sldMasterId id="2147483801" r:id="rId8"/>
    <p:sldMasterId id="2147483813" r:id="rId9"/>
  </p:sldMasterIdLst>
  <p:notesMasterIdLst>
    <p:notesMasterId r:id="rId20"/>
  </p:notesMasterIdLst>
  <p:sldIdLst>
    <p:sldId id="305" r:id="rId10"/>
    <p:sldId id="477" r:id="rId11"/>
    <p:sldId id="257" r:id="rId12"/>
    <p:sldId id="468" r:id="rId13"/>
    <p:sldId id="478" r:id="rId14"/>
    <p:sldId id="479" r:id="rId15"/>
    <p:sldId id="465" r:id="rId16"/>
    <p:sldId id="494" r:id="rId17"/>
    <p:sldId id="278" r:id="rId18"/>
    <p:sldId id="30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1565" autoAdjust="0"/>
  </p:normalViewPr>
  <p:slideViewPr>
    <p:cSldViewPr>
      <p:cViewPr varScale="1">
        <p:scale>
          <a:sx n="67" d="100"/>
          <a:sy n="67" d="100"/>
        </p:scale>
        <p:origin x="96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theme" Target="theme/theme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408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69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C6FC6-7144-49B7-8493-9BE00E60AD4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770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492650-798E-45A2-92E2-34E7DC9EA07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37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168284-9718-410D-B464-C50F6816B3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34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DAEB85-EB6F-4033-AFC5-F96A0B4492C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3175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91867-B753-4B0C-9039-4F6DAA3283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25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5E214-DAA9-44BE-B469-144BFBE1BB4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04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4937C1-3464-41AA-9B2A-28052A962C9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9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874E54-A362-4E1B-B216-0D1598F6D9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66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FF57A-478A-4847-8EF5-8A5C43E8BA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645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7D2C9D-447C-4B81-946B-1A848591998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4428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D4CC9B-EA6A-4FA8-83B5-D9D4D54725E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031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741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410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869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778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769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46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1167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561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998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14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0621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413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383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896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7957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3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5544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6678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983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790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58050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9276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924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5388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04973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341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185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93048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658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101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440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0103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2023/7/21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43371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37539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7516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514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430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711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329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1109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60405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1160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45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3306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5013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873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553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4906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9176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2570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312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33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765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8960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5503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4991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825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66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1205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3273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9312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0011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6131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21758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58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89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2.pn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17" Type="http://schemas.openxmlformats.org/officeDocument/2006/relationships/image" Target="../media/image5.GIF"/><Relationship Id="rId2" Type="http://schemas.openxmlformats.org/officeDocument/2006/relationships/slideLayout" Target="../slideLayouts/slideLayout92.xml"/><Relationship Id="rId16" Type="http://schemas.openxmlformats.org/officeDocument/2006/relationships/image" Target="../media/image4.png"/><Relationship Id="rId20" Type="http://schemas.openxmlformats.org/officeDocument/2006/relationships/image" Target="../media/image7.jpeg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0.xml"/><Relationship Id="rId19" Type="http://schemas.microsoft.com/office/2007/relationships/hdphoto" Target="../media/hdphoto2.wdp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FDC366C-972D-44EA-A8DE-14B115254A9A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76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813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7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24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70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7">
            <a:extLst>
              <a:ext uri="{FF2B5EF4-FFF2-40B4-BE49-F238E27FC236}">
                <a16:creationId xmlns:a16="http://schemas.microsoft.com/office/drawing/2014/main" id="{EF9A0FB9-A20C-B51A-6832-4BDDFE56125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2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59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6">
            <a:extLst>
              <a:ext uri="{FF2B5EF4-FFF2-40B4-BE49-F238E27FC236}">
                <a16:creationId xmlns:a16="http://schemas.microsoft.com/office/drawing/2014/main" id="{1C4E7F48-04A6-29FA-B5D9-5AFD93495C7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9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图片 44">
            <a:extLst>
              <a:ext uri="{FF2B5EF4-FFF2-40B4-BE49-F238E27FC236}">
                <a16:creationId xmlns:a16="http://schemas.microsoft.com/office/drawing/2014/main" id="{C6940AEA-0DB4-72F1-97C7-A2E86776089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" y="5357166"/>
            <a:ext cx="12192000" cy="1548368"/>
          </a:xfrm>
          <a:prstGeom prst="rect">
            <a:avLst/>
          </a:prstGeom>
        </p:spPr>
      </p:pic>
      <p:pic>
        <p:nvPicPr>
          <p:cNvPr id="9" name="图片 46">
            <a:extLst>
              <a:ext uri="{FF2B5EF4-FFF2-40B4-BE49-F238E27FC236}">
                <a16:creationId xmlns:a16="http://schemas.microsoft.com/office/drawing/2014/main" id="{08828D99-8434-6B3F-3C2C-6B4D8270BBA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6851"/>
            <a:ext cx="12192000" cy="1626225"/>
          </a:xfrm>
          <a:prstGeom prst="rect">
            <a:avLst/>
          </a:prstGeom>
        </p:spPr>
      </p:pic>
      <p:pic>
        <p:nvPicPr>
          <p:cNvPr id="10" name="图片 54">
            <a:extLst>
              <a:ext uri="{FF2B5EF4-FFF2-40B4-BE49-F238E27FC236}">
                <a16:creationId xmlns:a16="http://schemas.microsoft.com/office/drawing/2014/main" id="{71BF9D92-B5A1-AA1E-A0CC-EF22F2262CD0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043" y="231699"/>
            <a:ext cx="717325" cy="636625"/>
          </a:xfrm>
          <a:prstGeom prst="rect">
            <a:avLst/>
          </a:prstGeom>
        </p:spPr>
      </p:pic>
      <p:pic>
        <p:nvPicPr>
          <p:cNvPr id="11" name="图片 55">
            <a:extLst>
              <a:ext uri="{FF2B5EF4-FFF2-40B4-BE49-F238E27FC236}">
                <a16:creationId xmlns:a16="http://schemas.microsoft.com/office/drawing/2014/main" id="{3AEBD09B-358D-F9C7-1035-E708B752BD5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8" y="-10488"/>
            <a:ext cx="3222457" cy="1501993"/>
          </a:xfrm>
          <a:prstGeom prst="rect">
            <a:avLst/>
          </a:prstGeom>
        </p:spPr>
      </p:pic>
      <p:pic>
        <p:nvPicPr>
          <p:cNvPr id="12" name="Content Placeholder 12" descr="cdc42615100be655bf1a">
            <a:extLst>
              <a:ext uri="{FF2B5EF4-FFF2-40B4-BE49-F238E27FC236}">
                <a16:creationId xmlns:a16="http://schemas.microsoft.com/office/drawing/2014/main" id="{A381CC09-FE51-1AE3-67DC-36E00E4B7835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673866" y="-95251"/>
            <a:ext cx="1445585" cy="144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22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10255" y="108749"/>
            <a:ext cx="8030200" cy="55892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Chào mừng quý thầy cô và các bạn học sinh đến với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26352" y="2348881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4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9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5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A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761" y="4049688"/>
            <a:ext cx="5177625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3131" y="0"/>
            <a:ext cx="8604448" cy="685800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000">
                <a:solidFill>
                  <a:prstClr val="white"/>
                </a:solidFill>
              </a:rPr>
              <a:t>Chúc quý thầy cô mạnh khỏe các bạn học sinh chăm ngoan học giỏi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35760" y="2447319"/>
            <a:ext cx="5832648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r>
              <a:rPr lang="en-US" sz="6000" b="1" u="sng">
                <a:solidFill>
                  <a:prstClr val="white"/>
                </a:solidFill>
              </a:rPr>
              <a:t>ÂM NHẠC LỚP 4</a:t>
            </a:r>
          </a:p>
        </p:txBody>
      </p:sp>
      <p:pic>
        <p:nvPicPr>
          <p:cNvPr id="2051" name="Picture 3" descr="C:\Users\Administrator\Desktop\100-mau-logo-dep-ve-nganh-giao-duc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32" y="5244627"/>
            <a:ext cx="436449" cy="2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ay-Cao-Tieng-Hat-Uoc-Mo-Various-Artists - Part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72408" y="57319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6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4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C5FEF-1E9D-49E3-FE62-7286AA92B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E5664-0AA7-EE08-906F-D2D688DE4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2810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B27265-71F5-DF80-C02D-9B1DC034C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12192000" cy="292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5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0D216-B442-4D19-9771-B59F6DCF4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4E140AF-ADC2-4EA5-9269-A4AFB1465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8B808A72-022C-4801-BF6D-6E08A1D67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2184773"/>
            <a:ext cx="3744416" cy="294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97F0C60B-13D0-42B3-AD69-CEA12AA4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324" y="2675568"/>
            <a:ext cx="3907700" cy="3129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ài 2 - Bạn Ơi Lắng Nghe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E721955F-265A-461A-84AA-5A5A4DE18E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7000" y="1490352"/>
            <a:ext cx="540569" cy="54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0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FFDB8-E757-A1AE-680E-AADD08CB2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A779011-530A-9A0E-7C1B-3A4873CF56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9" y="0"/>
            <a:ext cx="12192000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1D7BC2A-28BA-799E-23F4-B1EC56B0DE3B}"/>
              </a:ext>
            </a:extLst>
          </p:cNvPr>
          <p:cNvSpPr/>
          <p:nvPr/>
        </p:nvSpPr>
        <p:spPr>
          <a:xfrm>
            <a:off x="2783632" y="2172104"/>
            <a:ext cx="504056" cy="9490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1B04D6D-432D-A4A5-4804-C690FECDC6A2}"/>
              </a:ext>
            </a:extLst>
          </p:cNvPr>
          <p:cNvSpPr/>
          <p:nvPr/>
        </p:nvSpPr>
        <p:spPr>
          <a:xfrm>
            <a:off x="3791744" y="2047121"/>
            <a:ext cx="720080" cy="94903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CD1CB8C-3422-BD49-67A2-60EEB517510E}"/>
              </a:ext>
            </a:extLst>
          </p:cNvPr>
          <p:cNvSpPr/>
          <p:nvPr/>
        </p:nvSpPr>
        <p:spPr>
          <a:xfrm>
            <a:off x="9408368" y="4725144"/>
            <a:ext cx="674405" cy="94903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883F28-DC48-8018-CD0A-316DBD7DC054}"/>
              </a:ext>
            </a:extLst>
          </p:cNvPr>
          <p:cNvSpPr/>
          <p:nvPr/>
        </p:nvSpPr>
        <p:spPr>
          <a:xfrm>
            <a:off x="5183078" y="4437112"/>
            <a:ext cx="624890" cy="94903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0EE804-EE20-AF06-C004-3B87158454E1}"/>
              </a:ext>
            </a:extLst>
          </p:cNvPr>
          <p:cNvSpPr/>
          <p:nvPr/>
        </p:nvSpPr>
        <p:spPr>
          <a:xfrm>
            <a:off x="8035056" y="4581128"/>
            <a:ext cx="624890" cy="94903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340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89473-C2C3-A666-12DB-974EF6A88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E1A0D-89A0-9451-B363-C8D1C0A720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9400"/>
          </a:xfrm>
        </p:spPr>
      </p:pic>
    </p:spTree>
    <p:extLst>
      <p:ext uri="{BB962C8B-B14F-4D97-AF65-F5344CB8AC3E}">
        <p14:creationId xmlns:p14="http://schemas.microsoft.com/office/powerpoint/2010/main" val="1589279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FC901-63B9-E7A0-3067-BB2E13B7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3F2D57D-8E58-7C85-B188-100831E1E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76672"/>
            <a:ext cx="10972800" cy="59046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D0F45A-B2F3-930E-218D-A1179198BC21}"/>
              </a:ext>
            </a:extLst>
          </p:cNvPr>
          <p:cNvSpPr txBox="1"/>
          <p:nvPr/>
        </p:nvSpPr>
        <p:spPr>
          <a:xfrm>
            <a:off x="3536671" y="476672"/>
            <a:ext cx="6879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VÀI NHẠC CỤ DÂN TỘC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TIET 6 GIOI THIEU 1 SO NHAC CU DAN TOC.mp3">
            <a:hlinkClick r:id="" action="ppaction://media"/>
            <a:extLst>
              <a:ext uri="{FF2B5EF4-FFF2-40B4-BE49-F238E27FC236}">
                <a16:creationId xmlns:a16="http://schemas.microsoft.com/office/drawing/2014/main" id="{8AF05124-117F-2FC3-D54A-C1CF934ACD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303" y="274639"/>
            <a:ext cx="461665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2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95E6B3-75A9-9174-5F6A-58C75D2277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/>
          <a:stretch/>
        </p:blipFill>
        <p:spPr>
          <a:xfrm>
            <a:off x="551384" y="476672"/>
            <a:ext cx="11161240" cy="60486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FF609B-69B3-FA40-2B93-75D26DDC4B53}"/>
              </a:ext>
            </a:extLst>
          </p:cNvPr>
          <p:cNvSpPr txBox="1"/>
          <p:nvPr/>
        </p:nvSpPr>
        <p:spPr>
          <a:xfrm>
            <a:off x="4007768" y="476673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TƯ THẾ BIỂU DIỄN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72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4EF99FE-3CEB-93F2-FA97-62644350A1B6}"/>
              </a:ext>
            </a:extLst>
          </p:cNvPr>
          <p:cNvSpPr/>
          <p:nvPr/>
        </p:nvSpPr>
        <p:spPr>
          <a:xfrm>
            <a:off x="2495600" y="404665"/>
            <a:ext cx="7272808" cy="732623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hãy quan sát và cho biết đâu là đàn tứ?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8B06B29-5CC0-38F9-CE11-A435B8F0214E}"/>
              </a:ext>
            </a:extLst>
          </p:cNvPr>
          <p:cNvSpPr/>
          <p:nvPr/>
        </p:nvSpPr>
        <p:spPr>
          <a:xfrm>
            <a:off x="3710621" y="3583269"/>
            <a:ext cx="716524" cy="79208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C69863B-A8AE-F847-82C4-8AD9546D3183}"/>
              </a:ext>
            </a:extLst>
          </p:cNvPr>
          <p:cNvSpPr/>
          <p:nvPr/>
        </p:nvSpPr>
        <p:spPr>
          <a:xfrm>
            <a:off x="7764855" y="3492199"/>
            <a:ext cx="716524" cy="754125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90E1542-1F35-9DC6-A90E-A1217AD75A0A}"/>
              </a:ext>
            </a:extLst>
          </p:cNvPr>
          <p:cNvSpPr/>
          <p:nvPr/>
        </p:nvSpPr>
        <p:spPr>
          <a:xfrm>
            <a:off x="5519936" y="5674111"/>
            <a:ext cx="720080" cy="78008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 descr="sai.png">
            <a:extLst>
              <a:ext uri="{FF2B5EF4-FFF2-40B4-BE49-F238E27FC236}">
                <a16:creationId xmlns:a16="http://schemas.microsoft.com/office/drawing/2014/main" id="{CD584328-1AB3-8E95-F3E6-793FB5F1187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12741" y="4671388"/>
            <a:ext cx="533400" cy="400050"/>
          </a:xfrm>
          <a:prstGeom prst="rect">
            <a:avLst/>
          </a:prstGeom>
        </p:spPr>
      </p:pic>
      <p:pic>
        <p:nvPicPr>
          <p:cNvPr id="47" name="Picture 46" descr="tich.png">
            <a:extLst>
              <a:ext uri="{FF2B5EF4-FFF2-40B4-BE49-F238E27FC236}">
                <a16:creationId xmlns:a16="http://schemas.microsoft.com/office/drawing/2014/main" id="{EFB7C313-BDB5-84FD-564D-8B177F94423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56170" y="2051621"/>
            <a:ext cx="537321" cy="566915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B9037638-8015-BAE3-A6FF-00CAE0CEA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4871414"/>
            <a:ext cx="8229600" cy="48459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FE75754-BD5E-0911-90D1-EE749FC259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34869" r="68794" b="36342"/>
          <a:stretch/>
        </p:blipFill>
        <p:spPr bwMode="auto">
          <a:xfrm>
            <a:off x="2779212" y="1943705"/>
            <a:ext cx="2472063" cy="153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9CFD83-C889-69DE-53EE-2A087FA5B3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6" t="35287" r="36046" b="33950"/>
          <a:stretch/>
        </p:blipFill>
        <p:spPr bwMode="auto">
          <a:xfrm>
            <a:off x="6744964" y="1875565"/>
            <a:ext cx="2472063" cy="160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78D1677-BA0D-0A06-C447-313BA9AEE1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1" t="36119" r="4359" b="33949"/>
          <a:stretch/>
        </p:blipFill>
        <p:spPr bwMode="auto">
          <a:xfrm>
            <a:off x="4640081" y="4123694"/>
            <a:ext cx="2366708" cy="1550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tich.png">
            <a:extLst>
              <a:ext uri="{FF2B5EF4-FFF2-40B4-BE49-F238E27FC236}">
                <a16:creationId xmlns:a16="http://schemas.microsoft.com/office/drawing/2014/main" id="{94F8CA46-05FA-AE99-2A2B-26B97F94D5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3051" y="2304270"/>
            <a:ext cx="537321" cy="566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9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5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www.33ppt.com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1392</TotalTime>
  <Words>65</Words>
  <Application>Microsoft Office PowerPoint</Application>
  <PresentationFormat>Widescreen</PresentationFormat>
  <Paragraphs>12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Arial</vt:lpstr>
      <vt:lpstr>Calibri</vt:lpstr>
      <vt:lpstr>Calibri Light</vt:lpstr>
      <vt:lpstr>等线</vt:lpstr>
      <vt:lpstr>Times New Roman</vt:lpstr>
      <vt:lpstr>Office Theme</vt:lpstr>
      <vt:lpstr>2_Office Theme</vt:lpstr>
      <vt:lpstr>Default Design</vt:lpstr>
      <vt:lpstr>1_Office Theme</vt:lpstr>
      <vt:lpstr>3_Office Theme</vt:lpstr>
      <vt:lpstr>Office 主题​​</vt:lpstr>
      <vt:lpstr>6_Office Theme</vt:lpstr>
      <vt:lpstr>4_Office Theme</vt:lpstr>
      <vt:lpstr>2_www.33ppt.com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150</cp:revision>
  <dcterms:created xsi:type="dcterms:W3CDTF">2021-05-09T14:16:54Z</dcterms:created>
  <dcterms:modified xsi:type="dcterms:W3CDTF">2023-07-20T23:29:13Z</dcterms:modified>
</cp:coreProperties>
</file>