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26"/>
  </p:notesMasterIdLst>
  <p:sldIdLst>
    <p:sldId id="312" r:id="rId8"/>
    <p:sldId id="313" r:id="rId9"/>
    <p:sldId id="281" r:id="rId10"/>
    <p:sldId id="291" r:id="rId11"/>
    <p:sldId id="288" r:id="rId12"/>
    <p:sldId id="460" r:id="rId13"/>
    <p:sldId id="299" r:id="rId14"/>
    <p:sldId id="301" r:id="rId15"/>
    <p:sldId id="303" r:id="rId16"/>
    <p:sldId id="304" r:id="rId17"/>
    <p:sldId id="305" r:id="rId18"/>
    <p:sldId id="306" r:id="rId19"/>
    <p:sldId id="307" r:id="rId20"/>
    <p:sldId id="308" r:id="rId21"/>
    <p:sldId id="310" r:id="rId22"/>
    <p:sldId id="311" r:id="rId23"/>
    <p:sldId id="278" r:id="rId24"/>
    <p:sldId id="31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466" autoAdjust="0"/>
  </p:normalViewPr>
  <p:slideViewPr>
    <p:cSldViewPr>
      <p:cViewPr varScale="1">
        <p:scale>
          <a:sx n="73" d="100"/>
          <a:sy n="73" d="100"/>
        </p:scale>
        <p:origin x="129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6B28DA0B-5590-4973-8E09-30F2B3C5F1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D2C01F-7419-41D1-87E9-E5FEFCEFEAA6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48EAE87D-A3DE-4977-A4D1-FE5B19AE5C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B9B2EECE-9C07-48E5-96B8-4A0D1BA0AA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37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72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29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77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60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34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56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9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832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44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7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58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59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08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1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76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271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7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4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699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386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96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43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16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832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848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39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0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83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676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441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080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42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093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30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49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282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0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840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48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065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66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678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686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882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6083" y="2130128"/>
            <a:ext cx="7771837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299" y="3885704"/>
            <a:ext cx="6401405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186881" indent="0" algn="ctr">
              <a:buNone/>
              <a:defRPr/>
            </a:lvl2pPr>
            <a:lvl3pPr marL="373761" indent="0" algn="ctr">
              <a:buNone/>
              <a:defRPr/>
            </a:lvl3pPr>
            <a:lvl4pPr marL="560642" indent="0" algn="ctr">
              <a:buNone/>
              <a:defRPr/>
            </a:lvl4pPr>
            <a:lvl5pPr marL="747522" indent="0" algn="ctr">
              <a:buNone/>
              <a:defRPr/>
            </a:lvl5pPr>
            <a:lvl6pPr marL="934403" indent="0" algn="ctr">
              <a:buNone/>
              <a:defRPr/>
            </a:lvl6pPr>
            <a:lvl7pPr marL="1121283" indent="0" algn="ctr">
              <a:buNone/>
              <a:defRPr/>
            </a:lvl7pPr>
            <a:lvl8pPr marL="1308164" indent="0" algn="ctr">
              <a:buNone/>
              <a:defRPr/>
            </a:lvl8pPr>
            <a:lvl9pPr marL="1495044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56830282"/>
      </p:ext>
    </p:extLst>
  </p:cSld>
  <p:clrMapOvr>
    <a:masterClrMapping/>
  </p:clrMapOvr>
  <p:transition spd="slow" advTm="1000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2" y="274598"/>
            <a:ext cx="8230379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12" y="1600470"/>
            <a:ext cx="8230379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25110424"/>
      </p:ext>
    </p:extLst>
  </p:cSld>
  <p:clrMapOvr>
    <a:masterClrMapping/>
  </p:clrMapOvr>
  <p:transition spd="slow" advTm="1000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19" y="4407319"/>
            <a:ext cx="7772703" cy="1361490"/>
          </a:xfrm>
          <a:prstGeom prst="rect">
            <a:avLst/>
          </a:prstGeom>
        </p:spPr>
        <p:txBody>
          <a:bodyPr anchor="t"/>
          <a:lstStyle>
            <a:lvl1pPr algn="l">
              <a:defRPr sz="16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419" y="2906810"/>
            <a:ext cx="77727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18"/>
            </a:lvl1pPr>
            <a:lvl2pPr marL="186881" indent="0">
              <a:buNone/>
              <a:defRPr sz="736"/>
            </a:lvl2pPr>
            <a:lvl3pPr marL="373761" indent="0">
              <a:buNone/>
              <a:defRPr sz="654"/>
            </a:lvl3pPr>
            <a:lvl4pPr marL="560642" indent="0">
              <a:buNone/>
              <a:defRPr sz="572"/>
            </a:lvl4pPr>
            <a:lvl5pPr marL="747522" indent="0">
              <a:buNone/>
              <a:defRPr sz="572"/>
            </a:lvl5pPr>
            <a:lvl6pPr marL="934403" indent="0">
              <a:buNone/>
              <a:defRPr sz="572"/>
            </a:lvl6pPr>
            <a:lvl7pPr marL="1121283" indent="0">
              <a:buNone/>
              <a:defRPr sz="572"/>
            </a:lvl7pPr>
            <a:lvl8pPr marL="1308164" indent="0">
              <a:buNone/>
              <a:defRPr sz="572"/>
            </a:lvl8pPr>
            <a:lvl9pPr marL="1495044" indent="0">
              <a:buNone/>
              <a:defRPr sz="57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94884807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2" y="274598"/>
            <a:ext cx="8230379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0"/>
            <a:ext cx="4073228" cy="4525659"/>
          </a:xfrm>
          <a:prstGeom prst="rect">
            <a:avLst/>
          </a:prstGeom>
        </p:spPr>
        <p:txBody>
          <a:bodyPr/>
          <a:lstStyle>
            <a:lvl1pPr>
              <a:defRPr sz="1145"/>
            </a:lvl1pPr>
            <a:lvl2pPr>
              <a:defRPr sz="981"/>
            </a:lvl2pPr>
            <a:lvl3pPr>
              <a:defRPr sz="818"/>
            </a:lvl3pPr>
            <a:lvl4pPr>
              <a:defRPr sz="736"/>
            </a:lvl4pPr>
            <a:lvl5pPr>
              <a:defRPr sz="736"/>
            </a:lvl5pPr>
            <a:lvl6pPr>
              <a:defRPr sz="736"/>
            </a:lvl6pPr>
            <a:lvl7pPr>
              <a:defRPr sz="736"/>
            </a:lvl7pPr>
            <a:lvl8pPr>
              <a:defRPr sz="736"/>
            </a:lvl8pPr>
            <a:lvl9pPr>
              <a:defRPr sz="73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3096" y="1600470"/>
            <a:ext cx="4074094" cy="4525659"/>
          </a:xfrm>
          <a:prstGeom prst="rect">
            <a:avLst/>
          </a:prstGeom>
        </p:spPr>
        <p:txBody>
          <a:bodyPr/>
          <a:lstStyle>
            <a:lvl1pPr>
              <a:defRPr sz="1145"/>
            </a:lvl1pPr>
            <a:lvl2pPr>
              <a:defRPr sz="981"/>
            </a:lvl2pPr>
            <a:lvl3pPr>
              <a:defRPr sz="818"/>
            </a:lvl3pPr>
            <a:lvl4pPr>
              <a:defRPr sz="736"/>
            </a:lvl4pPr>
            <a:lvl5pPr>
              <a:defRPr sz="736"/>
            </a:lvl5pPr>
            <a:lvl6pPr>
              <a:defRPr sz="736"/>
            </a:lvl6pPr>
            <a:lvl7pPr>
              <a:defRPr sz="736"/>
            </a:lvl7pPr>
            <a:lvl8pPr>
              <a:defRPr sz="736"/>
            </a:lvl8pPr>
            <a:lvl9pPr>
              <a:defRPr sz="73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81889562"/>
      </p:ext>
    </p:extLst>
  </p:cSld>
  <p:clrMapOvr>
    <a:masterClrMapping/>
  </p:clrMapOvr>
  <p:transition spd="slow" advTm="1000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2" y="274598"/>
            <a:ext cx="8230379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6811" y="1534979"/>
            <a:ext cx="4040352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81" b="1"/>
            </a:lvl1pPr>
            <a:lvl2pPr marL="186881" indent="0">
              <a:buNone/>
              <a:defRPr sz="818" b="1"/>
            </a:lvl2pPr>
            <a:lvl3pPr marL="373761" indent="0">
              <a:buNone/>
              <a:defRPr sz="736" b="1"/>
            </a:lvl3pPr>
            <a:lvl4pPr marL="560642" indent="0">
              <a:buNone/>
              <a:defRPr sz="654" b="1"/>
            </a:lvl4pPr>
            <a:lvl5pPr marL="747522" indent="0">
              <a:buNone/>
              <a:defRPr sz="654" b="1"/>
            </a:lvl5pPr>
            <a:lvl6pPr marL="934403" indent="0">
              <a:buNone/>
              <a:defRPr sz="654" b="1"/>
            </a:lvl6pPr>
            <a:lvl7pPr marL="1121283" indent="0">
              <a:buNone/>
              <a:defRPr sz="654" b="1"/>
            </a:lvl7pPr>
            <a:lvl8pPr marL="1308164" indent="0">
              <a:buNone/>
              <a:defRPr sz="654" b="1"/>
            </a:lvl8pPr>
            <a:lvl9pPr marL="1495044" indent="0">
              <a:buNone/>
              <a:defRPr sz="65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6811" y="2174938"/>
            <a:ext cx="4040352" cy="3951191"/>
          </a:xfrm>
          <a:prstGeom prst="rect">
            <a:avLst/>
          </a:prstGeom>
        </p:spPr>
        <p:txBody>
          <a:bodyPr/>
          <a:lstStyle>
            <a:lvl1pPr>
              <a:defRPr sz="981"/>
            </a:lvl1pPr>
            <a:lvl2pPr>
              <a:defRPr sz="818"/>
            </a:lvl2pPr>
            <a:lvl3pPr>
              <a:defRPr sz="736"/>
            </a:lvl3pPr>
            <a:lvl4pPr>
              <a:defRPr sz="654"/>
            </a:lvl4pPr>
            <a:lvl5pPr>
              <a:defRPr sz="654"/>
            </a:lvl5pPr>
            <a:lvl6pPr>
              <a:defRPr sz="654"/>
            </a:lvl6pPr>
            <a:lvl7pPr>
              <a:defRPr sz="654"/>
            </a:lvl7pPr>
            <a:lvl8pPr>
              <a:defRPr sz="654"/>
            </a:lvl8pPr>
            <a:lvl9pPr>
              <a:defRPr sz="65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08" y="1534979"/>
            <a:ext cx="4042082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81" b="1"/>
            </a:lvl1pPr>
            <a:lvl2pPr marL="186881" indent="0">
              <a:buNone/>
              <a:defRPr sz="818" b="1"/>
            </a:lvl2pPr>
            <a:lvl3pPr marL="373761" indent="0">
              <a:buNone/>
              <a:defRPr sz="736" b="1"/>
            </a:lvl3pPr>
            <a:lvl4pPr marL="560642" indent="0">
              <a:buNone/>
              <a:defRPr sz="654" b="1"/>
            </a:lvl4pPr>
            <a:lvl5pPr marL="747522" indent="0">
              <a:buNone/>
              <a:defRPr sz="654" b="1"/>
            </a:lvl5pPr>
            <a:lvl6pPr marL="934403" indent="0">
              <a:buNone/>
              <a:defRPr sz="654" b="1"/>
            </a:lvl6pPr>
            <a:lvl7pPr marL="1121283" indent="0">
              <a:buNone/>
              <a:defRPr sz="654" b="1"/>
            </a:lvl7pPr>
            <a:lvl8pPr marL="1308164" indent="0">
              <a:buNone/>
              <a:defRPr sz="654" b="1"/>
            </a:lvl8pPr>
            <a:lvl9pPr marL="1495044" indent="0">
              <a:buNone/>
              <a:defRPr sz="65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08" y="2174938"/>
            <a:ext cx="4042082" cy="3951191"/>
          </a:xfrm>
          <a:prstGeom prst="rect">
            <a:avLst/>
          </a:prstGeom>
        </p:spPr>
        <p:txBody>
          <a:bodyPr/>
          <a:lstStyle>
            <a:lvl1pPr>
              <a:defRPr sz="981"/>
            </a:lvl1pPr>
            <a:lvl2pPr>
              <a:defRPr sz="818"/>
            </a:lvl2pPr>
            <a:lvl3pPr>
              <a:defRPr sz="736"/>
            </a:lvl3pPr>
            <a:lvl4pPr>
              <a:defRPr sz="654"/>
            </a:lvl4pPr>
            <a:lvl5pPr>
              <a:defRPr sz="654"/>
            </a:lvl5pPr>
            <a:lvl6pPr>
              <a:defRPr sz="654"/>
            </a:lvl6pPr>
            <a:lvl7pPr>
              <a:defRPr sz="654"/>
            </a:lvl7pPr>
            <a:lvl8pPr>
              <a:defRPr sz="654"/>
            </a:lvl8pPr>
            <a:lvl9pPr>
              <a:defRPr sz="65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6972052"/>
      </p:ext>
    </p:extLst>
  </p:cSld>
  <p:clrMapOvr>
    <a:masterClrMapping/>
  </p:clrMapOvr>
  <p:transition spd="slow" advTm="1000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2" y="274598"/>
            <a:ext cx="8230379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14916966"/>
      </p:ext>
    </p:extLst>
  </p:cSld>
  <p:clrMapOvr>
    <a:masterClrMapping/>
  </p:clrMapOvr>
  <p:transition spd="slow" advTm="1000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931295"/>
      </p:ext>
    </p:extLst>
  </p:cSld>
  <p:clrMapOvr>
    <a:masterClrMapping/>
  </p:clrMapOvr>
  <p:transition spd="slow" advTm="1000">
    <p:split orient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2" y="273449"/>
            <a:ext cx="3009067" cy="1161575"/>
          </a:xfrm>
          <a:prstGeom prst="rect">
            <a:avLst/>
          </a:prstGeom>
        </p:spPr>
        <p:txBody>
          <a:bodyPr anchor="b"/>
          <a:lstStyle>
            <a:lvl1pPr algn="l">
              <a:defRPr sz="81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889" y="273449"/>
            <a:ext cx="5112300" cy="5852681"/>
          </a:xfrm>
          <a:prstGeom prst="rect">
            <a:avLst/>
          </a:prstGeom>
        </p:spPr>
        <p:txBody>
          <a:bodyPr/>
          <a:lstStyle>
            <a:lvl1pPr>
              <a:defRPr sz="1308"/>
            </a:lvl1pPr>
            <a:lvl2pPr>
              <a:defRPr sz="1145"/>
            </a:lvl2pPr>
            <a:lvl3pPr>
              <a:defRPr sz="981"/>
            </a:lvl3pPr>
            <a:lvl4pPr>
              <a:defRPr sz="818"/>
            </a:lvl4pPr>
            <a:lvl5pPr>
              <a:defRPr sz="818"/>
            </a:lvl5pPr>
            <a:lvl6pPr>
              <a:defRPr sz="818"/>
            </a:lvl6pPr>
            <a:lvl7pPr>
              <a:defRPr sz="818"/>
            </a:lvl7pPr>
            <a:lvl8pPr>
              <a:defRPr sz="818"/>
            </a:lvl8pPr>
            <a:lvl9pPr>
              <a:defRPr sz="81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6812" y="1435021"/>
            <a:ext cx="3009067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72"/>
            </a:lvl1pPr>
            <a:lvl2pPr marL="186881" indent="0">
              <a:buNone/>
              <a:defRPr sz="491"/>
            </a:lvl2pPr>
            <a:lvl3pPr marL="373761" indent="0">
              <a:buNone/>
              <a:defRPr sz="409"/>
            </a:lvl3pPr>
            <a:lvl4pPr marL="560642" indent="0">
              <a:buNone/>
              <a:defRPr sz="368"/>
            </a:lvl4pPr>
            <a:lvl5pPr marL="747522" indent="0">
              <a:buNone/>
              <a:defRPr sz="368"/>
            </a:lvl5pPr>
            <a:lvl6pPr marL="934403" indent="0">
              <a:buNone/>
              <a:defRPr sz="368"/>
            </a:lvl6pPr>
            <a:lvl7pPr marL="1121283" indent="0">
              <a:buNone/>
              <a:defRPr sz="368"/>
            </a:lvl7pPr>
            <a:lvl8pPr marL="1308164" indent="0">
              <a:buNone/>
              <a:defRPr sz="368"/>
            </a:lvl8pPr>
            <a:lvl9pPr marL="1495044" indent="0">
              <a:buNone/>
              <a:defRPr sz="3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35349117"/>
      </p:ext>
    </p:extLst>
  </p:cSld>
  <p:clrMapOvr>
    <a:masterClrMapping/>
  </p:clrMapOvr>
  <p:transition spd="slow" advTm="1000">
    <p:split orient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636" y="4800256"/>
            <a:ext cx="5486054" cy="567574"/>
          </a:xfrm>
          <a:prstGeom prst="rect">
            <a:avLst/>
          </a:prstGeom>
        </p:spPr>
        <p:txBody>
          <a:bodyPr anchor="b"/>
          <a:lstStyle>
            <a:lvl1pPr algn="l">
              <a:defRPr sz="81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636" y="612386"/>
            <a:ext cx="5486054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8"/>
            </a:lvl1pPr>
            <a:lvl2pPr marL="186881" indent="0">
              <a:buNone/>
              <a:defRPr sz="1145"/>
            </a:lvl2pPr>
            <a:lvl3pPr marL="373761" indent="0">
              <a:buNone/>
              <a:defRPr sz="981"/>
            </a:lvl3pPr>
            <a:lvl4pPr marL="560642" indent="0">
              <a:buNone/>
              <a:defRPr sz="818"/>
            </a:lvl4pPr>
            <a:lvl5pPr marL="747522" indent="0">
              <a:buNone/>
              <a:defRPr sz="818"/>
            </a:lvl5pPr>
            <a:lvl6pPr marL="934403" indent="0">
              <a:buNone/>
              <a:defRPr sz="818"/>
            </a:lvl6pPr>
            <a:lvl7pPr marL="1121283" indent="0">
              <a:buNone/>
              <a:defRPr sz="818"/>
            </a:lvl7pPr>
            <a:lvl8pPr marL="1308164" indent="0">
              <a:buNone/>
              <a:defRPr sz="818"/>
            </a:lvl8pPr>
            <a:lvl9pPr marL="1495044" indent="0">
              <a:buNone/>
              <a:defRPr sz="818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636" y="5367832"/>
            <a:ext cx="5486054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72"/>
            </a:lvl1pPr>
            <a:lvl2pPr marL="186881" indent="0">
              <a:buNone/>
              <a:defRPr sz="491"/>
            </a:lvl2pPr>
            <a:lvl3pPr marL="373761" indent="0">
              <a:buNone/>
              <a:defRPr sz="409"/>
            </a:lvl3pPr>
            <a:lvl4pPr marL="560642" indent="0">
              <a:buNone/>
              <a:defRPr sz="368"/>
            </a:lvl4pPr>
            <a:lvl5pPr marL="747522" indent="0">
              <a:buNone/>
              <a:defRPr sz="368"/>
            </a:lvl5pPr>
            <a:lvl6pPr marL="934403" indent="0">
              <a:buNone/>
              <a:defRPr sz="368"/>
            </a:lvl6pPr>
            <a:lvl7pPr marL="1121283" indent="0">
              <a:buNone/>
              <a:defRPr sz="368"/>
            </a:lvl7pPr>
            <a:lvl8pPr marL="1308164" indent="0">
              <a:buNone/>
              <a:defRPr sz="368"/>
            </a:lvl8pPr>
            <a:lvl9pPr marL="1495044" indent="0">
              <a:buNone/>
              <a:defRPr sz="3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59281924"/>
      </p:ext>
    </p:extLst>
  </p:cSld>
  <p:clrMapOvr>
    <a:masterClrMapping/>
  </p:clrMapOvr>
  <p:transition spd="slow" advTm="1000">
    <p:split orient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2" y="274598"/>
            <a:ext cx="8230379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12" y="1600470"/>
            <a:ext cx="8230379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48057421"/>
      </p:ext>
    </p:extLst>
  </p:cSld>
  <p:clrMapOvr>
    <a:masterClrMapping/>
  </p:clrMapOvr>
  <p:transition spd="slow" advTm="1000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12" y="274599"/>
            <a:ext cx="2057378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12" y="274599"/>
            <a:ext cx="6089944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0366529"/>
      </p:ext>
    </p:extLst>
  </p:cSld>
  <p:clrMapOvr>
    <a:masterClrMapping/>
  </p:clrMapOvr>
  <p:transition spd="slow" advTm="1000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2" y="274598"/>
            <a:ext cx="8230379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0"/>
            <a:ext cx="407322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13096" y="1600469"/>
            <a:ext cx="4074094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13096" y="3917875"/>
            <a:ext cx="4074094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24131129"/>
      </p:ext>
    </p:extLst>
  </p:cSld>
  <p:clrMapOvr>
    <a:masterClrMapping/>
  </p:clrMapOvr>
  <p:transition spd="slow" advTm="1000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5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2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0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6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7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523E4868-B4A2-413B-B3B2-38B20F91FB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77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ransition spd="slow" advTm="1000">
    <p:split orient="vert"/>
  </p:transition>
  <p:txStyles>
    <p:titleStyle>
      <a:lvl1pPr algn="ctr" defTabSz="613202" rtl="0" eaLnBrk="0" fontAlgn="base" hangingPunct="0">
        <a:spcBef>
          <a:spcPct val="0"/>
        </a:spcBef>
        <a:spcAft>
          <a:spcPct val="0"/>
        </a:spcAft>
        <a:defRPr sz="2943">
          <a:solidFill>
            <a:schemeClr val="tx2"/>
          </a:solidFill>
          <a:latin typeface="+mj-lt"/>
          <a:ea typeface="+mj-ea"/>
          <a:cs typeface="+mj-cs"/>
        </a:defRPr>
      </a:lvl1pPr>
      <a:lvl2pPr algn="ctr" defTabSz="613202" rtl="0" eaLnBrk="0" fontAlgn="base" hangingPunct="0">
        <a:spcBef>
          <a:spcPct val="0"/>
        </a:spcBef>
        <a:spcAft>
          <a:spcPct val="0"/>
        </a:spcAft>
        <a:defRPr sz="2943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613202" rtl="0" eaLnBrk="0" fontAlgn="base" hangingPunct="0">
        <a:spcBef>
          <a:spcPct val="0"/>
        </a:spcBef>
        <a:spcAft>
          <a:spcPct val="0"/>
        </a:spcAft>
        <a:defRPr sz="2943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613202" rtl="0" eaLnBrk="0" fontAlgn="base" hangingPunct="0">
        <a:spcBef>
          <a:spcPct val="0"/>
        </a:spcBef>
        <a:spcAft>
          <a:spcPct val="0"/>
        </a:spcAft>
        <a:defRPr sz="2943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613202" rtl="0" eaLnBrk="0" fontAlgn="base" hangingPunct="0">
        <a:spcBef>
          <a:spcPct val="0"/>
        </a:spcBef>
        <a:spcAft>
          <a:spcPct val="0"/>
        </a:spcAft>
        <a:defRPr sz="2943">
          <a:solidFill>
            <a:schemeClr val="tx2"/>
          </a:solidFill>
          <a:latin typeface="Arial" charset="0"/>
          <a:ea typeface="宋体" pitchFamily="2" charset="-122"/>
        </a:defRPr>
      </a:lvl5pPr>
      <a:lvl6pPr marL="186881" algn="ctr" defTabSz="613202" rtl="0" fontAlgn="base">
        <a:spcBef>
          <a:spcPct val="0"/>
        </a:spcBef>
        <a:spcAft>
          <a:spcPct val="0"/>
        </a:spcAft>
        <a:defRPr sz="2943">
          <a:solidFill>
            <a:schemeClr val="tx2"/>
          </a:solidFill>
          <a:latin typeface="Arial" charset="0"/>
          <a:ea typeface="宋体" pitchFamily="2" charset="-122"/>
        </a:defRPr>
      </a:lvl6pPr>
      <a:lvl7pPr marL="373761" algn="ctr" defTabSz="613202" rtl="0" fontAlgn="base">
        <a:spcBef>
          <a:spcPct val="0"/>
        </a:spcBef>
        <a:spcAft>
          <a:spcPct val="0"/>
        </a:spcAft>
        <a:defRPr sz="2943">
          <a:solidFill>
            <a:schemeClr val="tx2"/>
          </a:solidFill>
          <a:latin typeface="Arial" charset="0"/>
          <a:ea typeface="宋体" pitchFamily="2" charset="-122"/>
        </a:defRPr>
      </a:lvl7pPr>
      <a:lvl8pPr marL="560642" algn="ctr" defTabSz="613202" rtl="0" fontAlgn="base">
        <a:spcBef>
          <a:spcPct val="0"/>
        </a:spcBef>
        <a:spcAft>
          <a:spcPct val="0"/>
        </a:spcAft>
        <a:defRPr sz="2943">
          <a:solidFill>
            <a:schemeClr val="tx2"/>
          </a:solidFill>
          <a:latin typeface="Arial" charset="0"/>
          <a:ea typeface="宋体" pitchFamily="2" charset="-122"/>
        </a:defRPr>
      </a:lvl8pPr>
      <a:lvl9pPr marL="747522" algn="ctr" defTabSz="613202" rtl="0" fontAlgn="base">
        <a:spcBef>
          <a:spcPct val="0"/>
        </a:spcBef>
        <a:spcAft>
          <a:spcPct val="0"/>
        </a:spcAft>
        <a:defRPr sz="2943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229707" indent="-229707" algn="l" defTabSz="613202" rtl="0" eaLnBrk="0" fontAlgn="base" hangingPunct="0">
        <a:spcBef>
          <a:spcPct val="20000"/>
        </a:spcBef>
        <a:spcAft>
          <a:spcPct val="0"/>
        </a:spcAft>
        <a:buChar char="•"/>
        <a:defRPr sz="2126">
          <a:solidFill>
            <a:schemeClr val="tx1"/>
          </a:solidFill>
          <a:latin typeface="+mn-lt"/>
          <a:ea typeface="+mn-ea"/>
          <a:cs typeface="+mn-cs"/>
        </a:defRPr>
      </a:lvl1pPr>
      <a:lvl2pPr marL="498348" indent="-192072" algn="l" defTabSz="613202" rtl="0" eaLnBrk="0" fontAlgn="base" hangingPunct="0">
        <a:spcBef>
          <a:spcPct val="20000"/>
        </a:spcBef>
        <a:spcAft>
          <a:spcPct val="0"/>
        </a:spcAft>
        <a:buChar char="–"/>
        <a:defRPr sz="1880">
          <a:solidFill>
            <a:schemeClr val="tx1"/>
          </a:solidFill>
          <a:latin typeface="+mn-lt"/>
          <a:ea typeface="+mn-ea"/>
        </a:defRPr>
      </a:lvl2pPr>
      <a:lvl3pPr marL="766340" indent="-153138" algn="l" defTabSz="613202" rtl="0" eaLnBrk="0" fontAlgn="base" hangingPunct="0">
        <a:spcBef>
          <a:spcPct val="20000"/>
        </a:spcBef>
        <a:spcAft>
          <a:spcPct val="0"/>
        </a:spcAft>
        <a:buChar char="•"/>
        <a:defRPr sz="1595">
          <a:solidFill>
            <a:schemeClr val="tx1"/>
          </a:solidFill>
          <a:latin typeface="+mn-lt"/>
          <a:ea typeface="+mn-ea"/>
        </a:defRPr>
      </a:lvl3pPr>
      <a:lvl4pPr marL="1073265" indent="-153788" algn="l" defTabSz="613202" rtl="0" eaLnBrk="0" fontAlgn="base" hangingPunct="0">
        <a:spcBef>
          <a:spcPct val="20000"/>
        </a:spcBef>
        <a:spcAft>
          <a:spcPct val="0"/>
        </a:spcAft>
        <a:buChar char="–"/>
        <a:defRPr sz="1349">
          <a:solidFill>
            <a:schemeClr val="tx1"/>
          </a:solidFill>
          <a:latin typeface="+mn-lt"/>
          <a:ea typeface="+mn-ea"/>
        </a:defRPr>
      </a:lvl4pPr>
      <a:lvl5pPr marL="1379542" indent="-153138" algn="l" defTabSz="613202" rtl="0" eaLnBrk="0" fontAlgn="base" hangingPunct="0">
        <a:spcBef>
          <a:spcPct val="20000"/>
        </a:spcBef>
        <a:spcAft>
          <a:spcPct val="0"/>
        </a:spcAft>
        <a:buChar char="»"/>
        <a:defRPr sz="1349">
          <a:solidFill>
            <a:schemeClr val="tx1"/>
          </a:solidFill>
          <a:latin typeface="+mn-lt"/>
          <a:ea typeface="+mn-ea"/>
        </a:defRPr>
      </a:lvl5pPr>
      <a:lvl6pPr marL="1566422" indent="-153138" algn="l" defTabSz="613202" rtl="0" fontAlgn="base">
        <a:spcBef>
          <a:spcPct val="20000"/>
        </a:spcBef>
        <a:spcAft>
          <a:spcPct val="0"/>
        </a:spcAft>
        <a:buChar char="»"/>
        <a:defRPr sz="1349">
          <a:solidFill>
            <a:schemeClr val="tx1"/>
          </a:solidFill>
          <a:latin typeface="+mn-lt"/>
          <a:ea typeface="+mn-ea"/>
        </a:defRPr>
      </a:lvl6pPr>
      <a:lvl7pPr marL="1753303" indent="-153138" algn="l" defTabSz="613202" rtl="0" fontAlgn="base">
        <a:spcBef>
          <a:spcPct val="20000"/>
        </a:spcBef>
        <a:spcAft>
          <a:spcPct val="0"/>
        </a:spcAft>
        <a:buChar char="»"/>
        <a:defRPr sz="1349">
          <a:solidFill>
            <a:schemeClr val="tx1"/>
          </a:solidFill>
          <a:latin typeface="+mn-lt"/>
          <a:ea typeface="+mn-ea"/>
        </a:defRPr>
      </a:lvl7pPr>
      <a:lvl8pPr marL="1940183" indent="-153138" algn="l" defTabSz="613202" rtl="0" fontAlgn="base">
        <a:spcBef>
          <a:spcPct val="20000"/>
        </a:spcBef>
        <a:spcAft>
          <a:spcPct val="0"/>
        </a:spcAft>
        <a:buChar char="»"/>
        <a:defRPr sz="1349">
          <a:solidFill>
            <a:schemeClr val="tx1"/>
          </a:solidFill>
          <a:latin typeface="+mn-lt"/>
          <a:ea typeface="+mn-ea"/>
        </a:defRPr>
      </a:lvl8pPr>
      <a:lvl9pPr marL="2127064" indent="-153138" algn="l" defTabSz="613202" rtl="0" fontAlgn="base">
        <a:spcBef>
          <a:spcPct val="20000"/>
        </a:spcBef>
        <a:spcAft>
          <a:spcPct val="0"/>
        </a:spcAft>
        <a:buChar char="»"/>
        <a:defRPr sz="134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373761" rtl="0" eaLnBrk="1" latinLnBrk="0" hangingPunct="1">
        <a:defRPr sz="736" kern="1200">
          <a:solidFill>
            <a:schemeClr val="tx1"/>
          </a:solidFill>
          <a:latin typeface="+mn-lt"/>
          <a:ea typeface="+mn-ea"/>
          <a:cs typeface="+mn-cs"/>
        </a:defRPr>
      </a:lvl1pPr>
      <a:lvl2pPr marL="186881" algn="l" defTabSz="373761" rtl="0" eaLnBrk="1" latinLnBrk="0" hangingPunct="1">
        <a:defRPr sz="736" kern="1200">
          <a:solidFill>
            <a:schemeClr val="tx1"/>
          </a:solidFill>
          <a:latin typeface="+mn-lt"/>
          <a:ea typeface="+mn-ea"/>
          <a:cs typeface="+mn-cs"/>
        </a:defRPr>
      </a:lvl2pPr>
      <a:lvl3pPr marL="373761" algn="l" defTabSz="373761" rtl="0" eaLnBrk="1" latinLnBrk="0" hangingPunct="1">
        <a:defRPr sz="736" kern="1200">
          <a:solidFill>
            <a:schemeClr val="tx1"/>
          </a:solidFill>
          <a:latin typeface="+mn-lt"/>
          <a:ea typeface="+mn-ea"/>
          <a:cs typeface="+mn-cs"/>
        </a:defRPr>
      </a:lvl3pPr>
      <a:lvl4pPr marL="560642" algn="l" defTabSz="373761" rtl="0" eaLnBrk="1" latinLnBrk="0" hangingPunct="1">
        <a:defRPr sz="736" kern="1200">
          <a:solidFill>
            <a:schemeClr val="tx1"/>
          </a:solidFill>
          <a:latin typeface="+mn-lt"/>
          <a:ea typeface="+mn-ea"/>
          <a:cs typeface="+mn-cs"/>
        </a:defRPr>
      </a:lvl4pPr>
      <a:lvl5pPr marL="747522" algn="l" defTabSz="373761" rtl="0" eaLnBrk="1" latinLnBrk="0" hangingPunct="1">
        <a:defRPr sz="736" kern="1200">
          <a:solidFill>
            <a:schemeClr val="tx1"/>
          </a:solidFill>
          <a:latin typeface="+mn-lt"/>
          <a:ea typeface="+mn-ea"/>
          <a:cs typeface="+mn-cs"/>
        </a:defRPr>
      </a:lvl5pPr>
      <a:lvl6pPr marL="934403" algn="l" defTabSz="373761" rtl="0" eaLnBrk="1" latinLnBrk="0" hangingPunct="1">
        <a:defRPr sz="736" kern="1200">
          <a:solidFill>
            <a:schemeClr val="tx1"/>
          </a:solidFill>
          <a:latin typeface="+mn-lt"/>
          <a:ea typeface="+mn-ea"/>
          <a:cs typeface="+mn-cs"/>
        </a:defRPr>
      </a:lvl6pPr>
      <a:lvl7pPr marL="1121283" algn="l" defTabSz="373761" rtl="0" eaLnBrk="1" latinLnBrk="0" hangingPunct="1">
        <a:defRPr sz="736" kern="1200">
          <a:solidFill>
            <a:schemeClr val="tx1"/>
          </a:solidFill>
          <a:latin typeface="+mn-lt"/>
          <a:ea typeface="+mn-ea"/>
          <a:cs typeface="+mn-cs"/>
        </a:defRPr>
      </a:lvl7pPr>
      <a:lvl8pPr marL="1308164" algn="l" defTabSz="373761" rtl="0" eaLnBrk="1" latinLnBrk="0" hangingPunct="1">
        <a:defRPr sz="736" kern="1200">
          <a:solidFill>
            <a:schemeClr val="tx1"/>
          </a:solidFill>
          <a:latin typeface="+mn-lt"/>
          <a:ea typeface="+mn-ea"/>
          <a:cs typeface="+mn-cs"/>
        </a:defRPr>
      </a:lvl8pPr>
      <a:lvl9pPr marL="1495044" algn="l" defTabSz="373761" rtl="0" eaLnBrk="1" latinLnBrk="0" hangingPunct="1">
        <a:defRPr sz="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57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9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2352" y="234888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0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54977" y="1079591"/>
            <a:ext cx="6026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cap="all" dirty="0">
                <a:ln w="0"/>
                <a:solidFill>
                  <a:srgbClr val="92D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âm nhạc:</a:t>
            </a:r>
            <a:r>
              <a:rPr lang="en-US" sz="40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cap="all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4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026" y="2991728"/>
            <a:ext cx="6418451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40301" y="3992447"/>
            <a:ext cx="14847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38080" y="4138554"/>
            <a:ext cx="14847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6432" y="4138555"/>
            <a:ext cx="14847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4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769882" y="1781999"/>
            <a:ext cx="55851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40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âm nhạc:</a:t>
            </a:r>
            <a:endParaRPr lang="en-US" sz="40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4" y="2950830"/>
            <a:ext cx="6629401" cy="104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610350" y="4098367"/>
            <a:ext cx="14330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nốt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trắng</a:t>
            </a:r>
            <a:endParaRPr lang="en-US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968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2837927" y="116632"/>
            <a:ext cx="398218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anose="02020603050405020304" pitchFamily="18" charset="0"/>
              </a:rPr>
              <a:t> 3.Bài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" y="1967167"/>
            <a:ext cx="9540549" cy="2275208"/>
            <a:chOff x="2" y="1967167"/>
            <a:chExt cx="9540549" cy="2275208"/>
          </a:xfrm>
        </p:grpSpPr>
        <p:grpSp>
          <p:nvGrpSpPr>
            <p:cNvPr id="48" name="Group 47"/>
            <p:cNvGrpSpPr/>
            <p:nvPr/>
          </p:nvGrpSpPr>
          <p:grpSpPr>
            <a:xfrm>
              <a:off x="275735" y="1967167"/>
              <a:ext cx="8853652" cy="1143000"/>
              <a:chOff x="694265" y="1752600"/>
              <a:chExt cx="7763935" cy="1143000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694265" y="1752600"/>
                <a:ext cx="7763935" cy="1143000"/>
                <a:chOff x="557257" y="1905000"/>
                <a:chExt cx="7763935" cy="1143000"/>
              </a:xfrm>
            </p:grpSpPr>
            <p:pic>
              <p:nvPicPr>
                <p:cNvPr id="20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/>
              </p:blipFill>
              <p:spPr bwMode="auto">
                <a:xfrm>
                  <a:off x="7876307" y="2071128"/>
                  <a:ext cx="306189" cy="8616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/>
              </p:blipFill>
              <p:spPr bwMode="auto">
                <a:xfrm>
                  <a:off x="8066858" y="2057400"/>
                  <a:ext cx="254334" cy="8930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0" name="Group 29"/>
                <p:cNvGrpSpPr/>
                <p:nvPr/>
              </p:nvGrpSpPr>
              <p:grpSpPr>
                <a:xfrm>
                  <a:off x="557257" y="1905000"/>
                  <a:ext cx="7077183" cy="1143000"/>
                  <a:chOff x="746048" y="1875084"/>
                  <a:chExt cx="7142357" cy="1143000"/>
                </a:xfrm>
              </p:grpSpPr>
              <p:pic>
                <p:nvPicPr>
                  <p:cNvPr id="1027" name="Picture 3" descr="C:\Users\Public\Pictures\Sample Pictures\hình nốt nhạc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626" t="20012" r="72748"/>
                  <a:stretch/>
                </p:blipFill>
                <p:spPr bwMode="auto">
                  <a:xfrm>
                    <a:off x="1185187" y="2093650"/>
                    <a:ext cx="450476" cy="65600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3" name="Group 2"/>
                  <p:cNvGrpSpPr/>
                  <p:nvPr/>
                </p:nvGrpSpPr>
                <p:grpSpPr>
                  <a:xfrm>
                    <a:off x="746048" y="1875084"/>
                    <a:ext cx="372875" cy="1143000"/>
                    <a:chOff x="994663" y="1905000"/>
                    <a:chExt cx="372875" cy="1143000"/>
                  </a:xfrm>
                </p:grpSpPr>
                <p:sp>
                  <p:nvSpPr>
                    <p:cNvPr id="2" name="Rectangle 1"/>
                    <p:cNvSpPr/>
                    <p:nvPr/>
                  </p:nvSpPr>
                  <p:spPr>
                    <a:xfrm>
                      <a:off x="994663" y="2401669"/>
                      <a:ext cx="370551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3600" b="1" dirty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4</a:t>
                      </a:r>
                    </a:p>
                  </p:txBody>
                </p:sp>
                <p:sp>
                  <p:nvSpPr>
                    <p:cNvPr id="5" name="Rectangle 4"/>
                    <p:cNvSpPr/>
                    <p:nvPr/>
                  </p:nvSpPr>
                  <p:spPr>
                    <a:xfrm>
                      <a:off x="996987" y="1905000"/>
                      <a:ext cx="370551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3600" b="1" dirty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2</a:t>
                      </a:r>
                    </a:p>
                  </p:txBody>
                </p:sp>
              </p:grpSp>
              <p:pic>
                <p:nvPicPr>
                  <p:cNvPr id="8" name="Picture 3" descr="C:\Users\Public\Pictures\Sample Pictures\hình nốt nhạc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311" t="14590" r="85363"/>
                  <a:stretch/>
                </p:blipFill>
                <p:spPr bwMode="auto">
                  <a:xfrm>
                    <a:off x="2331022" y="2000052"/>
                    <a:ext cx="353291" cy="77417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" name="Picture 3" descr="C:\Users\Public\Pictures\Sample Pictures\hình nốt nhạc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626" t="20012" r="72748"/>
                  <a:stretch/>
                </p:blipFill>
                <p:spPr bwMode="auto">
                  <a:xfrm>
                    <a:off x="2911758" y="2078240"/>
                    <a:ext cx="450476" cy="65600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" name="Picture 3" descr="C:\Users\Public\Pictures\Sample Pictures\hình nốt nhạc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626" t="20012" r="72748"/>
                  <a:stretch/>
                </p:blipFill>
                <p:spPr bwMode="auto">
                  <a:xfrm>
                    <a:off x="5129639" y="2078240"/>
                    <a:ext cx="450476" cy="711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2" name="Picture 3" descr="C:\Users\Public\Pictures\Sample Pictures\hình nốt nhạc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626" t="20012" r="72748"/>
                  <a:stretch/>
                </p:blipFill>
                <p:spPr bwMode="auto">
                  <a:xfrm>
                    <a:off x="6811480" y="2067381"/>
                    <a:ext cx="450476" cy="762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3" name="Picture 3" descr="C:\Users\Public\Pictures\Sample Pictures\hình nốt nhạc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626" t="20012" r="72748"/>
                  <a:stretch/>
                </p:blipFill>
                <p:spPr bwMode="auto">
                  <a:xfrm>
                    <a:off x="4723584" y="2103684"/>
                    <a:ext cx="450476" cy="70561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" name="Picture 3" descr="C:\Users\Public\Pictures\Sample Pictures\hình nốt nhạc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626" t="20012" r="72748"/>
                  <a:stretch/>
                </p:blipFill>
                <p:spPr bwMode="auto">
                  <a:xfrm>
                    <a:off x="6110709" y="2078424"/>
                    <a:ext cx="450476" cy="7872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5" name="Picture 3" descr="C:\Users\Public\Pictures\Sample Pictures\hình nốt nhạc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626" t="20012" r="72748"/>
                  <a:stretch/>
                </p:blipFill>
                <p:spPr bwMode="auto">
                  <a:xfrm>
                    <a:off x="5667793" y="2062800"/>
                    <a:ext cx="450476" cy="762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" name="Picture 3" descr="C:\Users\Public\Pictures\Sample Pictures\hình nốt nhạc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626" t="20012" r="72748"/>
                  <a:stretch/>
                </p:blipFill>
                <p:spPr bwMode="auto">
                  <a:xfrm>
                    <a:off x="7237323" y="2086252"/>
                    <a:ext cx="450476" cy="72996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" name="Picture 2" descr="C:\Users\Public\Pictures\Sample Pictures\Hình nốt.gif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427" t="20593" r="50000" b="9838"/>
                  <a:stretch/>
                </p:blipFill>
                <p:spPr bwMode="auto">
                  <a:xfrm>
                    <a:off x="7592520" y="2086252"/>
                    <a:ext cx="295885" cy="72323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" name="Picture 2" descr="C:\Users\Public\Pictures\Sample Pictures\Hình nốt.gif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427" t="20593" r="50000" b="9838"/>
                  <a:stretch/>
                </p:blipFill>
                <p:spPr bwMode="auto">
                  <a:xfrm>
                    <a:off x="6479904" y="2131406"/>
                    <a:ext cx="383205" cy="69797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" name="Picture 2" descr="C:\Users\Public\Pictures\Sample Pictures\Hình nốt.gif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427" t="20593" r="50000" b="9838"/>
                  <a:stretch/>
                </p:blipFill>
                <p:spPr bwMode="auto">
                  <a:xfrm>
                    <a:off x="5474537" y="2111056"/>
                    <a:ext cx="260830" cy="68035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" name="Picture 2" descr="C:\Users\Public\Pictures\Sample Pictures\Hình nốt.gif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427" t="20593" r="50000" b="9838"/>
                  <a:stretch/>
                </p:blipFill>
                <p:spPr bwMode="auto">
                  <a:xfrm>
                    <a:off x="4460564" y="2111315"/>
                    <a:ext cx="289150" cy="75521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2" descr="C:\Users\Public\Pictures\Sample Pictures\Hình nốt.gif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427" t="20593" r="50000" b="9838"/>
                  <a:stretch/>
                </p:blipFill>
                <p:spPr bwMode="auto">
                  <a:xfrm>
                    <a:off x="2687608" y="2103684"/>
                    <a:ext cx="277090" cy="72996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50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1" t="14590" r="85363"/>
              <a:stretch/>
            </p:blipFill>
            <p:spPr bwMode="auto">
              <a:xfrm>
                <a:off x="7734701" y="1887439"/>
                <a:ext cx="350067" cy="774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9" name="Rectangle 48"/>
            <p:cNvSpPr/>
            <p:nvPr/>
          </p:nvSpPr>
          <p:spPr>
            <a:xfrm>
              <a:off x="2" y="3657600"/>
              <a:ext cx="899159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         </a:t>
              </a:r>
              <a:r>
                <a:rPr lang="en-US" sz="32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    </a:t>
              </a:r>
              <a:r>
                <a:rPr lang="en-US" sz="32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32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   </a:t>
              </a:r>
              <a:r>
                <a:rPr lang="en-US" sz="32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32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   </a:t>
              </a:r>
              <a:r>
                <a:rPr lang="en-US" sz="32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32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</a:t>
              </a:r>
              <a:r>
                <a:rPr lang="en-US" sz="32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32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    </a:t>
              </a:r>
              <a:r>
                <a:rPr lang="en-US" sz="32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32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  </a:t>
              </a:r>
              <a:r>
                <a:rPr lang="en-US" sz="32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32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</a:t>
              </a:r>
              <a:r>
                <a:rPr lang="en-US" sz="32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32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  </a:t>
              </a:r>
              <a:r>
                <a:rPr lang="en-US" sz="32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32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</a:t>
              </a:r>
              <a:r>
                <a:rPr lang="en-US" sz="32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32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    </a:t>
              </a:r>
              <a:r>
                <a:rPr lang="en-US" sz="32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32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</a:t>
              </a:r>
              <a:r>
                <a:rPr lang="en-US" sz="32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32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  </a:t>
              </a:r>
              <a:r>
                <a:rPr lang="en-US" sz="32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32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</a:t>
              </a:r>
              <a:endPara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55352" y="2967335"/>
              <a:ext cx="928519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1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trắng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trắng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trắng</a:t>
              </a:r>
              <a:endPara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4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1276488" y="2177015"/>
            <a:ext cx="49352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3338683" y="2164048"/>
            <a:ext cx="49352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14590" r="85363"/>
          <a:stretch/>
        </p:blipFill>
        <p:spPr bwMode="auto">
          <a:xfrm>
            <a:off x="4058883" y="2062401"/>
            <a:ext cx="387053" cy="77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3687407" y="2175688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1730153" y="2171843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43655" y="1259103"/>
            <a:ext cx="160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BÀI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6277" y="4653136"/>
            <a:ext cx="45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1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tấu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8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1923" y="2286000"/>
            <a:ext cx="8497278" cy="2490966"/>
            <a:chOff x="341923" y="2286000"/>
            <a:chExt cx="8497278" cy="2490966"/>
          </a:xfrm>
        </p:grpSpPr>
        <p:grpSp>
          <p:nvGrpSpPr>
            <p:cNvPr id="3" name="Group 2"/>
            <p:cNvGrpSpPr/>
            <p:nvPr/>
          </p:nvGrpSpPr>
          <p:grpSpPr>
            <a:xfrm>
              <a:off x="341923" y="2286000"/>
              <a:ext cx="8497277" cy="1189911"/>
              <a:chOff x="682759" y="3429000"/>
              <a:chExt cx="7579690" cy="1189911"/>
            </a:xfrm>
          </p:grpSpPr>
          <p:pic>
            <p:nvPicPr>
              <p:cNvPr id="4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/>
            </p:blipFill>
            <p:spPr bwMode="auto">
              <a:xfrm>
                <a:off x="8077200" y="3657600"/>
                <a:ext cx="185249" cy="792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6472154" y="3618615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26" t="20012" r="72748"/>
              <a:stretch/>
            </p:blipFill>
            <p:spPr bwMode="auto">
              <a:xfrm>
                <a:off x="4199912" y="3632470"/>
                <a:ext cx="523313" cy="83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26" t="20012" r="72748"/>
              <a:stretch/>
            </p:blipFill>
            <p:spPr bwMode="auto">
              <a:xfrm>
                <a:off x="2438400" y="3657600"/>
                <a:ext cx="595051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1" t="14590" r="85363"/>
              <a:stretch/>
            </p:blipFill>
            <p:spPr bwMode="auto">
              <a:xfrm>
                <a:off x="7412949" y="3578185"/>
                <a:ext cx="435651" cy="8717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682759" y="3429000"/>
                <a:ext cx="375814" cy="1189911"/>
                <a:chOff x="993193" y="1894820"/>
                <a:chExt cx="375814" cy="1189911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993193" y="2438400"/>
                  <a:ext cx="373490" cy="64633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600" b="1" dirty="0">
                      <a:ln w="1905"/>
                      <a:solidFill>
                        <a:srgbClr val="00206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rPr>
                    <a:t>4</a:t>
                  </a: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995517" y="1894820"/>
                  <a:ext cx="373490" cy="64633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600" b="1" dirty="0">
                      <a:ln w="1905"/>
                      <a:solidFill>
                        <a:srgbClr val="002060"/>
                      </a:soli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</a:rPr>
                    <a:t>2</a:t>
                  </a:r>
                </a:p>
              </p:txBody>
            </p:sp>
          </p:grpSp>
          <p:pic>
            <p:nvPicPr>
              <p:cNvPr id="10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1313459" y="3598967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1887581" y="3598967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/>
            </p:blipFill>
            <p:spPr bwMode="auto">
              <a:xfrm>
                <a:off x="7974904" y="3657600"/>
                <a:ext cx="156453" cy="8130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/>
            </p:blipFill>
            <p:spPr bwMode="auto">
              <a:xfrm>
                <a:off x="6999463" y="3650930"/>
                <a:ext cx="413117" cy="768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/>
            </p:blipFill>
            <p:spPr bwMode="auto">
              <a:xfrm>
                <a:off x="4572000" y="3632470"/>
                <a:ext cx="413117" cy="83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/>
            </p:blipFill>
            <p:spPr bwMode="auto">
              <a:xfrm>
                <a:off x="2971800" y="3657600"/>
                <a:ext cx="413117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5962591" y="3604761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5482518" y="3604761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4982754" y="3598967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3757929" y="3598967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3295271" y="3598967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945139" y="4069080"/>
              <a:ext cx="7894062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</a:t>
              </a:r>
              <a:r>
                <a:rPr lang="en-US" sz="40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   </a:t>
              </a:r>
              <a:r>
                <a:rPr lang="en-US" sz="40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40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</a:t>
              </a:r>
              <a:r>
                <a:rPr lang="en-US" sz="40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40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    </a:t>
              </a:r>
              <a:r>
                <a:rPr lang="en-US" sz="40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40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</a:t>
              </a:r>
              <a:r>
                <a:rPr lang="en-US" sz="40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40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</a:t>
              </a:r>
              <a:r>
                <a:rPr lang="en-US" sz="40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40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   </a:t>
              </a:r>
              <a:r>
                <a:rPr lang="en-US" sz="40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40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</a:t>
              </a:r>
              <a:r>
                <a:rPr lang="en-US" sz="40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40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</a:t>
              </a:r>
              <a:r>
                <a:rPr lang="en-US" sz="40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40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</a:t>
              </a:r>
              <a:r>
                <a:rPr lang="en-US" sz="40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r>
                <a:rPr lang="en-US" sz="40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      </a:t>
              </a:r>
              <a:r>
                <a:rPr lang="en-US" sz="40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x</a:t>
              </a:r>
              <a:endParaRPr 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45138" y="3576935"/>
              <a:ext cx="768638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trắng</a:t>
              </a:r>
              <a:endPara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57392" y="4811706"/>
            <a:ext cx="45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2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tấu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99709" y="1244892"/>
            <a:ext cx="160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536955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275735" y="1967167"/>
            <a:ext cx="8853652" cy="1143000"/>
            <a:chOff x="694265" y="1752600"/>
            <a:chExt cx="7763935" cy="1143000"/>
          </a:xfrm>
        </p:grpSpPr>
        <p:grpSp>
          <p:nvGrpSpPr>
            <p:cNvPr id="46" name="Group 45"/>
            <p:cNvGrpSpPr/>
            <p:nvPr/>
          </p:nvGrpSpPr>
          <p:grpSpPr>
            <a:xfrm>
              <a:off x="694265" y="1752600"/>
              <a:ext cx="7763935" cy="1143000"/>
              <a:chOff x="557257" y="1905000"/>
              <a:chExt cx="7763935" cy="1143000"/>
            </a:xfrm>
          </p:grpSpPr>
          <p:pic>
            <p:nvPicPr>
              <p:cNvPr id="20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/>
            </p:blipFill>
            <p:spPr bwMode="auto">
              <a:xfrm>
                <a:off x="7876307" y="2071128"/>
                <a:ext cx="306189" cy="8616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/>
            </p:blipFill>
            <p:spPr bwMode="auto">
              <a:xfrm>
                <a:off x="8066858" y="2057400"/>
                <a:ext cx="254334" cy="893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557257" y="1905000"/>
                <a:ext cx="7077183" cy="1143000"/>
                <a:chOff x="746048" y="1875084"/>
                <a:chExt cx="7142357" cy="1143000"/>
              </a:xfrm>
            </p:grpSpPr>
            <p:pic>
              <p:nvPicPr>
                <p:cNvPr id="1027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/>
              </p:blipFill>
              <p:spPr bwMode="auto">
                <a:xfrm>
                  <a:off x="1185187" y="2093650"/>
                  <a:ext cx="450476" cy="6560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" name="Group 2"/>
                <p:cNvGrpSpPr/>
                <p:nvPr/>
              </p:nvGrpSpPr>
              <p:grpSpPr>
                <a:xfrm>
                  <a:off x="746048" y="1875084"/>
                  <a:ext cx="372875" cy="1143000"/>
                  <a:chOff x="994663" y="1905000"/>
                  <a:chExt cx="372875" cy="1143000"/>
                </a:xfrm>
              </p:grpSpPr>
              <p:sp>
                <p:nvSpPr>
                  <p:cNvPr id="2" name="Rectangle 1"/>
                  <p:cNvSpPr/>
                  <p:nvPr/>
                </p:nvSpPr>
                <p:spPr>
                  <a:xfrm>
                    <a:off x="994663" y="2401669"/>
                    <a:ext cx="370551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</a:p>
                </p:txBody>
              </p:sp>
              <p:sp>
                <p:nvSpPr>
                  <p:cNvPr id="5" name="Rectangle 4"/>
                  <p:cNvSpPr/>
                  <p:nvPr/>
                </p:nvSpPr>
                <p:spPr>
                  <a:xfrm>
                    <a:off x="996987" y="1905000"/>
                    <a:ext cx="370551" cy="64633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3600" b="1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</a:p>
                </p:txBody>
              </p:sp>
            </p:grpSp>
            <p:pic>
              <p:nvPicPr>
                <p:cNvPr id="8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11" t="14590" r="85363"/>
                <a:stretch/>
              </p:blipFill>
              <p:spPr bwMode="auto">
                <a:xfrm>
                  <a:off x="2331022" y="2000052"/>
                  <a:ext cx="353291" cy="7741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/>
              </p:blipFill>
              <p:spPr bwMode="auto">
                <a:xfrm>
                  <a:off x="2911758" y="2078240"/>
                  <a:ext cx="450476" cy="65600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/>
              </p:blipFill>
              <p:spPr bwMode="auto">
                <a:xfrm>
                  <a:off x="5129639" y="2078240"/>
                  <a:ext cx="450476" cy="7110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/>
              </p:blipFill>
              <p:spPr bwMode="auto">
                <a:xfrm>
                  <a:off x="6811480" y="2067381"/>
                  <a:ext cx="450476" cy="76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/>
              </p:blipFill>
              <p:spPr bwMode="auto">
                <a:xfrm>
                  <a:off x="4723584" y="2103684"/>
                  <a:ext cx="450476" cy="7056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/>
              </p:blipFill>
              <p:spPr bwMode="auto">
                <a:xfrm>
                  <a:off x="6110709" y="2078424"/>
                  <a:ext cx="450476" cy="7872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/>
              </p:blipFill>
              <p:spPr bwMode="auto">
                <a:xfrm>
                  <a:off x="5667793" y="2062800"/>
                  <a:ext cx="450476" cy="76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3" descr="C:\Users\Public\Pictures\Sample Pictures\hình nốt nhạc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26" t="20012" r="72748"/>
                <a:stretch/>
              </p:blipFill>
              <p:spPr bwMode="auto">
                <a:xfrm>
                  <a:off x="7237323" y="2086252"/>
                  <a:ext cx="450476" cy="7299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/>
              </p:blipFill>
              <p:spPr bwMode="auto">
                <a:xfrm>
                  <a:off x="7592520" y="2086252"/>
                  <a:ext cx="295885" cy="7232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/>
              </p:blipFill>
              <p:spPr bwMode="auto">
                <a:xfrm>
                  <a:off x="6479904" y="2131406"/>
                  <a:ext cx="383205" cy="6979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/>
              </p:blipFill>
              <p:spPr bwMode="auto">
                <a:xfrm>
                  <a:off x="5474537" y="2111056"/>
                  <a:ext cx="260830" cy="6803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/>
              </p:blipFill>
              <p:spPr bwMode="auto">
                <a:xfrm>
                  <a:off x="4460564" y="2111315"/>
                  <a:ext cx="289150" cy="7552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2" descr="C:\Users\Public\Pictures\Sample Pictures\Hình nốt.gif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27" t="20593" r="50000" b="9838"/>
                <a:stretch/>
              </p:blipFill>
              <p:spPr bwMode="auto">
                <a:xfrm>
                  <a:off x="2687608" y="2103684"/>
                  <a:ext cx="277090" cy="72996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5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" t="14590" r="85363"/>
            <a:stretch/>
          </p:blipFill>
          <p:spPr bwMode="auto">
            <a:xfrm>
              <a:off x="7734701" y="1887439"/>
              <a:ext cx="350067" cy="77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-36512" y="3164380"/>
            <a:ext cx="930991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1276488" y="2177015"/>
            <a:ext cx="49352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0012" r="72748"/>
          <a:stretch/>
        </p:blipFill>
        <p:spPr bwMode="auto">
          <a:xfrm>
            <a:off x="3338683" y="2164048"/>
            <a:ext cx="493526" cy="65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14590" r="85363"/>
          <a:stretch/>
        </p:blipFill>
        <p:spPr bwMode="auto">
          <a:xfrm>
            <a:off x="4058883" y="2062401"/>
            <a:ext cx="387053" cy="77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3687407" y="2175688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Public\Pictures\Sample Pictures\Hình nố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20593" r="50000" b="9838"/>
          <a:stretch/>
        </p:blipFill>
        <p:spPr bwMode="auto">
          <a:xfrm>
            <a:off x="1730153" y="2171843"/>
            <a:ext cx="326725" cy="7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208603" y="118373"/>
            <a:ext cx="875588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HD HS </a:t>
            </a:r>
            <a:r>
              <a:rPr lang="en-US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VD </a:t>
            </a:r>
            <a:r>
              <a:rPr lang="en-US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sz="3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1404065"/>
            <a:ext cx="346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VD 1: BÀI TẬP 1</a:t>
            </a:r>
          </a:p>
        </p:txBody>
      </p:sp>
    </p:spTree>
    <p:extLst>
      <p:ext uri="{BB962C8B-B14F-4D97-AF65-F5344CB8AC3E}">
        <p14:creationId xmlns:p14="http://schemas.microsoft.com/office/powerpoint/2010/main" val="112828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526" y="2286000"/>
            <a:ext cx="8800474" cy="1676673"/>
            <a:chOff x="343526" y="2286000"/>
            <a:chExt cx="8800474" cy="1676673"/>
          </a:xfrm>
        </p:grpSpPr>
        <p:grpSp>
          <p:nvGrpSpPr>
            <p:cNvPr id="3" name="Group 2"/>
            <p:cNvGrpSpPr/>
            <p:nvPr/>
          </p:nvGrpSpPr>
          <p:grpSpPr>
            <a:xfrm>
              <a:off x="343526" y="2286000"/>
              <a:ext cx="8495674" cy="1189911"/>
              <a:chOff x="684189" y="3429000"/>
              <a:chExt cx="7578260" cy="1189911"/>
            </a:xfrm>
          </p:grpSpPr>
          <p:pic>
            <p:nvPicPr>
              <p:cNvPr id="4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/>
            </p:blipFill>
            <p:spPr bwMode="auto">
              <a:xfrm>
                <a:off x="8077200" y="3657600"/>
                <a:ext cx="185249" cy="792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6472154" y="3618615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26" t="20012" r="72748"/>
              <a:stretch/>
            </p:blipFill>
            <p:spPr bwMode="auto">
              <a:xfrm>
                <a:off x="4199912" y="3632470"/>
                <a:ext cx="523313" cy="83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26" t="20012" r="72748"/>
              <a:stretch/>
            </p:blipFill>
            <p:spPr bwMode="auto">
              <a:xfrm>
                <a:off x="2438400" y="3657600"/>
                <a:ext cx="595051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1" t="14590" r="85363"/>
              <a:stretch/>
            </p:blipFill>
            <p:spPr bwMode="auto">
              <a:xfrm>
                <a:off x="7412949" y="3578185"/>
                <a:ext cx="435651" cy="8717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684189" y="3429000"/>
                <a:ext cx="372954" cy="1189911"/>
                <a:chOff x="994623" y="1894820"/>
                <a:chExt cx="372954" cy="1189911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994623" y="2438400"/>
                  <a:ext cx="370630" cy="64633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600" b="1" dirty="0">
                      <a:ln w="1905"/>
                      <a:gradFill>
                        <a:gsLst>
                          <a:gs pos="0">
                            <a:srgbClr val="F79646">
                              <a:shade val="20000"/>
                              <a:satMod val="200000"/>
                            </a:srgbClr>
                          </a:gs>
                          <a:gs pos="78000">
                            <a:srgbClr val="F79646">
                              <a:tint val="90000"/>
                              <a:shade val="89000"/>
                              <a:satMod val="220000"/>
                            </a:srgbClr>
                          </a:gs>
                          <a:gs pos="100000">
                            <a:srgbClr val="F79646">
                              <a:tint val="12000"/>
                              <a:satMod val="255000"/>
                            </a:srgbClr>
                          </a:gs>
                        </a:gsLst>
                        <a:lin ang="5400000"/>
                      </a:gra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latin typeface="Times New Roman" pitchFamily="18" charset="0"/>
                      <a:cs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996947" y="1894820"/>
                  <a:ext cx="370630" cy="64633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600" b="1" dirty="0">
                      <a:ln w="1905"/>
                      <a:gradFill>
                        <a:gsLst>
                          <a:gs pos="0">
                            <a:srgbClr val="F79646">
                              <a:shade val="20000"/>
                              <a:satMod val="200000"/>
                            </a:srgbClr>
                          </a:gs>
                          <a:gs pos="78000">
                            <a:srgbClr val="F79646">
                              <a:tint val="90000"/>
                              <a:shade val="89000"/>
                              <a:satMod val="220000"/>
                            </a:srgbClr>
                          </a:gs>
                          <a:gs pos="100000">
                            <a:srgbClr val="F79646">
                              <a:tint val="12000"/>
                              <a:satMod val="255000"/>
                            </a:srgbClr>
                          </a:gs>
                        </a:gsLst>
                        <a:lin ang="5400000"/>
                      </a:gradFill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</a:p>
              </p:txBody>
            </p:sp>
          </p:grpSp>
          <p:pic>
            <p:nvPicPr>
              <p:cNvPr id="10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1313459" y="3598967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1887581" y="3598967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/>
            </p:blipFill>
            <p:spPr bwMode="auto">
              <a:xfrm>
                <a:off x="7974904" y="3657600"/>
                <a:ext cx="156453" cy="8130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/>
            </p:blipFill>
            <p:spPr bwMode="auto">
              <a:xfrm>
                <a:off x="6999463" y="3650930"/>
                <a:ext cx="413117" cy="768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/>
            </p:blipFill>
            <p:spPr bwMode="auto">
              <a:xfrm>
                <a:off x="4572000" y="3632470"/>
                <a:ext cx="413117" cy="838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C:\Users\Public\Pictures\Sample Pictures\Hình nốt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27" t="20593" r="50000" b="9838"/>
              <a:stretch/>
            </p:blipFill>
            <p:spPr bwMode="auto">
              <a:xfrm>
                <a:off x="2971800" y="3657600"/>
                <a:ext cx="413117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5962591" y="3604761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5482518" y="3604761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4982754" y="3598967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3757929" y="3598967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3" descr="C:\Users\Public\Pictures\Sample Pictures\hình nốt nhạc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81" t="20053" r="58183" b="9463"/>
              <a:stretch/>
            </p:blipFill>
            <p:spPr bwMode="auto">
              <a:xfrm>
                <a:off x="3295271" y="3598967"/>
                <a:ext cx="503803" cy="762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Rectangle 24"/>
            <p:cNvSpPr/>
            <p:nvPr/>
          </p:nvSpPr>
          <p:spPr>
            <a:xfrm>
              <a:off x="945138" y="3501008"/>
              <a:ext cx="819886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véo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von 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vòm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họa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mi 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2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oanh</a:t>
              </a:r>
              <a:endPara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768720" y="1548081"/>
            <a:ext cx="324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VD 1: BÀI TẬP 2</a:t>
            </a:r>
          </a:p>
        </p:txBody>
      </p:sp>
    </p:spTree>
    <p:extLst>
      <p:ext uri="{BB962C8B-B14F-4D97-AF65-F5344CB8AC3E}">
        <p14:creationId xmlns:p14="http://schemas.microsoft.com/office/powerpoint/2010/main" val="1227787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68070" y="2555168"/>
            <a:ext cx="7060314" cy="1413510"/>
            <a:chOff x="622035" y="3429000"/>
            <a:chExt cx="7640414" cy="1189911"/>
          </a:xfrm>
        </p:grpSpPr>
        <p:pic>
          <p:nvPicPr>
            <p:cNvPr id="4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8077200" y="3657600"/>
              <a:ext cx="185249" cy="792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6472154" y="3618615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4199912" y="3632470"/>
              <a:ext cx="523313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2438400" y="3657600"/>
              <a:ext cx="595051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" t="14590" r="85363"/>
            <a:stretch/>
          </p:blipFill>
          <p:spPr bwMode="auto">
            <a:xfrm>
              <a:off x="7412949" y="3578185"/>
              <a:ext cx="435651" cy="871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622035" y="3429000"/>
              <a:ext cx="497263" cy="1189911"/>
              <a:chOff x="932469" y="1894820"/>
              <a:chExt cx="497263" cy="118991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932469" y="2438400"/>
                <a:ext cx="494939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600" b="1" dirty="0">
                    <a:ln w="1905"/>
                    <a:gradFill>
                      <a:gsLst>
                        <a:gs pos="0">
                          <a:srgbClr val="F79646">
                            <a:shade val="20000"/>
                            <a:satMod val="200000"/>
                          </a:srgbClr>
                        </a:gs>
                        <a:gs pos="78000">
                          <a:srgbClr val="F79646">
                            <a:tint val="90000"/>
                            <a:shade val="89000"/>
                            <a:satMod val="220000"/>
                          </a:srgbClr>
                        </a:gs>
                        <a:gs pos="100000">
                          <a:srgbClr val="F79646">
                            <a:tint val="12000"/>
                            <a:satMod val="255000"/>
                          </a:srgb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34794" y="1894820"/>
                <a:ext cx="494938" cy="64633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600" b="1" dirty="0">
                    <a:ln w="1905"/>
                    <a:gradFill>
                      <a:gsLst>
                        <a:gs pos="0">
                          <a:srgbClr val="F79646">
                            <a:shade val="20000"/>
                            <a:satMod val="200000"/>
                          </a:srgbClr>
                        </a:gs>
                        <a:gs pos="78000">
                          <a:srgbClr val="F79646">
                            <a:tint val="90000"/>
                            <a:shade val="89000"/>
                            <a:satMod val="220000"/>
                          </a:srgbClr>
                        </a:gs>
                        <a:gs pos="100000">
                          <a:srgbClr val="F79646">
                            <a:tint val="12000"/>
                            <a:satMod val="255000"/>
                          </a:srgb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pic>
          <p:nvPicPr>
            <p:cNvPr id="1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1313459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1887581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7974904" y="3657600"/>
              <a:ext cx="156453" cy="81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6999463" y="3650930"/>
              <a:ext cx="413117" cy="768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4572000" y="3632470"/>
              <a:ext cx="41311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2971800" y="3657600"/>
              <a:ext cx="413117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5962591" y="3604761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5482518" y="3604761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4982754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3757929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3295271" y="35989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437205" y="3687415"/>
            <a:ext cx="63254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ca   </a:t>
            </a: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endParaRPr lang="en-US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9792" y="1620089"/>
            <a:ext cx="3239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VD 2: BÀI TẬP 2</a:t>
            </a:r>
          </a:p>
        </p:txBody>
      </p:sp>
    </p:spTree>
    <p:extLst>
      <p:ext uri="{BB962C8B-B14F-4D97-AF65-F5344CB8AC3E}">
        <p14:creationId xmlns:p14="http://schemas.microsoft.com/office/powerpoint/2010/main" val="1886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1760" y="2447318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16" y="5553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314653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5" name="C1+2+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5656" y="1772816"/>
            <a:ext cx="609600" cy="609600"/>
          </a:xfrm>
          <a:prstGeom prst="rect">
            <a:avLst/>
          </a:prstGeom>
        </p:spPr>
      </p:pic>
      <p:pic>
        <p:nvPicPr>
          <p:cNvPr id="6" name="B OI LAG NGHE B'du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711" y="96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7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92080" y="584025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TIẾT:4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6916" y="1124247"/>
            <a:ext cx="516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ÔN TẬP BÀI HÁT: BẠN ƠI LẮNG NGHE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6421" y="29274"/>
            <a:ext cx="6268107" cy="210358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ÂM NHẠC 4</a:t>
            </a:r>
          </a:p>
        </p:txBody>
      </p:sp>
      <p:pic>
        <p:nvPicPr>
          <p:cNvPr id="1026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415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15" y="143472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06" y="864692"/>
            <a:ext cx="998012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9040">
            <a:off x="124962" y="1495802"/>
            <a:ext cx="1335599" cy="12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40768"/>
            <a:ext cx="9186532" cy="729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Administrator\Desktop\hqdefaul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049" y="1809334"/>
            <a:ext cx="1946727" cy="14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4776" y="2188432"/>
            <a:ext cx="3446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BÀI TẬP TIẾT TẤU</a:t>
            </a:r>
          </a:p>
        </p:txBody>
      </p:sp>
      <p:sp>
        <p:nvSpPr>
          <p:cNvPr id="3" name="Rectangle 2"/>
          <p:cNvSpPr/>
          <p:nvPr/>
        </p:nvSpPr>
        <p:spPr>
          <a:xfrm>
            <a:off x="4302890" y="1610725"/>
            <a:ext cx="3949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</a:rPr>
              <a:t>GIỚI THIỆU HÌNH NỐT TRẮNG</a:t>
            </a:r>
          </a:p>
        </p:txBody>
      </p:sp>
    </p:spTree>
    <p:extLst>
      <p:ext uri="{BB962C8B-B14F-4D97-AF65-F5344CB8AC3E}">
        <p14:creationId xmlns:p14="http://schemas.microsoft.com/office/powerpoint/2010/main" val="226703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15616" y="1239143"/>
            <a:ext cx="777084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HÁT VỚI CÁC HÌNH THỨC: LỚP, TỔ, CÁ NHÂN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3204" y="1916832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375047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1.ÔN TẬP BÀI HÁT: BẠN ƠI LẮNG NGHE</a:t>
            </a:r>
          </a:p>
        </p:txBody>
      </p:sp>
    </p:spTree>
    <p:extLst>
      <p:ext uri="{BB962C8B-B14F-4D97-AF65-F5344CB8AC3E}">
        <p14:creationId xmlns:p14="http://schemas.microsoft.com/office/powerpoint/2010/main" val="18503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496" y="179929"/>
            <a:ext cx="90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4448" y="999709"/>
            <a:ext cx="8380040" cy="1493187"/>
            <a:chOff x="152400" y="836712"/>
            <a:chExt cx="8380040" cy="1493187"/>
          </a:xfrm>
        </p:grpSpPr>
        <p:sp>
          <p:nvSpPr>
            <p:cNvPr id="6" name="Rectangle 5"/>
            <p:cNvSpPr/>
            <p:nvPr/>
          </p:nvSpPr>
          <p:spPr>
            <a:xfrm>
              <a:off x="251520" y="836712"/>
              <a:ext cx="828092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Hỡi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lắng</a:t>
              </a:r>
              <a:r>
                <a:rPr lang="en-US" sz="4400" kern="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kern="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endParaRPr lang="en-US" sz="4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484214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074" y="1608679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1608679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Administrator\Desktop\hinh nen dep pp\ah dog\18446753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738" y="1606153"/>
              <a:ext cx="998012" cy="721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654" y="2675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1-47">
            <a:extLst>
              <a:ext uri="{FF2B5EF4-FFF2-40B4-BE49-F238E27FC236}">
                <a16:creationId xmlns:a16="http://schemas.microsoft.com/office/drawing/2014/main" id="{A2F9BA5D-D2D1-4CEF-B632-51034097F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" y="934334"/>
            <a:ext cx="9144000" cy="527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C7135F-DF85-425D-B8E7-893F9F562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87" y="4970166"/>
            <a:ext cx="2103302" cy="12437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050567-9056-403A-8FA9-0E1748A7D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4379" y="994616"/>
            <a:ext cx="1080120" cy="935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0104E8-9B4D-32ED-A83B-78023BA2E4D5}"/>
              </a:ext>
            </a:extLst>
          </p:cNvPr>
          <p:cNvSpPr txBox="1"/>
          <p:nvPr/>
        </p:nvSpPr>
        <p:spPr>
          <a:xfrm>
            <a:off x="2948889" y="1194902"/>
            <a:ext cx="34593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vi-VN" sz="2700" dirty="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Bạn ơi lắng nghe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E9573A-1031-5551-8625-479CF930E17D}"/>
              </a:ext>
            </a:extLst>
          </p:cNvPr>
          <p:cNvSpPr txBox="1"/>
          <p:nvPr/>
        </p:nvSpPr>
        <p:spPr>
          <a:xfrm>
            <a:off x="791580" y="1754814"/>
            <a:ext cx="7614846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vi-VN" sz="2100" dirty="0">
                <a:solidFill>
                  <a:srgbClr val="00206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Hỡi bạn ơi cùng nhau lắng nghe. Tiếng dòng suối ngoài xa thì thào.</a:t>
            </a:r>
          </a:p>
          <a:p>
            <a:pPr defTabSz="685800">
              <a:defRPr/>
            </a:pPr>
            <a:endParaRPr lang="vi-VN" sz="2100" dirty="0">
              <a:solidFill>
                <a:srgbClr val="00206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vi-VN" sz="2100" dirty="0">
                <a:solidFill>
                  <a:srgbClr val="00206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Tiếng đàn cá vui đùa đáy cát. Tiếng làn sóng trôi xuôi ào ào. </a:t>
            </a:r>
          </a:p>
          <a:p>
            <a:pPr defTabSz="685800">
              <a:lnSpc>
                <a:spcPct val="150000"/>
              </a:lnSpc>
              <a:defRPr/>
            </a:pPr>
            <a:endParaRPr lang="vi-VN" sz="2100" dirty="0">
              <a:solidFill>
                <a:srgbClr val="00206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vi-VN" sz="2100" dirty="0">
                <a:solidFill>
                  <a:srgbClr val="00206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Hỡi bạn ơi dừng chân chút đi. Có nhìn thấy đàn chim câu xanh.</a:t>
            </a:r>
          </a:p>
          <a:p>
            <a:pPr defTabSz="685800">
              <a:lnSpc>
                <a:spcPct val="150000"/>
              </a:lnSpc>
              <a:defRPr/>
            </a:pPr>
            <a:endParaRPr lang="vi-VN" sz="2100" dirty="0">
              <a:solidFill>
                <a:srgbClr val="00206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vi-VN" sz="2100" dirty="0">
                <a:solidFill>
                  <a:srgbClr val="00206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Cánh gọi nắng bay về rẫy lúa. Lúa mừng nắng lúa gieo rì rào.</a:t>
            </a:r>
          </a:p>
          <a:p>
            <a:pPr defTabSz="685800">
              <a:defRPr/>
            </a:pPr>
            <a:endParaRPr lang="vi-VN" sz="2100" dirty="0">
              <a:solidFill>
                <a:srgbClr val="00206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sz="1350" dirty="0">
              <a:solidFill>
                <a:srgbClr val="000000"/>
              </a:solidFill>
              <a:latin typeface="Arial"/>
              <a:ea typeface="宋体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7C361-4F50-66C7-B784-2E65C11D45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692" y="2274022"/>
            <a:ext cx="324036" cy="321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055A3E-1194-AC37-7E82-49D59A932F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0909" y="3714776"/>
            <a:ext cx="324036" cy="321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5ADD00-DFBD-ACE3-7B80-69AD0AAB32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4699" y="3709641"/>
            <a:ext cx="324036" cy="321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7E017B-AA44-D0E6-FAF2-4624C73ACE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2213" y="4611409"/>
            <a:ext cx="324036" cy="3211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16D568-D483-8063-174F-6277CCB57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508" y="3780652"/>
            <a:ext cx="324036" cy="3211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E62FE9-066E-211A-C3FC-21100E80C4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094" y="2986249"/>
            <a:ext cx="324036" cy="3211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418587-D022-E30F-1948-1E39DED1EE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4918" y="2248138"/>
            <a:ext cx="324036" cy="3211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3FE26E-B011-C312-853F-C2D9226D4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0437" y="3781567"/>
            <a:ext cx="324036" cy="321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429046-8FB0-C67F-3AFE-29509055CE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844" y="4618579"/>
            <a:ext cx="324036" cy="3211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13F633-7358-B845-E79F-A20C5848CA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1347" y="4557363"/>
            <a:ext cx="324036" cy="3211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B2F86B-F757-7D59-3C95-2850B2458D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2829" y="4585130"/>
            <a:ext cx="324036" cy="321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42485E-850D-420C-DCFE-30093B8E98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9216" y="2246279"/>
            <a:ext cx="324036" cy="321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FA1C04-A6FA-CAF5-CD3E-240AACE94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7091" y="2940506"/>
            <a:ext cx="324036" cy="3211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A9131A-DEBB-394D-1F5F-6BC2B8206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1731" y="2968926"/>
            <a:ext cx="324036" cy="3211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2D4DB6-B8E8-C0EC-C82C-B49E177B76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2722" y="2944192"/>
            <a:ext cx="324036" cy="3211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C5492D-68CC-715A-C33B-8F0AD4DB4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8894" y="2222818"/>
            <a:ext cx="324036" cy="3211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2090CC-118E-3ED9-9622-1585FA8B0F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6871" y="2240399"/>
            <a:ext cx="324036" cy="3673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7749D5-B1B7-B116-EF0F-0FB7283053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4580" y="3792676"/>
            <a:ext cx="348047" cy="3211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61A34F-936D-FB8C-208C-BB76BF63EC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0895" y="3738971"/>
            <a:ext cx="348047" cy="3211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D64D186-9B70-66E2-296B-29A019A2FF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2409" y="4585130"/>
            <a:ext cx="371590" cy="34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174641F-03A9-B22B-AFE4-5805290237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8701" y="2213845"/>
            <a:ext cx="367496" cy="3391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9522D5-FAC6-233A-C859-73E521F081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3448" y="4548020"/>
            <a:ext cx="376013" cy="3469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B9B8FD-61D8-8BA8-99C6-7A4FFED357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2930" y="2947243"/>
            <a:ext cx="348047" cy="3211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46DE8B-7318-3949-47AC-D995141971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105" y="2977276"/>
            <a:ext cx="348047" cy="3211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6A88993-8EB4-BC54-39F7-F9EAE7019E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9778" y="2192620"/>
            <a:ext cx="314838" cy="31692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76D57E-2BE8-51CB-C37F-C219F5D229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0521" y="3697411"/>
            <a:ext cx="348047" cy="28585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B21C927-0627-496F-6A9F-3076D562B7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8702" y="2890174"/>
            <a:ext cx="351620" cy="33912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E5755D-70B2-02E0-C826-5B1D8A6A83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705181" y="2126183"/>
            <a:ext cx="367496" cy="35443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1D2ED92-8696-B917-732F-4AFD1C8D1E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7966" y="2934317"/>
            <a:ext cx="300233" cy="30263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954929-118C-F15E-3C44-69F6F0F88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2764" y="4523539"/>
            <a:ext cx="371590" cy="29651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D239CAA-2F0B-A144-7F0B-E06DBFA053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2930" y="4490672"/>
            <a:ext cx="324035" cy="35443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5FB4BFA-0B65-2740-7CAE-567B37AE90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5375" y="3678423"/>
            <a:ext cx="308978" cy="29651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8560534-4233-7777-27C0-AB34438569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7194" y="2205471"/>
            <a:ext cx="367496" cy="3165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E335DA-04FB-033C-B2DC-AC9F65B3E9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728909" y="4502560"/>
            <a:ext cx="324035" cy="35443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84FB519-1162-EB72-7644-B15444C8B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829778" y="3647951"/>
            <a:ext cx="302089" cy="35443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C0FECC0-BCBC-DE90-DC23-0423B6A6EE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658775" y="2907249"/>
            <a:ext cx="383778" cy="30263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F4E962D-F9AD-D345-7D3F-2E2E5BEE9F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139686" y="4525916"/>
            <a:ext cx="371590" cy="29651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3384E75-D108-85DA-0439-4DA0FF25C7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146497" y="3658370"/>
            <a:ext cx="379195" cy="31418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8D33F13-1481-C030-F980-A3E7BC3C42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020922" y="2952839"/>
            <a:ext cx="351620" cy="29651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FEAEBDC-5548-D12F-1A9D-518614B388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962939" y="2250753"/>
            <a:ext cx="383779" cy="296511"/>
          </a:xfrm>
          <a:prstGeom prst="rect">
            <a:avLst/>
          </a:prstGeom>
        </p:spPr>
      </p:pic>
      <p:pic>
        <p:nvPicPr>
          <p:cNvPr id="3" name="Karaoke - Bạn Ơi Lắng Nghe (mp3cut.net) (1)">
            <a:hlinkClick r:id="" action="ppaction://media"/>
            <a:extLst>
              <a:ext uri="{FF2B5EF4-FFF2-40B4-BE49-F238E27FC236}">
                <a16:creationId xmlns:a16="http://schemas.microsoft.com/office/drawing/2014/main" id="{E13D4960-1843-09D6-8F57-9C95AF289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7370" y="1511915"/>
            <a:ext cx="377721" cy="37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2176408"/>
            <a:ext cx="59766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2" descr="C:\Users\Administrator\Desktop\2021-07-06_1716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62672"/>
            <a:ext cx="669674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544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7"/>
          <p:cNvSpPr txBox="1">
            <a:spLocks noChangeArrowheads="1"/>
          </p:cNvSpPr>
          <p:nvPr/>
        </p:nvSpPr>
        <p:spPr bwMode="auto">
          <a:xfrm>
            <a:off x="2038004" y="46365"/>
            <a:ext cx="5246073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UniverseH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Cách viết hình nốt trắng: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9699" y="3650902"/>
            <a:ext cx="72426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nghiêng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34489" y="1257300"/>
            <a:ext cx="731944" cy="2027962"/>
            <a:chOff x="4034489" y="1257300"/>
            <a:chExt cx="731944" cy="2027962"/>
          </a:xfrm>
        </p:grpSpPr>
        <p:sp>
          <p:nvSpPr>
            <p:cNvPr id="6" name="Oval 49"/>
            <p:cNvSpPr>
              <a:spLocks noChangeArrowheads="1"/>
            </p:cNvSpPr>
            <p:nvPr/>
          </p:nvSpPr>
          <p:spPr bwMode="auto">
            <a:xfrm rot="-1678769">
              <a:off x="4034489" y="2825629"/>
              <a:ext cx="731944" cy="459633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prstClr val="black"/>
                </a:solidFill>
                <a:latin typeface=".VnTifani HeavyH" pitchFamily="34" charset="0"/>
              </a:endParaRPr>
            </a:p>
          </p:txBody>
        </p:sp>
        <p:sp>
          <p:nvSpPr>
            <p:cNvPr id="9" name="Line 49"/>
            <p:cNvSpPr>
              <a:spLocks noChangeShapeType="1"/>
            </p:cNvSpPr>
            <p:nvPr/>
          </p:nvSpPr>
          <p:spPr bwMode="auto">
            <a:xfrm>
              <a:off x="4709534" y="1257300"/>
              <a:ext cx="0" cy="1600200"/>
            </a:xfrm>
            <a:prstGeom prst="line">
              <a:avLst/>
            </a:prstGeom>
            <a:noFill/>
            <a:ln w="127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331640" y="4263479"/>
            <a:ext cx="66591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endParaRPr lang="en-US" sz="2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2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15616" y="2287871"/>
            <a:ext cx="7128792" cy="2509281"/>
            <a:chOff x="971600" y="1752600"/>
            <a:chExt cx="7128792" cy="2509281"/>
          </a:xfrm>
        </p:grpSpPr>
        <p:sp>
          <p:nvSpPr>
            <p:cNvPr id="9" name="Rectangle 8"/>
            <p:cNvSpPr/>
            <p:nvPr/>
          </p:nvSpPr>
          <p:spPr>
            <a:xfrm>
              <a:off x="971600" y="1828800"/>
              <a:ext cx="7128792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400" b="1" dirty="0">
                  <a:ln w="1905"/>
                  <a:solidFill>
                    <a:srgbClr val="C0504D">
                      <a:lumMod val="75000"/>
                    </a:srgb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____________________________________________</a:t>
              </a:r>
            </a:p>
            <a:p>
              <a:r>
                <a:rPr lang="en-US" sz="2400" b="1" dirty="0">
                  <a:ln w="1905"/>
                  <a:solidFill>
                    <a:srgbClr val="C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____________________________________________ </a:t>
              </a:r>
            </a:p>
            <a:p>
              <a:r>
                <a:rPr lang="en-US" sz="24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____________________________________________</a:t>
              </a:r>
            </a:p>
            <a:p>
              <a:r>
                <a:rPr lang="en-US" sz="2400" b="1" dirty="0">
                  <a:ln w="1905"/>
                  <a:solidFill>
                    <a:srgbClr val="9BBB59">
                      <a:lumMod val="75000"/>
                    </a:srgb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____________________________________________</a:t>
              </a:r>
            </a:p>
            <a:p>
              <a:r>
                <a:rPr lang="en-US" sz="2400" b="1" dirty="0">
                  <a:ln w="1905"/>
                  <a:solidFill>
                    <a:srgbClr val="00B0F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____________________________________________</a:t>
              </a: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 rot="-1678769">
              <a:off x="1681341" y="3113497"/>
              <a:ext cx="681848" cy="312266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prstClr val="black"/>
                </a:solidFill>
                <a:latin typeface=".VnTifani HeavyH" pitchFamily="34" charset="0"/>
              </a:endParaRPr>
            </a:p>
          </p:txBody>
        </p:sp>
        <p:sp>
          <p:nvSpPr>
            <p:cNvPr id="11" name="Line 50"/>
            <p:cNvSpPr>
              <a:spLocks noChangeShapeType="1"/>
            </p:cNvSpPr>
            <p:nvPr/>
          </p:nvSpPr>
          <p:spPr bwMode="auto">
            <a:xfrm>
              <a:off x="2362200" y="1752600"/>
              <a:ext cx="0" cy="1388843"/>
            </a:xfrm>
            <a:prstGeom prst="line">
              <a:avLst/>
            </a:prstGeom>
            <a:noFill/>
            <a:ln w="127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50"/>
            <p:cNvSpPr>
              <a:spLocks noChangeShapeType="1"/>
            </p:cNvSpPr>
            <p:nvPr/>
          </p:nvSpPr>
          <p:spPr bwMode="auto">
            <a:xfrm>
              <a:off x="4953000" y="2873038"/>
              <a:ext cx="0" cy="1388843"/>
            </a:xfrm>
            <a:prstGeom prst="line">
              <a:avLst/>
            </a:prstGeom>
            <a:noFill/>
            <a:ln w="127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 rot="-1678769">
              <a:off x="4965088" y="2643135"/>
              <a:ext cx="635056" cy="323008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prstClr val="black"/>
                </a:solidFill>
                <a:latin typeface=".VnTifani HeavyH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162908" y="118373"/>
            <a:ext cx="695254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khuông</a:t>
            </a:r>
            <a:r>
              <a:rPr lang="en-US" sz="2800" b="1" dirty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82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463</Words>
  <Application>Microsoft Office PowerPoint</Application>
  <PresentationFormat>On-screen Show (4:3)</PresentationFormat>
  <Paragraphs>67</Paragraphs>
  <Slides>18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宋体</vt:lpstr>
      <vt:lpstr>.VnTifani HeavyH</vt:lpstr>
      <vt:lpstr>.VnUniverseH</vt:lpstr>
      <vt:lpstr>Arial</vt:lpstr>
      <vt:lpstr>Calibri</vt:lpstr>
      <vt:lpstr>Times New Roman</vt:lpstr>
      <vt:lpstr>Office Theme</vt:lpstr>
      <vt:lpstr>2_Office Theme</vt:lpstr>
      <vt:lpstr>1_Office Theme</vt:lpstr>
      <vt:lpstr>3_Office Theme</vt:lpstr>
      <vt:lpstr>4_Office Theme</vt:lpstr>
      <vt:lpstr>5_Office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104</cp:revision>
  <dcterms:created xsi:type="dcterms:W3CDTF">2021-05-09T14:16:54Z</dcterms:created>
  <dcterms:modified xsi:type="dcterms:W3CDTF">2023-07-20T23:19:03Z</dcterms:modified>
</cp:coreProperties>
</file>