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  <p:sldMasterId id="2147483709" r:id="rId3"/>
    <p:sldMasterId id="2147483721" r:id="rId4"/>
  </p:sldMasterIdLst>
  <p:notesMasterIdLst>
    <p:notesMasterId r:id="rId15"/>
  </p:notesMasterIdLst>
  <p:sldIdLst>
    <p:sldId id="300" r:id="rId5"/>
    <p:sldId id="301" r:id="rId6"/>
    <p:sldId id="259" r:id="rId7"/>
    <p:sldId id="292" r:id="rId8"/>
    <p:sldId id="296" r:id="rId9"/>
    <p:sldId id="297" r:id="rId10"/>
    <p:sldId id="298" r:id="rId11"/>
    <p:sldId id="299" r:id="rId12"/>
    <p:sldId id="278" r:id="rId13"/>
    <p:sldId id="302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2" d="100"/>
          <a:sy n="62" d="100"/>
        </p:scale>
        <p:origin x="804" y="4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47AB03-F7EE-489A-BB7D-4FA99D6D3A67}" type="datetimeFigureOut">
              <a:rPr lang="en-US" smtClean="0"/>
              <a:t>12/5/2022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0CD537-2989-406F-8438-0F62A5FD0D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381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12/5/2022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5213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12/5/2022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04831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12/5/2022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55904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92456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13674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10896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82809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8" y="1535114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228515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63566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789085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19" y="273050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6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19" y="1435104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02276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12/5/2022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873846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7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198037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102430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93158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47ED0FE-6E8C-4CA3-A7FE-3A676B92564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193238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B8CBCD-79A8-4929-A62B-7E7C0BEDF21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3917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5B69C0F-3E0A-487A-9426-1006DA89D48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783224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2449B05-BA22-4180-8A80-8DFCF33F6AF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495168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A06C061-9933-4DB1-B81E-F8E6E31BFF4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274519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3C2ED7F-75D1-422F-851C-5683A036897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41434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19F49AD-47CB-4881-947A-6FEE65E4F9A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4080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12/5/2022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140798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D61353C-AEC8-4A38-9A17-EEAAEC68E89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414923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20CD421-D2D2-4114-9319-060272CEC86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672797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9141297-7584-4C80-A38B-709DD522751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574042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6E3549E-9A89-4ADB-BF01-A1BB7FE7DB6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990065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180181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987803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548912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878217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8" y="1535114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309253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99863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12/5/2022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37369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150294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19" y="273050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6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19" y="1435104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359677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7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309784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607884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87871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8" y="1535114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12/5/2022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06734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12/5/2022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14103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12/5/2022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4678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19" y="273050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6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19" y="1435104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12/5/2022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8176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7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12/5/2022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51959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27CBB5-CA7C-47DE-A8DB-216B0EC2CAF4}" type="datetimeFigureOut">
              <a:rPr lang="en-US" smtClean="0"/>
              <a:t>12/5/2022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95408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61129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FF99"/>
            </a:gs>
            <a:gs pos="100000">
              <a:srgbClr val="FF99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7091558-E321-45AC-BDBC-FCE1E7D77BDA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73813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29729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jpeg"/><Relationship Id="rId5" Type="http://schemas.openxmlformats.org/officeDocument/2006/relationships/image" Target="../media/image2.png"/><Relationship Id="rId4" Type="http://schemas.openxmlformats.org/officeDocument/2006/relationships/image" Target="../media/image1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5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.jpeg"/><Relationship Id="rId5" Type="http://schemas.openxmlformats.org/officeDocument/2006/relationships/image" Target="../media/image2.png"/><Relationship Id="rId4" Type="http://schemas.openxmlformats.org/officeDocument/2006/relationships/image" Target="../media/image1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microsoft.com/office/2007/relationships/media" Target="../media/media4.mp3"/><Relationship Id="rId7" Type="http://schemas.openxmlformats.org/officeDocument/2006/relationships/image" Target="../media/image6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5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4.mp3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istrator\Desktop\AH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5761" y="4049688"/>
            <a:ext cx="5177625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210255" y="108749"/>
            <a:ext cx="8030200" cy="5589240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r>
              <a:rPr lang="en-US" sz="400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Chào mừng quý thầy cô và các bạn học sinh đến với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026352" y="2348881"/>
            <a:ext cx="5832648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perspectiveContrastingRightFacing"/>
              <a:lightRig rig="threePt" dir="t"/>
            </a:scene3d>
          </a:bodyPr>
          <a:lstStyle/>
          <a:p>
            <a:r>
              <a:rPr lang="en-US" sz="6000" b="1" u="sng">
                <a:solidFill>
                  <a:prstClr val="white"/>
                </a:solidFill>
              </a:rPr>
              <a:t>ÂM NHẠC LỚP 4</a:t>
            </a:r>
          </a:p>
        </p:txBody>
      </p:sp>
      <p:pic>
        <p:nvPicPr>
          <p:cNvPr id="2051" name="Picture 3" descr="C:\Users\Administrator\Desktop\100-mau-logo-dep-ve-nganh-giao-duc(1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7132" y="5244627"/>
            <a:ext cx="436449" cy="218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nhac tap chung xuat s - Par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554200" y="573369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0240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7717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/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istrator\Desktop\AH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5761" y="4049688"/>
            <a:ext cx="5177625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923131" y="0"/>
            <a:ext cx="8604448" cy="6858000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r>
              <a:rPr lang="en-US" sz="4000">
                <a:solidFill>
                  <a:prstClr val="white"/>
                </a:solidFill>
              </a:rPr>
              <a:t>Chúc quý thầy cô mạnh khỏe các bạn học sinh chăm ngoan học giỏi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935760" y="2447319"/>
            <a:ext cx="5832648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perspectiveContrastingRightFacing"/>
              <a:lightRig rig="threePt" dir="t"/>
            </a:scene3d>
          </a:bodyPr>
          <a:lstStyle/>
          <a:p>
            <a:r>
              <a:rPr lang="en-US" sz="6000" b="1" u="sng">
                <a:solidFill>
                  <a:prstClr val="white"/>
                </a:solidFill>
              </a:rPr>
              <a:t>ÂM NHẠC LỚP 4</a:t>
            </a:r>
          </a:p>
        </p:txBody>
      </p:sp>
      <p:pic>
        <p:nvPicPr>
          <p:cNvPr id="2051" name="Picture 3" descr="C:\Users\Administrator\Desktop\100-mau-logo-dep-ve-nganh-giao-duc(1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7132" y="5244627"/>
            <a:ext cx="436449" cy="218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E Y HOA BIH E'durd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728392" y="566124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919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5746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/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975636" y="263550"/>
            <a:ext cx="5568636" cy="2389406"/>
          </a:xfrm>
          <a:prstGeom prst="cloud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giai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điệu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bức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giả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5" name="C5+6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375920" y="278092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9533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46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276609" y="5204583"/>
            <a:ext cx="4357321" cy="980728"/>
          </a:xfrm>
          <a:prstGeom prst="rect">
            <a:avLst/>
          </a:prstGeom>
          <a:noFill/>
        </p:spPr>
        <p:txBody>
          <a:bodyPr wrap="square" rtlCol="0">
            <a:prstTxWarp prst="textCurveUp">
              <a:avLst/>
            </a:prstTxWarp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ÂM </a:t>
            </a:r>
            <a:r>
              <a:rPr lang="en-US" sz="4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NHẠC 4</a:t>
            </a:r>
            <a:endParaRPr lang="en-US" sz="4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03512" y="395954"/>
            <a:ext cx="1593990" cy="58477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TIẾT: 3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712653" y="170637"/>
            <a:ext cx="56957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 TẬP BÀI: EM YÊU HÒA BÌNH</a:t>
            </a:r>
          </a:p>
        </p:txBody>
      </p:sp>
      <p:pic>
        <p:nvPicPr>
          <p:cNvPr id="9" name="Picture 2" descr="C:\Users\Administrator\Desktop\100-mau-logo-dep-ve-nganh-giao-duc(1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6313745"/>
            <a:ext cx="634451" cy="516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C:\Users\Administrator\Desktop\hinh nen dep pp\CON VAT+CAY, HIH ANH NHO NGHEP TRAH\pngtree-flying-white-crane-png-image_1996160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3401" y="228219"/>
            <a:ext cx="582669" cy="477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" descr="C:\Users\Administrator\Desktop\hinh nen dep pp\CON VAT+CAY, HIH ANH NHO NGHEP TRAH\pngtree-flying-white-crane-png-image_1996160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98833">
            <a:off x="9395131" y="2798983"/>
            <a:ext cx="676926" cy="555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3692793" y="642229"/>
            <a:ext cx="56357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TẬP CAO ĐỘ VÀ TIẾT TẤU</a:t>
            </a:r>
          </a:p>
        </p:txBody>
      </p:sp>
    </p:spTree>
    <p:extLst>
      <p:ext uri="{BB962C8B-B14F-4D97-AF65-F5344CB8AC3E}">
        <p14:creationId xmlns:p14="http://schemas.microsoft.com/office/powerpoint/2010/main" val="1530994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207568" y="1328718"/>
            <a:ext cx="786157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E Y HOA BIH E'durd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003712" y="469414"/>
            <a:ext cx="609600" cy="609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855640" y="620688"/>
            <a:ext cx="64807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1.ÔN TẬP BÀI: EM YÊU HÒA BÌNH</a:t>
            </a:r>
          </a:p>
        </p:txBody>
      </p:sp>
      <p:pic>
        <p:nvPicPr>
          <p:cNvPr id="2" name="NGHE MAU E Y HOA B.mp3">
            <a:hlinkClick r:id="" action="ppaction://media"/>
            <a:extLst>
              <a:ext uri="{FF2B5EF4-FFF2-40B4-BE49-F238E27FC236}">
                <a16:creationId xmlns:a16="http://schemas.microsoft.com/office/drawing/2014/main" id="{A9E5272E-29B4-6707-C4D3-FB341B9F153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67408" y="71911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7465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746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5333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1703512" y="450250"/>
            <a:ext cx="8136904" cy="1243022"/>
            <a:chOff x="179512" y="450250"/>
            <a:chExt cx="8136904" cy="1243022"/>
          </a:xfrm>
        </p:grpSpPr>
        <p:sp>
          <p:nvSpPr>
            <p:cNvPr id="3" name="Rectangle 2"/>
            <p:cNvSpPr/>
            <p:nvPr/>
          </p:nvSpPr>
          <p:spPr>
            <a:xfrm>
              <a:off x="2555776" y="755993"/>
              <a:ext cx="5760640" cy="584775"/>
            </a:xfrm>
            <a:prstGeom prst="rect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lvl="0"/>
              <a:r>
                <a:rPr lang="en-US" sz="32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Hát</a:t>
              </a:r>
              <a:r>
                <a:rPr lang="en-US" sz="32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: “</a:t>
              </a:r>
              <a:r>
                <a:rPr lang="en-US" sz="32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Từ</a:t>
              </a:r>
              <a:r>
                <a:rPr lang="en-US" sz="32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đầu</a:t>
              </a:r>
              <a:r>
                <a:rPr lang="en-US" sz="32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…</a:t>
              </a:r>
              <a:r>
                <a:rPr lang="en-US" sz="32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tre</a:t>
              </a:r>
              <a:r>
                <a:rPr lang="en-US" sz="32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đường</a:t>
              </a:r>
              <a:r>
                <a:rPr lang="en-US" sz="32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làng</a:t>
              </a:r>
              <a:r>
                <a:rPr lang="en-US" sz="32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”</a:t>
              </a:r>
            </a:p>
          </p:txBody>
        </p:sp>
        <p:grpSp>
          <p:nvGrpSpPr>
            <p:cNvPr id="8" name="Group 7"/>
            <p:cNvGrpSpPr/>
            <p:nvPr/>
          </p:nvGrpSpPr>
          <p:grpSpPr>
            <a:xfrm>
              <a:off x="179512" y="450250"/>
              <a:ext cx="1656184" cy="1243022"/>
              <a:chOff x="179512" y="450250"/>
              <a:chExt cx="1656184" cy="1243022"/>
            </a:xfrm>
          </p:grpSpPr>
          <p:sp>
            <p:nvSpPr>
              <p:cNvPr id="2" name="Striped Right Arrow 1"/>
              <p:cNvSpPr/>
              <p:nvPr/>
            </p:nvSpPr>
            <p:spPr>
              <a:xfrm>
                <a:off x="179512" y="450250"/>
                <a:ext cx="1656184" cy="1243022"/>
              </a:xfrm>
              <a:prstGeom prst="stripedRightArrow">
                <a:avLst>
                  <a:gd name="adj1" fmla="val 50000"/>
                  <a:gd name="adj2" fmla="val 51098"/>
                </a:avLst>
              </a:prstGeom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4" name="TextBox 3"/>
              <p:cNvSpPr txBox="1"/>
              <p:nvPr/>
            </p:nvSpPr>
            <p:spPr>
              <a:xfrm>
                <a:off x="251520" y="817548"/>
                <a:ext cx="158417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</a:rPr>
                  <a:t>1 HS NỮ</a:t>
                </a:r>
              </a:p>
            </p:txBody>
          </p:sp>
        </p:grpSp>
      </p:grpSp>
      <p:sp>
        <p:nvSpPr>
          <p:cNvPr id="9" name="TextBox 8"/>
          <p:cNvSpPr txBox="1"/>
          <p:nvPr/>
        </p:nvSpPr>
        <p:spPr>
          <a:xfrm>
            <a:off x="1900380" y="3620707"/>
            <a:ext cx="17568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CẢ LỚP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1696731" y="1730320"/>
            <a:ext cx="8287700" cy="1373602"/>
            <a:chOff x="172731" y="1730320"/>
            <a:chExt cx="8287700" cy="1373602"/>
          </a:xfrm>
        </p:grpSpPr>
        <p:sp>
          <p:nvSpPr>
            <p:cNvPr id="5" name="Striped Right Arrow 4"/>
            <p:cNvSpPr/>
            <p:nvPr/>
          </p:nvSpPr>
          <p:spPr>
            <a:xfrm>
              <a:off x="172731" y="1730320"/>
              <a:ext cx="1960503" cy="1373602"/>
            </a:xfrm>
            <a:prstGeom prst="stripedRightArrow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latin typeface="Times New Roman" pitchFamily="18" charset="0"/>
                  <a:cs typeface="Times New Roman" pitchFamily="18" charset="0"/>
                </a:rPr>
                <a:t>1 HS NAM</a:t>
              </a:r>
            </a:p>
          </p:txBody>
        </p:sp>
        <p:sp>
          <p:nvSpPr>
            <p:cNvPr id="10" name="Rectangle 9"/>
            <p:cNvSpPr/>
            <p:nvPr/>
          </p:nvSpPr>
          <p:spPr>
            <a:xfrm>
              <a:off x="2411760" y="2124145"/>
              <a:ext cx="6048671" cy="584775"/>
            </a:xfrm>
            <a:prstGeom prst="rect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lvl="0"/>
              <a:r>
                <a:rPr lang="en-US" sz="32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Hát</a:t>
              </a:r>
              <a:r>
                <a:rPr lang="en-US" sz="32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: “</a:t>
              </a:r>
              <a:r>
                <a:rPr lang="en-US" sz="32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Em</a:t>
              </a:r>
              <a:r>
                <a:rPr lang="en-US" sz="32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yêu</a:t>
              </a:r>
              <a:r>
                <a:rPr lang="en-US" sz="32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xóm</a:t>
              </a:r>
              <a:r>
                <a:rPr lang="en-US" sz="32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làng</a:t>
              </a:r>
              <a:r>
                <a:rPr lang="en-US" sz="32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…</a:t>
              </a:r>
              <a:r>
                <a:rPr lang="en-US" sz="32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lời</a:t>
              </a:r>
              <a:r>
                <a:rPr lang="en-US" sz="32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ca</a:t>
              </a:r>
              <a:r>
                <a:rPr lang="en-US" sz="32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”</a:t>
              </a: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1644522" y="3103921"/>
            <a:ext cx="7475815" cy="1556792"/>
            <a:chOff x="120521" y="3103921"/>
            <a:chExt cx="7475815" cy="1556792"/>
          </a:xfrm>
        </p:grpSpPr>
        <p:sp>
          <p:nvSpPr>
            <p:cNvPr id="7" name="Striped Right Arrow 6"/>
            <p:cNvSpPr/>
            <p:nvPr/>
          </p:nvSpPr>
          <p:spPr>
            <a:xfrm>
              <a:off x="120521" y="3103921"/>
              <a:ext cx="2291240" cy="1556792"/>
            </a:xfrm>
            <a:prstGeom prst="stripedRightArrow">
              <a:avLst/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CẢ LỚP</a:t>
              </a: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3347864" y="3429000"/>
              <a:ext cx="4248472" cy="584775"/>
            </a:xfrm>
            <a:prstGeom prst="rect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lvl="0"/>
              <a:r>
                <a:rPr lang="en-US" sz="32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Hát</a:t>
              </a:r>
              <a:r>
                <a:rPr lang="en-US" sz="32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: “</a:t>
              </a:r>
              <a:r>
                <a:rPr lang="en-US" sz="32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Đoạn</a:t>
              </a:r>
              <a:r>
                <a:rPr lang="en-US" sz="32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còn</a:t>
              </a:r>
              <a:r>
                <a:rPr lang="en-US" sz="32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lại</a:t>
              </a:r>
              <a:r>
                <a:rPr lang="en-US" sz="32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”</a:t>
              </a: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4511824" y="188640"/>
            <a:ext cx="48965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HÁT NỐI TIẾP ĐỒNG CA</a:t>
            </a:r>
          </a:p>
        </p:txBody>
      </p:sp>
      <p:pic>
        <p:nvPicPr>
          <p:cNvPr id="13" name="E Y HOA BIH E'durd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15336" y="102260"/>
            <a:ext cx="8128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491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7467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29" name="Group 181"/>
          <p:cNvGraphicFramePr>
            <a:graphicFrameLocks noGrp="1"/>
          </p:cNvGraphicFramePr>
          <p:nvPr/>
        </p:nvGraphicFramePr>
        <p:xfrm>
          <a:off x="2819400" y="4038600"/>
          <a:ext cx="6172200" cy="731520"/>
        </p:xfrm>
        <a:graphic>
          <a:graphicData uri="http://schemas.openxmlformats.org/drawingml/2006/table">
            <a:tbl>
              <a:tblPr/>
              <a:tblGrid>
                <a:gridCol w="6172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Time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Time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Time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Time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pSp>
        <p:nvGrpSpPr>
          <p:cNvPr id="2085" name="Group 37"/>
          <p:cNvGrpSpPr>
            <a:grpSpLocks/>
          </p:cNvGrpSpPr>
          <p:nvPr/>
        </p:nvGrpSpPr>
        <p:grpSpPr bwMode="auto">
          <a:xfrm>
            <a:off x="3733800" y="4572000"/>
            <a:ext cx="228600" cy="533400"/>
            <a:chOff x="2653" y="1440"/>
            <a:chExt cx="137" cy="374"/>
          </a:xfrm>
        </p:grpSpPr>
        <p:sp>
          <p:nvSpPr>
            <p:cNvPr id="2086" name="Oval 38"/>
            <p:cNvSpPr>
              <a:spLocks noChangeArrowheads="1"/>
            </p:cNvSpPr>
            <p:nvPr/>
          </p:nvSpPr>
          <p:spPr bwMode="auto">
            <a:xfrm rot="-2356719">
              <a:off x="2653" y="1724"/>
              <a:ext cx="137" cy="9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087" name="Line 39"/>
            <p:cNvSpPr>
              <a:spLocks noChangeShapeType="1"/>
            </p:cNvSpPr>
            <p:nvPr/>
          </p:nvSpPr>
          <p:spPr bwMode="auto">
            <a:xfrm>
              <a:off x="2784" y="1440"/>
              <a:ext cx="0" cy="313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pic>
        <p:nvPicPr>
          <p:cNvPr id="2088" name="Picture 40" descr="cleft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1" y="3810001"/>
            <a:ext cx="398463" cy="1262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90" name="Line 42"/>
          <p:cNvSpPr>
            <a:spLocks noChangeShapeType="1"/>
          </p:cNvSpPr>
          <p:nvPr/>
        </p:nvSpPr>
        <p:spPr bwMode="auto">
          <a:xfrm>
            <a:off x="3657600" y="5029200"/>
            <a:ext cx="3810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grpSp>
        <p:nvGrpSpPr>
          <p:cNvPr id="2095" name="Group 47"/>
          <p:cNvGrpSpPr>
            <a:grpSpLocks/>
          </p:cNvGrpSpPr>
          <p:nvPr/>
        </p:nvGrpSpPr>
        <p:grpSpPr bwMode="auto">
          <a:xfrm>
            <a:off x="4724400" y="4267200"/>
            <a:ext cx="228600" cy="533400"/>
            <a:chOff x="2653" y="1440"/>
            <a:chExt cx="137" cy="374"/>
          </a:xfrm>
        </p:grpSpPr>
        <p:sp>
          <p:nvSpPr>
            <p:cNvPr id="2096" name="Oval 48"/>
            <p:cNvSpPr>
              <a:spLocks noChangeArrowheads="1"/>
            </p:cNvSpPr>
            <p:nvPr/>
          </p:nvSpPr>
          <p:spPr bwMode="auto">
            <a:xfrm rot="-2356719">
              <a:off x="2653" y="1724"/>
              <a:ext cx="137" cy="9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097" name="Line 49"/>
            <p:cNvSpPr>
              <a:spLocks noChangeShapeType="1"/>
            </p:cNvSpPr>
            <p:nvPr/>
          </p:nvSpPr>
          <p:spPr bwMode="auto">
            <a:xfrm>
              <a:off x="2784" y="1440"/>
              <a:ext cx="0" cy="313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2102" name="Group 54"/>
          <p:cNvGrpSpPr>
            <a:grpSpLocks/>
          </p:cNvGrpSpPr>
          <p:nvPr/>
        </p:nvGrpSpPr>
        <p:grpSpPr bwMode="auto">
          <a:xfrm>
            <a:off x="5791200" y="4114800"/>
            <a:ext cx="228600" cy="533400"/>
            <a:chOff x="2653" y="1440"/>
            <a:chExt cx="137" cy="374"/>
          </a:xfrm>
        </p:grpSpPr>
        <p:sp>
          <p:nvSpPr>
            <p:cNvPr id="2103" name="Oval 55"/>
            <p:cNvSpPr>
              <a:spLocks noChangeArrowheads="1"/>
            </p:cNvSpPr>
            <p:nvPr/>
          </p:nvSpPr>
          <p:spPr bwMode="auto">
            <a:xfrm rot="-2356719">
              <a:off x="2653" y="1724"/>
              <a:ext cx="137" cy="9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104" name="Line 56"/>
            <p:cNvSpPr>
              <a:spLocks noChangeShapeType="1"/>
            </p:cNvSpPr>
            <p:nvPr/>
          </p:nvSpPr>
          <p:spPr bwMode="auto">
            <a:xfrm>
              <a:off x="2784" y="1440"/>
              <a:ext cx="0" cy="313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2105" name="Group 57"/>
          <p:cNvGrpSpPr>
            <a:grpSpLocks/>
          </p:cNvGrpSpPr>
          <p:nvPr/>
        </p:nvGrpSpPr>
        <p:grpSpPr bwMode="auto">
          <a:xfrm>
            <a:off x="6858000" y="4038600"/>
            <a:ext cx="228600" cy="533400"/>
            <a:chOff x="2653" y="1440"/>
            <a:chExt cx="137" cy="374"/>
          </a:xfrm>
        </p:grpSpPr>
        <p:sp>
          <p:nvSpPr>
            <p:cNvPr id="2106" name="Oval 58"/>
            <p:cNvSpPr>
              <a:spLocks noChangeArrowheads="1"/>
            </p:cNvSpPr>
            <p:nvPr/>
          </p:nvSpPr>
          <p:spPr bwMode="auto">
            <a:xfrm rot="-2356719">
              <a:off x="2653" y="1724"/>
              <a:ext cx="137" cy="9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107" name="Line 59"/>
            <p:cNvSpPr>
              <a:spLocks noChangeShapeType="1"/>
            </p:cNvSpPr>
            <p:nvPr/>
          </p:nvSpPr>
          <p:spPr bwMode="auto">
            <a:xfrm>
              <a:off x="2784" y="1440"/>
              <a:ext cx="0" cy="313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2117" name="Rectangle 69"/>
          <p:cNvSpPr>
            <a:spLocks noChangeArrowheads="1"/>
          </p:cNvSpPr>
          <p:nvPr/>
        </p:nvSpPr>
        <p:spPr bwMode="auto">
          <a:xfrm>
            <a:off x="3505200" y="5181600"/>
            <a:ext cx="6858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endParaRPr lang="en-US" sz="32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18" name="Rectangle 70"/>
          <p:cNvSpPr>
            <a:spLocks noChangeArrowheads="1"/>
          </p:cNvSpPr>
          <p:nvPr/>
        </p:nvSpPr>
        <p:spPr bwMode="auto">
          <a:xfrm>
            <a:off x="4572000" y="5181600"/>
            <a:ext cx="7620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Mi</a:t>
            </a:r>
            <a:endParaRPr lang="en-US" sz="32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19" name="Rectangle 71"/>
          <p:cNvSpPr>
            <a:spLocks noChangeArrowheads="1"/>
          </p:cNvSpPr>
          <p:nvPr/>
        </p:nvSpPr>
        <p:spPr bwMode="auto">
          <a:xfrm>
            <a:off x="6781800" y="5181600"/>
            <a:ext cx="7620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La</a:t>
            </a:r>
          </a:p>
        </p:txBody>
      </p:sp>
      <p:sp>
        <p:nvSpPr>
          <p:cNvPr id="2120" name="Rectangle 72"/>
          <p:cNvSpPr>
            <a:spLocks noChangeArrowheads="1"/>
          </p:cNvSpPr>
          <p:nvPr/>
        </p:nvSpPr>
        <p:spPr bwMode="auto">
          <a:xfrm flipH="1">
            <a:off x="5562600" y="5181601"/>
            <a:ext cx="103745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Son</a:t>
            </a:r>
          </a:p>
        </p:txBody>
      </p:sp>
      <p:pic>
        <p:nvPicPr>
          <p:cNvPr id="23" name="Picture 22" descr="C:\Users\Administrator\Desktop\z2592174714727_2315310da7615b9d5f08ecd3f7957e2f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0"/>
            <a:ext cx="9144000" cy="1484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ectangle 63"/>
          <p:cNvSpPr>
            <a:spLocks noChangeArrowheads="1"/>
          </p:cNvSpPr>
          <p:nvPr/>
        </p:nvSpPr>
        <p:spPr bwMode="auto">
          <a:xfrm>
            <a:off x="2063553" y="908720"/>
            <a:ext cx="8604449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32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32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32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32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32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tấu</a:t>
            </a:r>
            <a:r>
              <a:rPr lang="en-US" sz="32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Vị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nốt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Mi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Son, La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khuông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nhạc</a:t>
            </a:r>
            <a:endParaRPr lang="en-US" sz="32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393504" y="2209844"/>
            <a:ext cx="80229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- 1 HS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từng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nốt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đứng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nốt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đó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423592" y="2740859"/>
            <a:ext cx="73448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- GV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mẫu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HS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4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nốt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7" name="Picture 95" descr="cleft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476673"/>
            <a:ext cx="398463" cy="1262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4101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0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0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0" dur="1000"/>
                                        <p:tgtEl>
                                          <p:spTgt spid="20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1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0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0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0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1" dur="1000"/>
                                        <p:tgtEl>
                                          <p:spTgt spid="2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1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5" dur="1000"/>
                                        <p:tgtEl>
                                          <p:spTgt spid="2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 nodeType="clickPar">
                      <p:stCondLst>
                        <p:cond delay="indefinite"/>
                      </p:stCondLst>
                      <p:childTnLst>
                        <p:par>
                          <p:cTn id="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210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79" dur="1000"/>
                                        <p:tgtEl>
                                          <p:spTgt spid="2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90" grpId="0" animBg="1"/>
      <p:bldP spid="2117" grpId="0"/>
      <p:bldP spid="2118" grpId="0"/>
      <p:bldP spid="2119" grpId="0"/>
      <p:bldP spid="2120" grpId="0"/>
      <p:bldP spid="2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286000" y="3657600"/>
            <a:ext cx="7848600" cy="533400"/>
            <a:chOff x="762000" y="3657600"/>
            <a:chExt cx="7848600" cy="533400"/>
          </a:xfrm>
        </p:grpSpPr>
        <p:grpSp>
          <p:nvGrpSpPr>
            <p:cNvPr id="18466" name="Group 34"/>
            <p:cNvGrpSpPr>
              <a:grpSpLocks/>
            </p:cNvGrpSpPr>
            <p:nvPr/>
          </p:nvGrpSpPr>
          <p:grpSpPr bwMode="auto">
            <a:xfrm>
              <a:off x="762000" y="3657600"/>
              <a:ext cx="228600" cy="533400"/>
              <a:chOff x="2653" y="1440"/>
              <a:chExt cx="137" cy="374"/>
            </a:xfrm>
          </p:grpSpPr>
          <p:sp>
            <p:nvSpPr>
              <p:cNvPr id="18467" name="Oval 35"/>
              <p:cNvSpPr>
                <a:spLocks noChangeArrowheads="1"/>
              </p:cNvSpPr>
              <p:nvPr/>
            </p:nvSpPr>
            <p:spPr bwMode="auto">
              <a:xfrm rot="-2356719">
                <a:off x="2653" y="1724"/>
                <a:ext cx="137" cy="90"/>
              </a:xfrm>
              <a:prstGeom prst="ellipse">
                <a:avLst/>
              </a:prstGeom>
              <a:solidFill>
                <a:schemeClr val="tx1"/>
              </a:solidFill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8468" name="Line 36"/>
              <p:cNvSpPr>
                <a:spLocks noChangeShapeType="1"/>
              </p:cNvSpPr>
              <p:nvPr/>
            </p:nvSpPr>
            <p:spPr bwMode="auto">
              <a:xfrm>
                <a:off x="2784" y="1440"/>
                <a:ext cx="0" cy="313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8469" name="Group 37"/>
            <p:cNvGrpSpPr>
              <a:grpSpLocks/>
            </p:cNvGrpSpPr>
            <p:nvPr/>
          </p:nvGrpSpPr>
          <p:grpSpPr bwMode="auto">
            <a:xfrm>
              <a:off x="1371600" y="3657600"/>
              <a:ext cx="228600" cy="533400"/>
              <a:chOff x="2653" y="1440"/>
              <a:chExt cx="137" cy="374"/>
            </a:xfrm>
          </p:grpSpPr>
          <p:sp>
            <p:nvSpPr>
              <p:cNvPr id="18470" name="Oval 38"/>
              <p:cNvSpPr>
                <a:spLocks noChangeArrowheads="1"/>
              </p:cNvSpPr>
              <p:nvPr/>
            </p:nvSpPr>
            <p:spPr bwMode="auto">
              <a:xfrm rot="-2356719">
                <a:off x="2653" y="1724"/>
                <a:ext cx="137" cy="90"/>
              </a:xfrm>
              <a:prstGeom prst="ellipse">
                <a:avLst/>
              </a:prstGeom>
              <a:solidFill>
                <a:schemeClr val="tx1"/>
              </a:solidFill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8471" name="Line 39"/>
              <p:cNvSpPr>
                <a:spLocks noChangeShapeType="1"/>
              </p:cNvSpPr>
              <p:nvPr/>
            </p:nvSpPr>
            <p:spPr bwMode="auto">
              <a:xfrm>
                <a:off x="2784" y="1440"/>
                <a:ext cx="0" cy="313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8472" name="Group 40"/>
            <p:cNvGrpSpPr>
              <a:grpSpLocks/>
            </p:cNvGrpSpPr>
            <p:nvPr/>
          </p:nvGrpSpPr>
          <p:grpSpPr bwMode="auto">
            <a:xfrm>
              <a:off x="1981200" y="3657600"/>
              <a:ext cx="228600" cy="533400"/>
              <a:chOff x="2653" y="1440"/>
              <a:chExt cx="137" cy="374"/>
            </a:xfrm>
          </p:grpSpPr>
          <p:sp>
            <p:nvSpPr>
              <p:cNvPr id="18473" name="Oval 41"/>
              <p:cNvSpPr>
                <a:spLocks noChangeArrowheads="1"/>
              </p:cNvSpPr>
              <p:nvPr/>
            </p:nvSpPr>
            <p:spPr bwMode="auto">
              <a:xfrm rot="-2356719">
                <a:off x="2653" y="1724"/>
                <a:ext cx="137" cy="90"/>
              </a:xfrm>
              <a:prstGeom prst="ellipse">
                <a:avLst/>
              </a:prstGeom>
              <a:solidFill>
                <a:schemeClr val="tx1"/>
              </a:solidFill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8474" name="Line 42"/>
              <p:cNvSpPr>
                <a:spLocks noChangeShapeType="1"/>
              </p:cNvSpPr>
              <p:nvPr/>
            </p:nvSpPr>
            <p:spPr bwMode="auto">
              <a:xfrm>
                <a:off x="2784" y="1440"/>
                <a:ext cx="0" cy="313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8475" name="Group 43"/>
            <p:cNvGrpSpPr>
              <a:grpSpLocks/>
            </p:cNvGrpSpPr>
            <p:nvPr/>
          </p:nvGrpSpPr>
          <p:grpSpPr bwMode="auto">
            <a:xfrm>
              <a:off x="3124200" y="3657600"/>
              <a:ext cx="228600" cy="533400"/>
              <a:chOff x="2653" y="1440"/>
              <a:chExt cx="137" cy="374"/>
            </a:xfrm>
          </p:grpSpPr>
          <p:sp>
            <p:nvSpPr>
              <p:cNvPr id="18476" name="Oval 44"/>
              <p:cNvSpPr>
                <a:spLocks noChangeArrowheads="1"/>
              </p:cNvSpPr>
              <p:nvPr/>
            </p:nvSpPr>
            <p:spPr bwMode="auto">
              <a:xfrm rot="-2356719">
                <a:off x="2653" y="1724"/>
                <a:ext cx="137" cy="90"/>
              </a:xfrm>
              <a:prstGeom prst="ellipse">
                <a:avLst/>
              </a:prstGeom>
              <a:solidFill>
                <a:schemeClr val="tx1"/>
              </a:solidFill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8477" name="Line 45"/>
              <p:cNvSpPr>
                <a:spLocks noChangeShapeType="1"/>
              </p:cNvSpPr>
              <p:nvPr/>
            </p:nvSpPr>
            <p:spPr bwMode="auto">
              <a:xfrm>
                <a:off x="2784" y="1440"/>
                <a:ext cx="0" cy="313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8478" name="Group 46"/>
            <p:cNvGrpSpPr>
              <a:grpSpLocks/>
            </p:cNvGrpSpPr>
            <p:nvPr/>
          </p:nvGrpSpPr>
          <p:grpSpPr bwMode="auto">
            <a:xfrm>
              <a:off x="3733800" y="3657600"/>
              <a:ext cx="228600" cy="533400"/>
              <a:chOff x="2653" y="1440"/>
              <a:chExt cx="137" cy="374"/>
            </a:xfrm>
          </p:grpSpPr>
          <p:sp>
            <p:nvSpPr>
              <p:cNvPr id="18479" name="Oval 47"/>
              <p:cNvSpPr>
                <a:spLocks noChangeArrowheads="1"/>
              </p:cNvSpPr>
              <p:nvPr/>
            </p:nvSpPr>
            <p:spPr bwMode="auto">
              <a:xfrm rot="-2356719">
                <a:off x="2653" y="1724"/>
                <a:ext cx="137" cy="90"/>
              </a:xfrm>
              <a:prstGeom prst="ellipse">
                <a:avLst/>
              </a:prstGeom>
              <a:solidFill>
                <a:schemeClr val="tx1"/>
              </a:solidFill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8480" name="Line 48"/>
              <p:cNvSpPr>
                <a:spLocks noChangeShapeType="1"/>
              </p:cNvSpPr>
              <p:nvPr/>
            </p:nvSpPr>
            <p:spPr bwMode="auto">
              <a:xfrm>
                <a:off x="2784" y="1440"/>
                <a:ext cx="0" cy="313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8481" name="Group 49"/>
            <p:cNvGrpSpPr>
              <a:grpSpLocks/>
            </p:cNvGrpSpPr>
            <p:nvPr/>
          </p:nvGrpSpPr>
          <p:grpSpPr bwMode="auto">
            <a:xfrm>
              <a:off x="4343400" y="3657600"/>
              <a:ext cx="228600" cy="533400"/>
              <a:chOff x="2653" y="1440"/>
              <a:chExt cx="137" cy="374"/>
            </a:xfrm>
          </p:grpSpPr>
          <p:sp>
            <p:nvSpPr>
              <p:cNvPr id="18482" name="Oval 50"/>
              <p:cNvSpPr>
                <a:spLocks noChangeArrowheads="1"/>
              </p:cNvSpPr>
              <p:nvPr/>
            </p:nvSpPr>
            <p:spPr bwMode="auto">
              <a:xfrm rot="-2356719">
                <a:off x="2653" y="1724"/>
                <a:ext cx="137" cy="90"/>
              </a:xfrm>
              <a:prstGeom prst="ellipse">
                <a:avLst/>
              </a:prstGeom>
              <a:solidFill>
                <a:schemeClr val="tx1"/>
              </a:solidFill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8483" name="Line 51"/>
              <p:cNvSpPr>
                <a:spLocks noChangeShapeType="1"/>
              </p:cNvSpPr>
              <p:nvPr/>
            </p:nvSpPr>
            <p:spPr bwMode="auto">
              <a:xfrm>
                <a:off x="2784" y="1440"/>
                <a:ext cx="0" cy="313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8484" name="Group 52"/>
            <p:cNvGrpSpPr>
              <a:grpSpLocks/>
            </p:cNvGrpSpPr>
            <p:nvPr/>
          </p:nvGrpSpPr>
          <p:grpSpPr bwMode="auto">
            <a:xfrm>
              <a:off x="5410200" y="3657600"/>
              <a:ext cx="228600" cy="533400"/>
              <a:chOff x="2653" y="1440"/>
              <a:chExt cx="137" cy="374"/>
            </a:xfrm>
          </p:grpSpPr>
          <p:sp>
            <p:nvSpPr>
              <p:cNvPr id="18485" name="Oval 53"/>
              <p:cNvSpPr>
                <a:spLocks noChangeArrowheads="1"/>
              </p:cNvSpPr>
              <p:nvPr/>
            </p:nvSpPr>
            <p:spPr bwMode="auto">
              <a:xfrm rot="-2356719">
                <a:off x="2653" y="1724"/>
                <a:ext cx="137" cy="90"/>
              </a:xfrm>
              <a:prstGeom prst="ellipse">
                <a:avLst/>
              </a:prstGeom>
              <a:solidFill>
                <a:schemeClr val="tx1"/>
              </a:solidFill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8486" name="Line 54"/>
              <p:cNvSpPr>
                <a:spLocks noChangeShapeType="1"/>
              </p:cNvSpPr>
              <p:nvPr/>
            </p:nvSpPr>
            <p:spPr bwMode="auto">
              <a:xfrm>
                <a:off x="2784" y="1440"/>
                <a:ext cx="0" cy="313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8487" name="Group 55"/>
            <p:cNvGrpSpPr>
              <a:grpSpLocks/>
            </p:cNvGrpSpPr>
            <p:nvPr/>
          </p:nvGrpSpPr>
          <p:grpSpPr bwMode="auto">
            <a:xfrm>
              <a:off x="7772400" y="3657600"/>
              <a:ext cx="228600" cy="533400"/>
              <a:chOff x="2653" y="1440"/>
              <a:chExt cx="137" cy="374"/>
            </a:xfrm>
          </p:grpSpPr>
          <p:sp>
            <p:nvSpPr>
              <p:cNvPr id="18488" name="Oval 56"/>
              <p:cNvSpPr>
                <a:spLocks noChangeArrowheads="1"/>
              </p:cNvSpPr>
              <p:nvPr/>
            </p:nvSpPr>
            <p:spPr bwMode="auto">
              <a:xfrm rot="-2356719">
                <a:off x="2653" y="1724"/>
                <a:ext cx="137" cy="90"/>
              </a:xfrm>
              <a:prstGeom prst="ellipse">
                <a:avLst/>
              </a:prstGeom>
              <a:solidFill>
                <a:schemeClr val="tx1"/>
              </a:solidFill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8489" name="Line 57"/>
              <p:cNvSpPr>
                <a:spLocks noChangeShapeType="1"/>
              </p:cNvSpPr>
              <p:nvPr/>
            </p:nvSpPr>
            <p:spPr bwMode="auto">
              <a:xfrm>
                <a:off x="2784" y="1440"/>
                <a:ext cx="0" cy="313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8490" name="Group 58"/>
            <p:cNvGrpSpPr>
              <a:grpSpLocks/>
            </p:cNvGrpSpPr>
            <p:nvPr/>
          </p:nvGrpSpPr>
          <p:grpSpPr bwMode="auto">
            <a:xfrm>
              <a:off x="7162800" y="3657600"/>
              <a:ext cx="228600" cy="533400"/>
              <a:chOff x="2653" y="1440"/>
              <a:chExt cx="137" cy="374"/>
            </a:xfrm>
          </p:grpSpPr>
          <p:sp>
            <p:nvSpPr>
              <p:cNvPr id="18491" name="Oval 59"/>
              <p:cNvSpPr>
                <a:spLocks noChangeArrowheads="1"/>
              </p:cNvSpPr>
              <p:nvPr/>
            </p:nvSpPr>
            <p:spPr bwMode="auto">
              <a:xfrm rot="-2356719">
                <a:off x="2653" y="1724"/>
                <a:ext cx="137" cy="90"/>
              </a:xfrm>
              <a:prstGeom prst="ellipse">
                <a:avLst/>
              </a:prstGeom>
              <a:solidFill>
                <a:schemeClr val="tx1"/>
              </a:solidFill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8492" name="Line 60"/>
              <p:cNvSpPr>
                <a:spLocks noChangeShapeType="1"/>
              </p:cNvSpPr>
              <p:nvPr/>
            </p:nvSpPr>
            <p:spPr bwMode="auto">
              <a:xfrm>
                <a:off x="2784" y="1440"/>
                <a:ext cx="0" cy="313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8493" name="Group 61"/>
            <p:cNvGrpSpPr>
              <a:grpSpLocks/>
            </p:cNvGrpSpPr>
            <p:nvPr/>
          </p:nvGrpSpPr>
          <p:grpSpPr bwMode="auto">
            <a:xfrm>
              <a:off x="6629400" y="3657600"/>
              <a:ext cx="228600" cy="533400"/>
              <a:chOff x="2653" y="1440"/>
              <a:chExt cx="137" cy="374"/>
            </a:xfrm>
          </p:grpSpPr>
          <p:sp>
            <p:nvSpPr>
              <p:cNvPr id="18494" name="Oval 62"/>
              <p:cNvSpPr>
                <a:spLocks noChangeArrowheads="1"/>
              </p:cNvSpPr>
              <p:nvPr/>
            </p:nvSpPr>
            <p:spPr bwMode="auto">
              <a:xfrm rot="-2356719">
                <a:off x="2653" y="1724"/>
                <a:ext cx="137" cy="90"/>
              </a:xfrm>
              <a:prstGeom prst="ellipse">
                <a:avLst/>
              </a:prstGeom>
              <a:solidFill>
                <a:schemeClr val="tx1"/>
              </a:solidFill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8495" name="Line 63"/>
              <p:cNvSpPr>
                <a:spLocks noChangeShapeType="1"/>
              </p:cNvSpPr>
              <p:nvPr/>
            </p:nvSpPr>
            <p:spPr bwMode="auto">
              <a:xfrm>
                <a:off x="2784" y="1440"/>
                <a:ext cx="0" cy="313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8496" name="Group 64"/>
            <p:cNvGrpSpPr>
              <a:grpSpLocks/>
            </p:cNvGrpSpPr>
            <p:nvPr/>
          </p:nvGrpSpPr>
          <p:grpSpPr bwMode="auto">
            <a:xfrm>
              <a:off x="6019800" y="3657600"/>
              <a:ext cx="228600" cy="533400"/>
              <a:chOff x="2653" y="1440"/>
              <a:chExt cx="137" cy="374"/>
            </a:xfrm>
          </p:grpSpPr>
          <p:sp>
            <p:nvSpPr>
              <p:cNvPr id="18497" name="Oval 65"/>
              <p:cNvSpPr>
                <a:spLocks noChangeArrowheads="1"/>
              </p:cNvSpPr>
              <p:nvPr/>
            </p:nvSpPr>
            <p:spPr bwMode="auto">
              <a:xfrm rot="-2356719">
                <a:off x="2653" y="1724"/>
                <a:ext cx="137" cy="90"/>
              </a:xfrm>
              <a:prstGeom prst="ellipse">
                <a:avLst/>
              </a:prstGeom>
              <a:solidFill>
                <a:schemeClr val="tx1"/>
              </a:solidFill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8498" name="Line 66"/>
              <p:cNvSpPr>
                <a:spLocks noChangeShapeType="1"/>
              </p:cNvSpPr>
              <p:nvPr/>
            </p:nvSpPr>
            <p:spPr bwMode="auto">
              <a:xfrm>
                <a:off x="2784" y="1440"/>
                <a:ext cx="0" cy="313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18499" name="Freeform 67"/>
            <p:cNvSpPr>
              <a:spLocks/>
            </p:cNvSpPr>
            <p:nvPr/>
          </p:nvSpPr>
          <p:spPr bwMode="auto">
            <a:xfrm>
              <a:off x="2590800" y="3810000"/>
              <a:ext cx="228600" cy="381000"/>
            </a:xfrm>
            <a:custGeom>
              <a:avLst/>
              <a:gdLst>
                <a:gd name="T0" fmla="*/ 0 w 195"/>
                <a:gd name="T1" fmla="*/ 0 h 366"/>
                <a:gd name="T2" fmla="*/ 153 w 195"/>
                <a:gd name="T3" fmla="*/ 43 h 366"/>
                <a:gd name="T4" fmla="*/ 85 w 195"/>
                <a:gd name="T5" fmla="*/ 77 h 366"/>
                <a:gd name="T6" fmla="*/ 51 w 195"/>
                <a:gd name="T7" fmla="*/ 127 h 366"/>
                <a:gd name="T8" fmla="*/ 144 w 195"/>
                <a:gd name="T9" fmla="*/ 170 h 366"/>
                <a:gd name="T10" fmla="*/ 17 w 195"/>
                <a:gd name="T11" fmla="*/ 271 h 366"/>
                <a:gd name="T12" fmla="*/ 76 w 195"/>
                <a:gd name="T13" fmla="*/ 365 h 366"/>
                <a:gd name="T14" fmla="*/ 136 w 195"/>
                <a:gd name="T15" fmla="*/ 356 h 366"/>
                <a:gd name="T16" fmla="*/ 102 w 195"/>
                <a:gd name="T17" fmla="*/ 305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5" h="366">
                  <a:moveTo>
                    <a:pt x="0" y="0"/>
                  </a:moveTo>
                  <a:cubicBezTo>
                    <a:pt x="48" y="32"/>
                    <a:pt x="94" y="32"/>
                    <a:pt x="153" y="43"/>
                  </a:cubicBezTo>
                  <a:cubicBezTo>
                    <a:pt x="119" y="51"/>
                    <a:pt x="111" y="48"/>
                    <a:pt x="85" y="77"/>
                  </a:cubicBezTo>
                  <a:cubicBezTo>
                    <a:pt x="72" y="92"/>
                    <a:pt x="51" y="127"/>
                    <a:pt x="51" y="127"/>
                  </a:cubicBezTo>
                  <a:cubicBezTo>
                    <a:pt x="81" y="147"/>
                    <a:pt x="112" y="154"/>
                    <a:pt x="144" y="170"/>
                  </a:cubicBezTo>
                  <a:cubicBezTo>
                    <a:pt x="76" y="186"/>
                    <a:pt x="56" y="213"/>
                    <a:pt x="17" y="271"/>
                  </a:cubicBezTo>
                  <a:cubicBezTo>
                    <a:pt x="3" y="331"/>
                    <a:pt x="23" y="346"/>
                    <a:pt x="76" y="365"/>
                  </a:cubicBezTo>
                  <a:cubicBezTo>
                    <a:pt x="96" y="362"/>
                    <a:pt x="118" y="366"/>
                    <a:pt x="136" y="356"/>
                  </a:cubicBezTo>
                  <a:cubicBezTo>
                    <a:pt x="195" y="323"/>
                    <a:pt x="122" y="305"/>
                    <a:pt x="102" y="305"/>
                  </a:cubicBezTo>
                </a:path>
              </a:pathLst>
            </a:custGeom>
            <a:noFill/>
            <a:ln w="28575" cmpd="sng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8500" name="Freeform 68"/>
            <p:cNvSpPr>
              <a:spLocks/>
            </p:cNvSpPr>
            <p:nvPr/>
          </p:nvSpPr>
          <p:spPr bwMode="auto">
            <a:xfrm>
              <a:off x="4876800" y="3810000"/>
              <a:ext cx="228600" cy="381000"/>
            </a:xfrm>
            <a:custGeom>
              <a:avLst/>
              <a:gdLst>
                <a:gd name="T0" fmla="*/ 0 w 195"/>
                <a:gd name="T1" fmla="*/ 0 h 366"/>
                <a:gd name="T2" fmla="*/ 153 w 195"/>
                <a:gd name="T3" fmla="*/ 43 h 366"/>
                <a:gd name="T4" fmla="*/ 85 w 195"/>
                <a:gd name="T5" fmla="*/ 77 h 366"/>
                <a:gd name="T6" fmla="*/ 51 w 195"/>
                <a:gd name="T7" fmla="*/ 127 h 366"/>
                <a:gd name="T8" fmla="*/ 144 w 195"/>
                <a:gd name="T9" fmla="*/ 170 h 366"/>
                <a:gd name="T10" fmla="*/ 17 w 195"/>
                <a:gd name="T11" fmla="*/ 271 h 366"/>
                <a:gd name="T12" fmla="*/ 76 w 195"/>
                <a:gd name="T13" fmla="*/ 365 h 366"/>
                <a:gd name="T14" fmla="*/ 136 w 195"/>
                <a:gd name="T15" fmla="*/ 356 h 366"/>
                <a:gd name="T16" fmla="*/ 102 w 195"/>
                <a:gd name="T17" fmla="*/ 305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5" h="366">
                  <a:moveTo>
                    <a:pt x="0" y="0"/>
                  </a:moveTo>
                  <a:cubicBezTo>
                    <a:pt x="48" y="32"/>
                    <a:pt x="94" y="32"/>
                    <a:pt x="153" y="43"/>
                  </a:cubicBezTo>
                  <a:cubicBezTo>
                    <a:pt x="119" y="51"/>
                    <a:pt x="111" y="48"/>
                    <a:pt x="85" y="77"/>
                  </a:cubicBezTo>
                  <a:cubicBezTo>
                    <a:pt x="72" y="92"/>
                    <a:pt x="51" y="127"/>
                    <a:pt x="51" y="127"/>
                  </a:cubicBezTo>
                  <a:cubicBezTo>
                    <a:pt x="81" y="147"/>
                    <a:pt x="112" y="154"/>
                    <a:pt x="144" y="170"/>
                  </a:cubicBezTo>
                  <a:cubicBezTo>
                    <a:pt x="76" y="186"/>
                    <a:pt x="56" y="213"/>
                    <a:pt x="17" y="271"/>
                  </a:cubicBezTo>
                  <a:cubicBezTo>
                    <a:pt x="3" y="331"/>
                    <a:pt x="23" y="346"/>
                    <a:pt x="76" y="365"/>
                  </a:cubicBezTo>
                  <a:cubicBezTo>
                    <a:pt x="96" y="362"/>
                    <a:pt x="118" y="366"/>
                    <a:pt x="136" y="356"/>
                  </a:cubicBezTo>
                  <a:cubicBezTo>
                    <a:pt x="195" y="323"/>
                    <a:pt x="122" y="305"/>
                    <a:pt x="102" y="305"/>
                  </a:cubicBezTo>
                </a:path>
              </a:pathLst>
            </a:custGeom>
            <a:noFill/>
            <a:ln w="28575" cmpd="sng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8501" name="Freeform 69"/>
            <p:cNvSpPr>
              <a:spLocks/>
            </p:cNvSpPr>
            <p:nvPr/>
          </p:nvSpPr>
          <p:spPr bwMode="auto">
            <a:xfrm>
              <a:off x="8382000" y="3810000"/>
              <a:ext cx="228600" cy="381000"/>
            </a:xfrm>
            <a:custGeom>
              <a:avLst/>
              <a:gdLst>
                <a:gd name="T0" fmla="*/ 0 w 195"/>
                <a:gd name="T1" fmla="*/ 0 h 366"/>
                <a:gd name="T2" fmla="*/ 153 w 195"/>
                <a:gd name="T3" fmla="*/ 43 h 366"/>
                <a:gd name="T4" fmla="*/ 85 w 195"/>
                <a:gd name="T5" fmla="*/ 77 h 366"/>
                <a:gd name="T6" fmla="*/ 51 w 195"/>
                <a:gd name="T7" fmla="*/ 127 h 366"/>
                <a:gd name="T8" fmla="*/ 144 w 195"/>
                <a:gd name="T9" fmla="*/ 170 h 366"/>
                <a:gd name="T10" fmla="*/ 17 w 195"/>
                <a:gd name="T11" fmla="*/ 271 h 366"/>
                <a:gd name="T12" fmla="*/ 76 w 195"/>
                <a:gd name="T13" fmla="*/ 365 h 366"/>
                <a:gd name="T14" fmla="*/ 136 w 195"/>
                <a:gd name="T15" fmla="*/ 356 h 366"/>
                <a:gd name="T16" fmla="*/ 102 w 195"/>
                <a:gd name="T17" fmla="*/ 305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5" h="366">
                  <a:moveTo>
                    <a:pt x="0" y="0"/>
                  </a:moveTo>
                  <a:cubicBezTo>
                    <a:pt x="48" y="32"/>
                    <a:pt x="94" y="32"/>
                    <a:pt x="153" y="43"/>
                  </a:cubicBezTo>
                  <a:cubicBezTo>
                    <a:pt x="119" y="51"/>
                    <a:pt x="111" y="48"/>
                    <a:pt x="85" y="77"/>
                  </a:cubicBezTo>
                  <a:cubicBezTo>
                    <a:pt x="72" y="92"/>
                    <a:pt x="51" y="127"/>
                    <a:pt x="51" y="127"/>
                  </a:cubicBezTo>
                  <a:cubicBezTo>
                    <a:pt x="81" y="147"/>
                    <a:pt x="112" y="154"/>
                    <a:pt x="144" y="170"/>
                  </a:cubicBezTo>
                  <a:cubicBezTo>
                    <a:pt x="76" y="186"/>
                    <a:pt x="56" y="213"/>
                    <a:pt x="17" y="271"/>
                  </a:cubicBezTo>
                  <a:cubicBezTo>
                    <a:pt x="3" y="331"/>
                    <a:pt x="23" y="346"/>
                    <a:pt x="76" y="365"/>
                  </a:cubicBezTo>
                  <a:cubicBezTo>
                    <a:pt x="96" y="362"/>
                    <a:pt x="118" y="366"/>
                    <a:pt x="136" y="356"/>
                  </a:cubicBezTo>
                  <a:cubicBezTo>
                    <a:pt x="195" y="323"/>
                    <a:pt x="122" y="305"/>
                    <a:pt x="102" y="305"/>
                  </a:cubicBezTo>
                </a:path>
              </a:pathLst>
            </a:custGeom>
            <a:noFill/>
            <a:ln w="28575" cmpd="sng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pic>
        <p:nvPicPr>
          <p:cNvPr id="41" name="Picture 40" descr="C:\Users\Administrator\Desktop\z2592174714727_2315310da7615b9d5f08ecd3f7957e2f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0"/>
            <a:ext cx="9144001" cy="1484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Rectangle 41"/>
          <p:cNvSpPr/>
          <p:nvPr/>
        </p:nvSpPr>
        <p:spPr>
          <a:xfrm>
            <a:off x="4006976" y="900010"/>
            <a:ext cx="389080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tấu</a:t>
            </a:r>
            <a:endParaRPr lang="en-US" sz="36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929548" y="1628801"/>
            <a:ext cx="79764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- HS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nốt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dấu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Lặng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1881914" y="2164215"/>
            <a:ext cx="83905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FontTx/>
              <a:buChar char="-"/>
            </a:pP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Gv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vỗ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vừa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mẫu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Đen-đen-đen-lăng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”</a:t>
            </a:r>
          </a:p>
          <a:p>
            <a:pPr algn="ctr"/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HD HS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vỗ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thức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5" name="Picture 95" descr="clef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476673"/>
            <a:ext cx="398463" cy="1262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95718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499" name="Group 163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930177983"/>
              </p:ext>
            </p:extLst>
          </p:nvPr>
        </p:nvGraphicFramePr>
        <p:xfrm>
          <a:off x="1981200" y="3581400"/>
          <a:ext cx="8001000" cy="731520"/>
        </p:xfrm>
        <a:graphic>
          <a:graphicData uri="http://schemas.openxmlformats.org/drawingml/2006/table">
            <a:tbl>
              <a:tblPr/>
              <a:tblGrid>
                <a:gridCol w="8001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33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Time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33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Time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33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Time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7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Time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14500" name="Group 164"/>
          <p:cNvGraphicFramePr>
            <a:graphicFrameLocks noGrp="1"/>
          </p:cNvGraphicFramePr>
          <p:nvPr>
            <p:ph sz="half" idx="2"/>
          </p:nvPr>
        </p:nvGraphicFramePr>
        <p:xfrm>
          <a:off x="1981200" y="4876800"/>
          <a:ext cx="8001000" cy="731520"/>
        </p:xfrm>
        <a:graphic>
          <a:graphicData uri="http://schemas.openxmlformats.org/drawingml/2006/table">
            <a:tbl>
              <a:tblPr/>
              <a:tblGrid>
                <a:gridCol w="8001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222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Time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22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Time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06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Time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22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Time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pSp>
        <p:nvGrpSpPr>
          <p:cNvPr id="4" name="Group 3"/>
          <p:cNvGrpSpPr/>
          <p:nvPr/>
        </p:nvGrpSpPr>
        <p:grpSpPr>
          <a:xfrm>
            <a:off x="2057400" y="3352801"/>
            <a:ext cx="7543800" cy="1262063"/>
            <a:chOff x="533400" y="3352800"/>
            <a:chExt cx="7543800" cy="1262063"/>
          </a:xfrm>
        </p:grpSpPr>
        <p:pic>
          <p:nvPicPr>
            <p:cNvPr id="14431" name="Picture 95" descr="cleft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3400" y="3352800"/>
              <a:ext cx="398463" cy="12620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3" name="Group 2"/>
            <p:cNvGrpSpPr/>
            <p:nvPr/>
          </p:nvGrpSpPr>
          <p:grpSpPr>
            <a:xfrm>
              <a:off x="1066800" y="3581400"/>
              <a:ext cx="7010400" cy="762000"/>
              <a:chOff x="1066800" y="3581400"/>
              <a:chExt cx="7010400" cy="762000"/>
            </a:xfrm>
          </p:grpSpPr>
          <p:grpSp>
            <p:nvGrpSpPr>
              <p:cNvPr id="14394" name="Group 58"/>
              <p:cNvGrpSpPr>
                <a:grpSpLocks/>
              </p:cNvGrpSpPr>
              <p:nvPr/>
            </p:nvGrpSpPr>
            <p:grpSpPr bwMode="auto">
              <a:xfrm>
                <a:off x="1066800" y="3657600"/>
                <a:ext cx="228600" cy="533400"/>
                <a:chOff x="2653" y="1440"/>
                <a:chExt cx="137" cy="374"/>
              </a:xfrm>
            </p:grpSpPr>
            <p:sp>
              <p:nvSpPr>
                <p:cNvPr id="14395" name="Oval 59"/>
                <p:cNvSpPr>
                  <a:spLocks noChangeArrowheads="1"/>
                </p:cNvSpPr>
                <p:nvPr/>
              </p:nvSpPr>
              <p:spPr bwMode="auto">
                <a:xfrm rot="-2356719">
                  <a:off x="2653" y="1724"/>
                  <a:ext cx="137" cy="90"/>
                </a:xfrm>
                <a:prstGeom prst="ellipse">
                  <a:avLst/>
                </a:prstGeom>
                <a:solidFill>
                  <a:schemeClr val="tx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14396" name="Line 60"/>
                <p:cNvSpPr>
                  <a:spLocks noChangeShapeType="1"/>
                </p:cNvSpPr>
                <p:nvPr/>
              </p:nvSpPr>
              <p:spPr bwMode="auto">
                <a:xfrm>
                  <a:off x="2784" y="1440"/>
                  <a:ext cx="0" cy="313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</p:grpSp>
          <p:grpSp>
            <p:nvGrpSpPr>
              <p:cNvPr id="14397" name="Group 61"/>
              <p:cNvGrpSpPr>
                <a:grpSpLocks/>
              </p:cNvGrpSpPr>
              <p:nvPr/>
            </p:nvGrpSpPr>
            <p:grpSpPr bwMode="auto">
              <a:xfrm>
                <a:off x="1600200" y="3581400"/>
                <a:ext cx="228600" cy="533400"/>
                <a:chOff x="2653" y="1440"/>
                <a:chExt cx="137" cy="374"/>
              </a:xfrm>
            </p:grpSpPr>
            <p:sp>
              <p:nvSpPr>
                <p:cNvPr id="14398" name="Oval 62"/>
                <p:cNvSpPr>
                  <a:spLocks noChangeArrowheads="1"/>
                </p:cNvSpPr>
                <p:nvPr/>
              </p:nvSpPr>
              <p:spPr bwMode="auto">
                <a:xfrm rot="-2356719">
                  <a:off x="2653" y="1724"/>
                  <a:ext cx="137" cy="90"/>
                </a:xfrm>
                <a:prstGeom prst="ellipse">
                  <a:avLst/>
                </a:prstGeom>
                <a:solidFill>
                  <a:schemeClr val="tx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14399" name="Line 63"/>
                <p:cNvSpPr>
                  <a:spLocks noChangeShapeType="1"/>
                </p:cNvSpPr>
                <p:nvPr/>
              </p:nvSpPr>
              <p:spPr bwMode="auto">
                <a:xfrm>
                  <a:off x="2784" y="1440"/>
                  <a:ext cx="0" cy="313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</p:grpSp>
          <p:grpSp>
            <p:nvGrpSpPr>
              <p:cNvPr id="14400" name="Group 64"/>
              <p:cNvGrpSpPr>
                <a:grpSpLocks/>
              </p:cNvGrpSpPr>
              <p:nvPr/>
            </p:nvGrpSpPr>
            <p:grpSpPr bwMode="auto">
              <a:xfrm>
                <a:off x="2057400" y="3657600"/>
                <a:ext cx="228600" cy="533400"/>
                <a:chOff x="2653" y="1440"/>
                <a:chExt cx="137" cy="374"/>
              </a:xfrm>
            </p:grpSpPr>
            <p:sp>
              <p:nvSpPr>
                <p:cNvPr id="14401" name="Oval 65"/>
                <p:cNvSpPr>
                  <a:spLocks noChangeArrowheads="1"/>
                </p:cNvSpPr>
                <p:nvPr/>
              </p:nvSpPr>
              <p:spPr bwMode="auto">
                <a:xfrm rot="-2356719">
                  <a:off x="2653" y="1724"/>
                  <a:ext cx="137" cy="90"/>
                </a:xfrm>
                <a:prstGeom prst="ellipse">
                  <a:avLst/>
                </a:prstGeom>
                <a:solidFill>
                  <a:schemeClr val="tx1"/>
                </a:solidFill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14402" name="Line 66"/>
                <p:cNvSpPr>
                  <a:spLocks noChangeShapeType="1"/>
                </p:cNvSpPr>
                <p:nvPr/>
              </p:nvSpPr>
              <p:spPr bwMode="auto">
                <a:xfrm>
                  <a:off x="2784" y="1440"/>
                  <a:ext cx="0" cy="313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</p:grpSp>
          <p:sp>
            <p:nvSpPr>
              <p:cNvPr id="14432" name="Freeform 96"/>
              <p:cNvSpPr>
                <a:spLocks/>
              </p:cNvSpPr>
              <p:nvPr/>
            </p:nvSpPr>
            <p:spPr bwMode="auto">
              <a:xfrm>
                <a:off x="2590800" y="3733800"/>
                <a:ext cx="228600" cy="381000"/>
              </a:xfrm>
              <a:custGeom>
                <a:avLst/>
                <a:gdLst>
                  <a:gd name="T0" fmla="*/ 0 w 195"/>
                  <a:gd name="T1" fmla="*/ 0 h 366"/>
                  <a:gd name="T2" fmla="*/ 153 w 195"/>
                  <a:gd name="T3" fmla="*/ 43 h 366"/>
                  <a:gd name="T4" fmla="*/ 85 w 195"/>
                  <a:gd name="T5" fmla="*/ 77 h 366"/>
                  <a:gd name="T6" fmla="*/ 51 w 195"/>
                  <a:gd name="T7" fmla="*/ 127 h 366"/>
                  <a:gd name="T8" fmla="*/ 144 w 195"/>
                  <a:gd name="T9" fmla="*/ 170 h 366"/>
                  <a:gd name="T10" fmla="*/ 17 w 195"/>
                  <a:gd name="T11" fmla="*/ 271 h 366"/>
                  <a:gd name="T12" fmla="*/ 76 w 195"/>
                  <a:gd name="T13" fmla="*/ 365 h 366"/>
                  <a:gd name="T14" fmla="*/ 136 w 195"/>
                  <a:gd name="T15" fmla="*/ 356 h 366"/>
                  <a:gd name="T16" fmla="*/ 102 w 195"/>
                  <a:gd name="T17" fmla="*/ 305 h 3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95" h="366">
                    <a:moveTo>
                      <a:pt x="0" y="0"/>
                    </a:moveTo>
                    <a:cubicBezTo>
                      <a:pt x="48" y="32"/>
                      <a:pt x="94" y="32"/>
                      <a:pt x="153" y="43"/>
                    </a:cubicBezTo>
                    <a:cubicBezTo>
                      <a:pt x="119" y="51"/>
                      <a:pt x="111" y="48"/>
                      <a:pt x="85" y="77"/>
                    </a:cubicBezTo>
                    <a:cubicBezTo>
                      <a:pt x="72" y="92"/>
                      <a:pt x="51" y="127"/>
                      <a:pt x="51" y="127"/>
                    </a:cubicBezTo>
                    <a:cubicBezTo>
                      <a:pt x="81" y="147"/>
                      <a:pt x="112" y="154"/>
                      <a:pt x="144" y="170"/>
                    </a:cubicBezTo>
                    <a:cubicBezTo>
                      <a:pt x="76" y="186"/>
                      <a:pt x="56" y="213"/>
                      <a:pt x="17" y="271"/>
                    </a:cubicBezTo>
                    <a:cubicBezTo>
                      <a:pt x="3" y="331"/>
                      <a:pt x="23" y="346"/>
                      <a:pt x="76" y="365"/>
                    </a:cubicBezTo>
                    <a:cubicBezTo>
                      <a:pt x="96" y="362"/>
                      <a:pt x="118" y="366"/>
                      <a:pt x="136" y="356"/>
                    </a:cubicBezTo>
                    <a:cubicBezTo>
                      <a:pt x="195" y="323"/>
                      <a:pt x="122" y="305"/>
                      <a:pt x="102" y="305"/>
                    </a:cubicBezTo>
                  </a:path>
                </a:pathLst>
              </a:custGeom>
              <a:noFill/>
              <a:ln w="28575" cmpd="sng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4433" name="Freeform 97"/>
              <p:cNvSpPr>
                <a:spLocks/>
              </p:cNvSpPr>
              <p:nvPr/>
            </p:nvSpPr>
            <p:spPr bwMode="auto">
              <a:xfrm>
                <a:off x="4648200" y="3733800"/>
                <a:ext cx="228600" cy="381000"/>
              </a:xfrm>
              <a:custGeom>
                <a:avLst/>
                <a:gdLst>
                  <a:gd name="T0" fmla="*/ 0 w 195"/>
                  <a:gd name="T1" fmla="*/ 0 h 366"/>
                  <a:gd name="T2" fmla="*/ 153 w 195"/>
                  <a:gd name="T3" fmla="*/ 43 h 366"/>
                  <a:gd name="T4" fmla="*/ 85 w 195"/>
                  <a:gd name="T5" fmla="*/ 77 h 366"/>
                  <a:gd name="T6" fmla="*/ 51 w 195"/>
                  <a:gd name="T7" fmla="*/ 127 h 366"/>
                  <a:gd name="T8" fmla="*/ 144 w 195"/>
                  <a:gd name="T9" fmla="*/ 170 h 366"/>
                  <a:gd name="T10" fmla="*/ 17 w 195"/>
                  <a:gd name="T11" fmla="*/ 271 h 366"/>
                  <a:gd name="T12" fmla="*/ 76 w 195"/>
                  <a:gd name="T13" fmla="*/ 365 h 366"/>
                  <a:gd name="T14" fmla="*/ 136 w 195"/>
                  <a:gd name="T15" fmla="*/ 356 h 366"/>
                  <a:gd name="T16" fmla="*/ 102 w 195"/>
                  <a:gd name="T17" fmla="*/ 305 h 3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95" h="366">
                    <a:moveTo>
                      <a:pt x="0" y="0"/>
                    </a:moveTo>
                    <a:cubicBezTo>
                      <a:pt x="48" y="32"/>
                      <a:pt x="94" y="32"/>
                      <a:pt x="153" y="43"/>
                    </a:cubicBezTo>
                    <a:cubicBezTo>
                      <a:pt x="119" y="51"/>
                      <a:pt x="111" y="48"/>
                      <a:pt x="85" y="77"/>
                    </a:cubicBezTo>
                    <a:cubicBezTo>
                      <a:pt x="72" y="92"/>
                      <a:pt x="51" y="127"/>
                      <a:pt x="51" y="127"/>
                    </a:cubicBezTo>
                    <a:cubicBezTo>
                      <a:pt x="81" y="147"/>
                      <a:pt x="112" y="154"/>
                      <a:pt x="144" y="170"/>
                    </a:cubicBezTo>
                    <a:cubicBezTo>
                      <a:pt x="76" y="186"/>
                      <a:pt x="56" y="213"/>
                      <a:pt x="17" y="271"/>
                    </a:cubicBezTo>
                    <a:cubicBezTo>
                      <a:pt x="3" y="331"/>
                      <a:pt x="23" y="346"/>
                      <a:pt x="76" y="365"/>
                    </a:cubicBezTo>
                    <a:cubicBezTo>
                      <a:pt x="96" y="362"/>
                      <a:pt x="118" y="366"/>
                      <a:pt x="136" y="356"/>
                    </a:cubicBezTo>
                    <a:cubicBezTo>
                      <a:pt x="195" y="323"/>
                      <a:pt x="122" y="305"/>
                      <a:pt x="102" y="305"/>
                    </a:cubicBezTo>
                  </a:path>
                </a:pathLst>
              </a:custGeom>
              <a:noFill/>
              <a:ln w="28575" cmpd="sng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4434" name="Freeform 98"/>
              <p:cNvSpPr>
                <a:spLocks/>
              </p:cNvSpPr>
              <p:nvPr/>
            </p:nvSpPr>
            <p:spPr bwMode="auto">
              <a:xfrm>
                <a:off x="7848600" y="3733800"/>
                <a:ext cx="228600" cy="381000"/>
              </a:xfrm>
              <a:custGeom>
                <a:avLst/>
                <a:gdLst>
                  <a:gd name="T0" fmla="*/ 0 w 195"/>
                  <a:gd name="T1" fmla="*/ 0 h 366"/>
                  <a:gd name="T2" fmla="*/ 153 w 195"/>
                  <a:gd name="T3" fmla="*/ 43 h 366"/>
                  <a:gd name="T4" fmla="*/ 85 w 195"/>
                  <a:gd name="T5" fmla="*/ 77 h 366"/>
                  <a:gd name="T6" fmla="*/ 51 w 195"/>
                  <a:gd name="T7" fmla="*/ 127 h 366"/>
                  <a:gd name="T8" fmla="*/ 144 w 195"/>
                  <a:gd name="T9" fmla="*/ 170 h 366"/>
                  <a:gd name="T10" fmla="*/ 17 w 195"/>
                  <a:gd name="T11" fmla="*/ 271 h 366"/>
                  <a:gd name="T12" fmla="*/ 76 w 195"/>
                  <a:gd name="T13" fmla="*/ 365 h 366"/>
                  <a:gd name="T14" fmla="*/ 136 w 195"/>
                  <a:gd name="T15" fmla="*/ 356 h 366"/>
                  <a:gd name="T16" fmla="*/ 102 w 195"/>
                  <a:gd name="T17" fmla="*/ 305 h 3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95" h="366">
                    <a:moveTo>
                      <a:pt x="0" y="0"/>
                    </a:moveTo>
                    <a:cubicBezTo>
                      <a:pt x="48" y="32"/>
                      <a:pt x="94" y="32"/>
                      <a:pt x="153" y="43"/>
                    </a:cubicBezTo>
                    <a:cubicBezTo>
                      <a:pt x="119" y="51"/>
                      <a:pt x="111" y="48"/>
                      <a:pt x="85" y="77"/>
                    </a:cubicBezTo>
                    <a:cubicBezTo>
                      <a:pt x="72" y="92"/>
                      <a:pt x="51" y="127"/>
                      <a:pt x="51" y="127"/>
                    </a:cubicBezTo>
                    <a:cubicBezTo>
                      <a:pt x="81" y="147"/>
                      <a:pt x="112" y="154"/>
                      <a:pt x="144" y="170"/>
                    </a:cubicBezTo>
                    <a:cubicBezTo>
                      <a:pt x="76" y="186"/>
                      <a:pt x="56" y="213"/>
                      <a:pt x="17" y="271"/>
                    </a:cubicBezTo>
                    <a:cubicBezTo>
                      <a:pt x="3" y="331"/>
                      <a:pt x="23" y="346"/>
                      <a:pt x="76" y="365"/>
                    </a:cubicBezTo>
                    <a:cubicBezTo>
                      <a:pt x="96" y="362"/>
                      <a:pt x="118" y="366"/>
                      <a:pt x="136" y="356"/>
                    </a:cubicBezTo>
                    <a:cubicBezTo>
                      <a:pt x="195" y="323"/>
                      <a:pt x="122" y="305"/>
                      <a:pt x="102" y="305"/>
                    </a:cubicBezTo>
                  </a:path>
                </a:pathLst>
              </a:custGeom>
              <a:noFill/>
              <a:ln w="28575" cmpd="sng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grpSp>
            <p:nvGrpSpPr>
              <p:cNvPr id="14438" name="Group 102"/>
              <p:cNvGrpSpPr>
                <a:grpSpLocks/>
              </p:cNvGrpSpPr>
              <p:nvPr/>
            </p:nvGrpSpPr>
            <p:grpSpPr bwMode="auto">
              <a:xfrm>
                <a:off x="5562600" y="3581400"/>
                <a:ext cx="228600" cy="533400"/>
                <a:chOff x="2653" y="1440"/>
                <a:chExt cx="137" cy="374"/>
              </a:xfrm>
            </p:grpSpPr>
            <p:sp>
              <p:nvSpPr>
                <p:cNvPr id="14439" name="Oval 103"/>
                <p:cNvSpPr>
                  <a:spLocks noChangeArrowheads="1"/>
                </p:cNvSpPr>
                <p:nvPr/>
              </p:nvSpPr>
              <p:spPr bwMode="auto">
                <a:xfrm rot="-2356719">
                  <a:off x="2653" y="1724"/>
                  <a:ext cx="137" cy="90"/>
                </a:xfrm>
                <a:prstGeom prst="ellipse">
                  <a:avLst/>
                </a:prstGeom>
                <a:solidFill>
                  <a:schemeClr val="tx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14440" name="Line 104"/>
                <p:cNvSpPr>
                  <a:spLocks noChangeShapeType="1"/>
                </p:cNvSpPr>
                <p:nvPr/>
              </p:nvSpPr>
              <p:spPr bwMode="auto">
                <a:xfrm>
                  <a:off x="2784" y="1440"/>
                  <a:ext cx="0" cy="313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</p:grpSp>
          <p:grpSp>
            <p:nvGrpSpPr>
              <p:cNvPr id="14441" name="Group 105"/>
              <p:cNvGrpSpPr>
                <a:grpSpLocks/>
              </p:cNvGrpSpPr>
              <p:nvPr/>
            </p:nvGrpSpPr>
            <p:grpSpPr bwMode="auto">
              <a:xfrm>
                <a:off x="5029200" y="3657600"/>
                <a:ext cx="228600" cy="533400"/>
                <a:chOff x="2653" y="1440"/>
                <a:chExt cx="137" cy="374"/>
              </a:xfrm>
            </p:grpSpPr>
            <p:sp>
              <p:nvSpPr>
                <p:cNvPr id="14442" name="Oval 106"/>
                <p:cNvSpPr>
                  <a:spLocks noChangeArrowheads="1"/>
                </p:cNvSpPr>
                <p:nvPr/>
              </p:nvSpPr>
              <p:spPr bwMode="auto">
                <a:xfrm rot="-2356719">
                  <a:off x="2653" y="1724"/>
                  <a:ext cx="137" cy="90"/>
                </a:xfrm>
                <a:prstGeom prst="ellipse">
                  <a:avLst/>
                </a:prstGeom>
                <a:solidFill>
                  <a:schemeClr val="tx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14443" name="Line 107"/>
                <p:cNvSpPr>
                  <a:spLocks noChangeShapeType="1"/>
                </p:cNvSpPr>
                <p:nvPr/>
              </p:nvSpPr>
              <p:spPr bwMode="auto">
                <a:xfrm>
                  <a:off x="2784" y="1440"/>
                  <a:ext cx="0" cy="313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</p:grpSp>
          <p:grpSp>
            <p:nvGrpSpPr>
              <p:cNvPr id="14444" name="Group 108"/>
              <p:cNvGrpSpPr>
                <a:grpSpLocks/>
              </p:cNvGrpSpPr>
              <p:nvPr/>
            </p:nvGrpSpPr>
            <p:grpSpPr bwMode="auto">
              <a:xfrm>
                <a:off x="4038600" y="3657600"/>
                <a:ext cx="228600" cy="533400"/>
                <a:chOff x="2653" y="1440"/>
                <a:chExt cx="137" cy="374"/>
              </a:xfrm>
            </p:grpSpPr>
            <p:sp>
              <p:nvSpPr>
                <p:cNvPr id="14445" name="Oval 109"/>
                <p:cNvSpPr>
                  <a:spLocks noChangeArrowheads="1"/>
                </p:cNvSpPr>
                <p:nvPr/>
              </p:nvSpPr>
              <p:spPr bwMode="auto">
                <a:xfrm rot="-2356719">
                  <a:off x="2653" y="1724"/>
                  <a:ext cx="137" cy="90"/>
                </a:xfrm>
                <a:prstGeom prst="ellipse">
                  <a:avLst/>
                </a:prstGeom>
                <a:solidFill>
                  <a:schemeClr val="tx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14446" name="Line 110"/>
                <p:cNvSpPr>
                  <a:spLocks noChangeShapeType="1"/>
                </p:cNvSpPr>
                <p:nvPr/>
              </p:nvSpPr>
              <p:spPr bwMode="auto">
                <a:xfrm>
                  <a:off x="2784" y="1440"/>
                  <a:ext cx="0" cy="313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</p:grpSp>
          <p:grpSp>
            <p:nvGrpSpPr>
              <p:cNvPr id="14447" name="Group 111"/>
              <p:cNvGrpSpPr>
                <a:grpSpLocks/>
              </p:cNvGrpSpPr>
              <p:nvPr/>
            </p:nvGrpSpPr>
            <p:grpSpPr bwMode="auto">
              <a:xfrm>
                <a:off x="3505200" y="3810000"/>
                <a:ext cx="228600" cy="533400"/>
                <a:chOff x="2653" y="1440"/>
                <a:chExt cx="137" cy="374"/>
              </a:xfrm>
            </p:grpSpPr>
            <p:sp>
              <p:nvSpPr>
                <p:cNvPr id="14448" name="Oval 112"/>
                <p:cNvSpPr>
                  <a:spLocks noChangeArrowheads="1"/>
                </p:cNvSpPr>
                <p:nvPr/>
              </p:nvSpPr>
              <p:spPr bwMode="auto">
                <a:xfrm rot="-2356719">
                  <a:off x="2653" y="1724"/>
                  <a:ext cx="137" cy="90"/>
                </a:xfrm>
                <a:prstGeom prst="ellipse">
                  <a:avLst/>
                </a:prstGeom>
                <a:solidFill>
                  <a:schemeClr val="tx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14449" name="Line 113"/>
                <p:cNvSpPr>
                  <a:spLocks noChangeShapeType="1"/>
                </p:cNvSpPr>
                <p:nvPr/>
              </p:nvSpPr>
              <p:spPr bwMode="auto">
                <a:xfrm>
                  <a:off x="2784" y="1440"/>
                  <a:ext cx="0" cy="313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</p:grpSp>
          <p:grpSp>
            <p:nvGrpSpPr>
              <p:cNvPr id="14450" name="Group 114"/>
              <p:cNvGrpSpPr>
                <a:grpSpLocks/>
              </p:cNvGrpSpPr>
              <p:nvPr/>
            </p:nvGrpSpPr>
            <p:grpSpPr bwMode="auto">
              <a:xfrm>
                <a:off x="2971800" y="3657600"/>
                <a:ext cx="228600" cy="533400"/>
                <a:chOff x="2653" y="1440"/>
                <a:chExt cx="137" cy="374"/>
              </a:xfrm>
            </p:grpSpPr>
            <p:sp>
              <p:nvSpPr>
                <p:cNvPr id="14451" name="Oval 115"/>
                <p:cNvSpPr>
                  <a:spLocks noChangeArrowheads="1"/>
                </p:cNvSpPr>
                <p:nvPr/>
              </p:nvSpPr>
              <p:spPr bwMode="auto">
                <a:xfrm rot="-2356719">
                  <a:off x="2653" y="1724"/>
                  <a:ext cx="137" cy="90"/>
                </a:xfrm>
                <a:prstGeom prst="ellipse">
                  <a:avLst/>
                </a:prstGeom>
                <a:solidFill>
                  <a:schemeClr val="tx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14452" name="Line 116"/>
                <p:cNvSpPr>
                  <a:spLocks noChangeShapeType="1"/>
                </p:cNvSpPr>
                <p:nvPr/>
              </p:nvSpPr>
              <p:spPr bwMode="auto">
                <a:xfrm>
                  <a:off x="2784" y="1440"/>
                  <a:ext cx="0" cy="313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</p:grpSp>
          <p:grpSp>
            <p:nvGrpSpPr>
              <p:cNvPr id="14462" name="Group 126"/>
              <p:cNvGrpSpPr>
                <a:grpSpLocks/>
              </p:cNvGrpSpPr>
              <p:nvPr/>
            </p:nvGrpSpPr>
            <p:grpSpPr bwMode="auto">
              <a:xfrm>
                <a:off x="7086600" y="3657600"/>
                <a:ext cx="228600" cy="533400"/>
                <a:chOff x="2653" y="1440"/>
                <a:chExt cx="137" cy="374"/>
              </a:xfrm>
            </p:grpSpPr>
            <p:sp>
              <p:nvSpPr>
                <p:cNvPr id="14463" name="Oval 127"/>
                <p:cNvSpPr>
                  <a:spLocks noChangeArrowheads="1"/>
                </p:cNvSpPr>
                <p:nvPr/>
              </p:nvSpPr>
              <p:spPr bwMode="auto">
                <a:xfrm rot="-2356719">
                  <a:off x="2653" y="1724"/>
                  <a:ext cx="137" cy="90"/>
                </a:xfrm>
                <a:prstGeom prst="ellipse">
                  <a:avLst/>
                </a:prstGeom>
                <a:solidFill>
                  <a:schemeClr val="tx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14464" name="Line 128"/>
                <p:cNvSpPr>
                  <a:spLocks noChangeShapeType="1"/>
                </p:cNvSpPr>
                <p:nvPr/>
              </p:nvSpPr>
              <p:spPr bwMode="auto">
                <a:xfrm>
                  <a:off x="2784" y="1440"/>
                  <a:ext cx="0" cy="313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</p:grpSp>
          <p:grpSp>
            <p:nvGrpSpPr>
              <p:cNvPr id="14465" name="Group 129"/>
              <p:cNvGrpSpPr>
                <a:grpSpLocks/>
              </p:cNvGrpSpPr>
              <p:nvPr/>
            </p:nvGrpSpPr>
            <p:grpSpPr bwMode="auto">
              <a:xfrm>
                <a:off x="6553200" y="3810000"/>
                <a:ext cx="228600" cy="533400"/>
                <a:chOff x="2653" y="1440"/>
                <a:chExt cx="137" cy="374"/>
              </a:xfrm>
            </p:grpSpPr>
            <p:sp>
              <p:nvSpPr>
                <p:cNvPr id="14466" name="Oval 130"/>
                <p:cNvSpPr>
                  <a:spLocks noChangeArrowheads="1"/>
                </p:cNvSpPr>
                <p:nvPr/>
              </p:nvSpPr>
              <p:spPr bwMode="auto">
                <a:xfrm rot="-2356719">
                  <a:off x="2653" y="1724"/>
                  <a:ext cx="137" cy="90"/>
                </a:xfrm>
                <a:prstGeom prst="ellipse">
                  <a:avLst/>
                </a:prstGeom>
                <a:solidFill>
                  <a:schemeClr val="tx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14467" name="Line 131"/>
                <p:cNvSpPr>
                  <a:spLocks noChangeShapeType="1"/>
                </p:cNvSpPr>
                <p:nvPr/>
              </p:nvSpPr>
              <p:spPr bwMode="auto">
                <a:xfrm>
                  <a:off x="2784" y="1440"/>
                  <a:ext cx="0" cy="313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</p:grpSp>
          <p:grpSp>
            <p:nvGrpSpPr>
              <p:cNvPr id="14468" name="Group 132"/>
              <p:cNvGrpSpPr>
                <a:grpSpLocks/>
              </p:cNvGrpSpPr>
              <p:nvPr/>
            </p:nvGrpSpPr>
            <p:grpSpPr bwMode="auto">
              <a:xfrm>
                <a:off x="6096000" y="3657600"/>
                <a:ext cx="228600" cy="533400"/>
                <a:chOff x="2653" y="1440"/>
                <a:chExt cx="137" cy="374"/>
              </a:xfrm>
            </p:grpSpPr>
            <p:sp>
              <p:nvSpPr>
                <p:cNvPr id="14469" name="Oval 133"/>
                <p:cNvSpPr>
                  <a:spLocks noChangeArrowheads="1"/>
                </p:cNvSpPr>
                <p:nvPr/>
              </p:nvSpPr>
              <p:spPr bwMode="auto">
                <a:xfrm rot="-2356719">
                  <a:off x="2653" y="1724"/>
                  <a:ext cx="137" cy="90"/>
                </a:xfrm>
                <a:prstGeom prst="ellipse">
                  <a:avLst/>
                </a:prstGeom>
                <a:solidFill>
                  <a:schemeClr val="tx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14470" name="Line 134"/>
                <p:cNvSpPr>
                  <a:spLocks noChangeShapeType="1"/>
                </p:cNvSpPr>
                <p:nvPr/>
              </p:nvSpPr>
              <p:spPr bwMode="auto">
                <a:xfrm>
                  <a:off x="2784" y="1440"/>
                  <a:ext cx="0" cy="313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</p:grpSp>
        </p:grpSp>
      </p:grpSp>
      <p:grpSp>
        <p:nvGrpSpPr>
          <p:cNvPr id="5" name="Group 4"/>
          <p:cNvGrpSpPr/>
          <p:nvPr/>
        </p:nvGrpSpPr>
        <p:grpSpPr>
          <a:xfrm>
            <a:off x="2057400" y="4648201"/>
            <a:ext cx="7467600" cy="1262063"/>
            <a:chOff x="533400" y="4648200"/>
            <a:chExt cx="7467600" cy="1262063"/>
          </a:xfrm>
        </p:grpSpPr>
        <p:pic>
          <p:nvPicPr>
            <p:cNvPr id="14430" name="Picture 94" descr="cleft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3400" y="4648200"/>
              <a:ext cx="398463" cy="12620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435" name="Freeform 99"/>
            <p:cNvSpPr>
              <a:spLocks/>
            </p:cNvSpPr>
            <p:nvPr/>
          </p:nvSpPr>
          <p:spPr bwMode="auto">
            <a:xfrm>
              <a:off x="2590800" y="5029200"/>
              <a:ext cx="228600" cy="381000"/>
            </a:xfrm>
            <a:custGeom>
              <a:avLst/>
              <a:gdLst>
                <a:gd name="T0" fmla="*/ 0 w 195"/>
                <a:gd name="T1" fmla="*/ 0 h 366"/>
                <a:gd name="T2" fmla="*/ 153 w 195"/>
                <a:gd name="T3" fmla="*/ 43 h 366"/>
                <a:gd name="T4" fmla="*/ 85 w 195"/>
                <a:gd name="T5" fmla="*/ 77 h 366"/>
                <a:gd name="T6" fmla="*/ 51 w 195"/>
                <a:gd name="T7" fmla="*/ 127 h 366"/>
                <a:gd name="T8" fmla="*/ 144 w 195"/>
                <a:gd name="T9" fmla="*/ 170 h 366"/>
                <a:gd name="T10" fmla="*/ 17 w 195"/>
                <a:gd name="T11" fmla="*/ 271 h 366"/>
                <a:gd name="T12" fmla="*/ 76 w 195"/>
                <a:gd name="T13" fmla="*/ 365 h 366"/>
                <a:gd name="T14" fmla="*/ 136 w 195"/>
                <a:gd name="T15" fmla="*/ 356 h 366"/>
                <a:gd name="T16" fmla="*/ 102 w 195"/>
                <a:gd name="T17" fmla="*/ 305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5" h="366">
                  <a:moveTo>
                    <a:pt x="0" y="0"/>
                  </a:moveTo>
                  <a:cubicBezTo>
                    <a:pt x="48" y="32"/>
                    <a:pt x="94" y="32"/>
                    <a:pt x="153" y="43"/>
                  </a:cubicBezTo>
                  <a:cubicBezTo>
                    <a:pt x="119" y="51"/>
                    <a:pt x="111" y="48"/>
                    <a:pt x="85" y="77"/>
                  </a:cubicBezTo>
                  <a:cubicBezTo>
                    <a:pt x="72" y="92"/>
                    <a:pt x="51" y="127"/>
                    <a:pt x="51" y="127"/>
                  </a:cubicBezTo>
                  <a:cubicBezTo>
                    <a:pt x="81" y="147"/>
                    <a:pt x="112" y="154"/>
                    <a:pt x="144" y="170"/>
                  </a:cubicBezTo>
                  <a:cubicBezTo>
                    <a:pt x="76" y="186"/>
                    <a:pt x="56" y="213"/>
                    <a:pt x="17" y="271"/>
                  </a:cubicBezTo>
                  <a:cubicBezTo>
                    <a:pt x="3" y="331"/>
                    <a:pt x="23" y="346"/>
                    <a:pt x="76" y="365"/>
                  </a:cubicBezTo>
                  <a:cubicBezTo>
                    <a:pt x="96" y="362"/>
                    <a:pt x="118" y="366"/>
                    <a:pt x="136" y="356"/>
                  </a:cubicBezTo>
                  <a:cubicBezTo>
                    <a:pt x="195" y="323"/>
                    <a:pt x="122" y="305"/>
                    <a:pt x="102" y="305"/>
                  </a:cubicBezTo>
                </a:path>
              </a:pathLst>
            </a:custGeom>
            <a:noFill/>
            <a:ln w="28575" cmpd="sng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436" name="Freeform 100"/>
            <p:cNvSpPr>
              <a:spLocks/>
            </p:cNvSpPr>
            <p:nvPr/>
          </p:nvSpPr>
          <p:spPr bwMode="auto">
            <a:xfrm>
              <a:off x="4572000" y="5105400"/>
              <a:ext cx="228600" cy="381000"/>
            </a:xfrm>
            <a:custGeom>
              <a:avLst/>
              <a:gdLst>
                <a:gd name="T0" fmla="*/ 0 w 195"/>
                <a:gd name="T1" fmla="*/ 0 h 366"/>
                <a:gd name="T2" fmla="*/ 153 w 195"/>
                <a:gd name="T3" fmla="*/ 43 h 366"/>
                <a:gd name="T4" fmla="*/ 85 w 195"/>
                <a:gd name="T5" fmla="*/ 77 h 366"/>
                <a:gd name="T6" fmla="*/ 51 w 195"/>
                <a:gd name="T7" fmla="*/ 127 h 366"/>
                <a:gd name="T8" fmla="*/ 144 w 195"/>
                <a:gd name="T9" fmla="*/ 170 h 366"/>
                <a:gd name="T10" fmla="*/ 17 w 195"/>
                <a:gd name="T11" fmla="*/ 271 h 366"/>
                <a:gd name="T12" fmla="*/ 76 w 195"/>
                <a:gd name="T13" fmla="*/ 365 h 366"/>
                <a:gd name="T14" fmla="*/ 136 w 195"/>
                <a:gd name="T15" fmla="*/ 356 h 366"/>
                <a:gd name="T16" fmla="*/ 102 w 195"/>
                <a:gd name="T17" fmla="*/ 305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5" h="366">
                  <a:moveTo>
                    <a:pt x="0" y="0"/>
                  </a:moveTo>
                  <a:cubicBezTo>
                    <a:pt x="48" y="32"/>
                    <a:pt x="94" y="32"/>
                    <a:pt x="153" y="43"/>
                  </a:cubicBezTo>
                  <a:cubicBezTo>
                    <a:pt x="119" y="51"/>
                    <a:pt x="111" y="48"/>
                    <a:pt x="85" y="77"/>
                  </a:cubicBezTo>
                  <a:cubicBezTo>
                    <a:pt x="72" y="92"/>
                    <a:pt x="51" y="127"/>
                    <a:pt x="51" y="127"/>
                  </a:cubicBezTo>
                  <a:cubicBezTo>
                    <a:pt x="81" y="147"/>
                    <a:pt x="112" y="154"/>
                    <a:pt x="144" y="170"/>
                  </a:cubicBezTo>
                  <a:cubicBezTo>
                    <a:pt x="76" y="186"/>
                    <a:pt x="56" y="213"/>
                    <a:pt x="17" y="271"/>
                  </a:cubicBezTo>
                  <a:cubicBezTo>
                    <a:pt x="3" y="331"/>
                    <a:pt x="23" y="346"/>
                    <a:pt x="76" y="365"/>
                  </a:cubicBezTo>
                  <a:cubicBezTo>
                    <a:pt x="96" y="362"/>
                    <a:pt x="118" y="366"/>
                    <a:pt x="136" y="356"/>
                  </a:cubicBezTo>
                  <a:cubicBezTo>
                    <a:pt x="195" y="323"/>
                    <a:pt x="122" y="305"/>
                    <a:pt x="102" y="305"/>
                  </a:cubicBezTo>
                </a:path>
              </a:pathLst>
            </a:custGeom>
            <a:noFill/>
            <a:ln w="28575" cmpd="sng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437" name="Freeform 101"/>
            <p:cNvSpPr>
              <a:spLocks/>
            </p:cNvSpPr>
            <p:nvPr/>
          </p:nvSpPr>
          <p:spPr bwMode="auto">
            <a:xfrm>
              <a:off x="7772400" y="5029200"/>
              <a:ext cx="228600" cy="381000"/>
            </a:xfrm>
            <a:custGeom>
              <a:avLst/>
              <a:gdLst>
                <a:gd name="T0" fmla="*/ 0 w 195"/>
                <a:gd name="T1" fmla="*/ 0 h 366"/>
                <a:gd name="T2" fmla="*/ 153 w 195"/>
                <a:gd name="T3" fmla="*/ 43 h 366"/>
                <a:gd name="T4" fmla="*/ 85 w 195"/>
                <a:gd name="T5" fmla="*/ 77 h 366"/>
                <a:gd name="T6" fmla="*/ 51 w 195"/>
                <a:gd name="T7" fmla="*/ 127 h 366"/>
                <a:gd name="T8" fmla="*/ 144 w 195"/>
                <a:gd name="T9" fmla="*/ 170 h 366"/>
                <a:gd name="T10" fmla="*/ 17 w 195"/>
                <a:gd name="T11" fmla="*/ 271 h 366"/>
                <a:gd name="T12" fmla="*/ 76 w 195"/>
                <a:gd name="T13" fmla="*/ 365 h 366"/>
                <a:gd name="T14" fmla="*/ 136 w 195"/>
                <a:gd name="T15" fmla="*/ 356 h 366"/>
                <a:gd name="T16" fmla="*/ 102 w 195"/>
                <a:gd name="T17" fmla="*/ 305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5" h="366">
                  <a:moveTo>
                    <a:pt x="0" y="0"/>
                  </a:moveTo>
                  <a:cubicBezTo>
                    <a:pt x="48" y="32"/>
                    <a:pt x="94" y="32"/>
                    <a:pt x="153" y="43"/>
                  </a:cubicBezTo>
                  <a:cubicBezTo>
                    <a:pt x="119" y="51"/>
                    <a:pt x="111" y="48"/>
                    <a:pt x="85" y="77"/>
                  </a:cubicBezTo>
                  <a:cubicBezTo>
                    <a:pt x="72" y="92"/>
                    <a:pt x="51" y="127"/>
                    <a:pt x="51" y="127"/>
                  </a:cubicBezTo>
                  <a:cubicBezTo>
                    <a:pt x="81" y="147"/>
                    <a:pt x="112" y="154"/>
                    <a:pt x="144" y="170"/>
                  </a:cubicBezTo>
                  <a:cubicBezTo>
                    <a:pt x="76" y="186"/>
                    <a:pt x="56" y="213"/>
                    <a:pt x="17" y="271"/>
                  </a:cubicBezTo>
                  <a:cubicBezTo>
                    <a:pt x="3" y="331"/>
                    <a:pt x="23" y="346"/>
                    <a:pt x="76" y="365"/>
                  </a:cubicBezTo>
                  <a:cubicBezTo>
                    <a:pt x="96" y="362"/>
                    <a:pt x="118" y="366"/>
                    <a:pt x="136" y="356"/>
                  </a:cubicBezTo>
                  <a:cubicBezTo>
                    <a:pt x="195" y="323"/>
                    <a:pt x="122" y="305"/>
                    <a:pt x="102" y="305"/>
                  </a:cubicBezTo>
                </a:path>
              </a:pathLst>
            </a:custGeom>
            <a:noFill/>
            <a:ln w="28575" cmpd="sng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grpSp>
          <p:nvGrpSpPr>
            <p:cNvPr id="14453" name="Group 117"/>
            <p:cNvGrpSpPr>
              <a:grpSpLocks/>
            </p:cNvGrpSpPr>
            <p:nvPr/>
          </p:nvGrpSpPr>
          <p:grpSpPr bwMode="auto">
            <a:xfrm>
              <a:off x="1066800" y="5105400"/>
              <a:ext cx="228600" cy="533400"/>
              <a:chOff x="2653" y="1440"/>
              <a:chExt cx="137" cy="374"/>
            </a:xfrm>
          </p:grpSpPr>
          <p:sp>
            <p:nvSpPr>
              <p:cNvPr id="14454" name="Oval 118"/>
              <p:cNvSpPr>
                <a:spLocks noChangeArrowheads="1"/>
              </p:cNvSpPr>
              <p:nvPr/>
            </p:nvSpPr>
            <p:spPr bwMode="auto">
              <a:xfrm rot="-2356719">
                <a:off x="2653" y="1724"/>
                <a:ext cx="137" cy="90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4455" name="Line 119"/>
              <p:cNvSpPr>
                <a:spLocks noChangeShapeType="1"/>
              </p:cNvSpPr>
              <p:nvPr/>
            </p:nvSpPr>
            <p:spPr bwMode="auto">
              <a:xfrm>
                <a:off x="2784" y="1440"/>
                <a:ext cx="0" cy="313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4456" name="Group 120"/>
            <p:cNvGrpSpPr>
              <a:grpSpLocks/>
            </p:cNvGrpSpPr>
            <p:nvPr/>
          </p:nvGrpSpPr>
          <p:grpSpPr bwMode="auto">
            <a:xfrm>
              <a:off x="2133600" y="4876800"/>
              <a:ext cx="228600" cy="533400"/>
              <a:chOff x="2653" y="1440"/>
              <a:chExt cx="137" cy="374"/>
            </a:xfrm>
          </p:grpSpPr>
          <p:sp>
            <p:nvSpPr>
              <p:cNvPr id="14457" name="Oval 121"/>
              <p:cNvSpPr>
                <a:spLocks noChangeArrowheads="1"/>
              </p:cNvSpPr>
              <p:nvPr/>
            </p:nvSpPr>
            <p:spPr bwMode="auto">
              <a:xfrm rot="-2356719">
                <a:off x="2653" y="1724"/>
                <a:ext cx="137" cy="90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4458" name="Line 122"/>
              <p:cNvSpPr>
                <a:spLocks noChangeShapeType="1"/>
              </p:cNvSpPr>
              <p:nvPr/>
            </p:nvSpPr>
            <p:spPr bwMode="auto">
              <a:xfrm>
                <a:off x="2784" y="1440"/>
                <a:ext cx="0" cy="313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4459" name="Group 123"/>
            <p:cNvGrpSpPr>
              <a:grpSpLocks/>
            </p:cNvGrpSpPr>
            <p:nvPr/>
          </p:nvGrpSpPr>
          <p:grpSpPr bwMode="auto">
            <a:xfrm>
              <a:off x="1600200" y="4953000"/>
              <a:ext cx="228600" cy="533400"/>
              <a:chOff x="2653" y="1440"/>
              <a:chExt cx="137" cy="374"/>
            </a:xfrm>
          </p:grpSpPr>
          <p:sp>
            <p:nvSpPr>
              <p:cNvPr id="14460" name="Oval 124"/>
              <p:cNvSpPr>
                <a:spLocks noChangeArrowheads="1"/>
              </p:cNvSpPr>
              <p:nvPr/>
            </p:nvSpPr>
            <p:spPr bwMode="auto">
              <a:xfrm rot="-2356719">
                <a:off x="2653" y="1724"/>
                <a:ext cx="137" cy="90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4461" name="Line 125"/>
              <p:cNvSpPr>
                <a:spLocks noChangeShapeType="1"/>
              </p:cNvSpPr>
              <p:nvPr/>
            </p:nvSpPr>
            <p:spPr bwMode="auto">
              <a:xfrm>
                <a:off x="2784" y="1440"/>
                <a:ext cx="0" cy="313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4474" name="Group 138"/>
            <p:cNvGrpSpPr>
              <a:grpSpLocks/>
            </p:cNvGrpSpPr>
            <p:nvPr/>
          </p:nvGrpSpPr>
          <p:grpSpPr bwMode="auto">
            <a:xfrm>
              <a:off x="2971800" y="4876800"/>
              <a:ext cx="228600" cy="533400"/>
              <a:chOff x="2653" y="1440"/>
              <a:chExt cx="137" cy="374"/>
            </a:xfrm>
          </p:grpSpPr>
          <p:sp>
            <p:nvSpPr>
              <p:cNvPr id="14475" name="Oval 139"/>
              <p:cNvSpPr>
                <a:spLocks noChangeArrowheads="1"/>
              </p:cNvSpPr>
              <p:nvPr/>
            </p:nvSpPr>
            <p:spPr bwMode="auto">
              <a:xfrm rot="-2356719">
                <a:off x="2653" y="1724"/>
                <a:ext cx="137" cy="90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4476" name="Line 140"/>
              <p:cNvSpPr>
                <a:spLocks noChangeShapeType="1"/>
              </p:cNvSpPr>
              <p:nvPr/>
            </p:nvSpPr>
            <p:spPr bwMode="auto">
              <a:xfrm>
                <a:off x="2784" y="1440"/>
                <a:ext cx="0" cy="313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4477" name="Group 141"/>
            <p:cNvGrpSpPr>
              <a:grpSpLocks/>
            </p:cNvGrpSpPr>
            <p:nvPr/>
          </p:nvGrpSpPr>
          <p:grpSpPr bwMode="auto">
            <a:xfrm>
              <a:off x="3505200" y="4953000"/>
              <a:ext cx="228600" cy="533400"/>
              <a:chOff x="2653" y="1440"/>
              <a:chExt cx="137" cy="374"/>
            </a:xfrm>
          </p:grpSpPr>
          <p:sp>
            <p:nvSpPr>
              <p:cNvPr id="14478" name="Oval 142"/>
              <p:cNvSpPr>
                <a:spLocks noChangeArrowheads="1"/>
              </p:cNvSpPr>
              <p:nvPr/>
            </p:nvSpPr>
            <p:spPr bwMode="auto">
              <a:xfrm rot="-2356719">
                <a:off x="2653" y="1724"/>
                <a:ext cx="137" cy="90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4479" name="Line 143"/>
              <p:cNvSpPr>
                <a:spLocks noChangeShapeType="1"/>
              </p:cNvSpPr>
              <p:nvPr/>
            </p:nvSpPr>
            <p:spPr bwMode="auto">
              <a:xfrm>
                <a:off x="2784" y="1440"/>
                <a:ext cx="0" cy="313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4480" name="Group 144"/>
            <p:cNvGrpSpPr>
              <a:grpSpLocks/>
            </p:cNvGrpSpPr>
            <p:nvPr/>
          </p:nvGrpSpPr>
          <p:grpSpPr bwMode="auto">
            <a:xfrm>
              <a:off x="3962400" y="5105400"/>
              <a:ext cx="228600" cy="533400"/>
              <a:chOff x="2653" y="1440"/>
              <a:chExt cx="137" cy="374"/>
            </a:xfrm>
          </p:grpSpPr>
          <p:sp>
            <p:nvSpPr>
              <p:cNvPr id="14481" name="Oval 145"/>
              <p:cNvSpPr>
                <a:spLocks noChangeArrowheads="1"/>
              </p:cNvSpPr>
              <p:nvPr/>
            </p:nvSpPr>
            <p:spPr bwMode="auto">
              <a:xfrm rot="-2356719">
                <a:off x="2653" y="1724"/>
                <a:ext cx="137" cy="90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4482" name="Line 146"/>
              <p:cNvSpPr>
                <a:spLocks noChangeShapeType="1"/>
              </p:cNvSpPr>
              <p:nvPr/>
            </p:nvSpPr>
            <p:spPr bwMode="auto">
              <a:xfrm>
                <a:off x="2784" y="1440"/>
                <a:ext cx="0" cy="313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4483" name="Group 147"/>
            <p:cNvGrpSpPr>
              <a:grpSpLocks/>
            </p:cNvGrpSpPr>
            <p:nvPr/>
          </p:nvGrpSpPr>
          <p:grpSpPr bwMode="auto">
            <a:xfrm>
              <a:off x="4953000" y="5105400"/>
              <a:ext cx="228600" cy="533400"/>
              <a:chOff x="2653" y="1440"/>
              <a:chExt cx="137" cy="374"/>
            </a:xfrm>
          </p:grpSpPr>
          <p:sp>
            <p:nvSpPr>
              <p:cNvPr id="14484" name="Oval 148"/>
              <p:cNvSpPr>
                <a:spLocks noChangeArrowheads="1"/>
              </p:cNvSpPr>
              <p:nvPr/>
            </p:nvSpPr>
            <p:spPr bwMode="auto">
              <a:xfrm rot="-2356719">
                <a:off x="2653" y="1724"/>
                <a:ext cx="137" cy="90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4485" name="Line 149"/>
              <p:cNvSpPr>
                <a:spLocks noChangeShapeType="1"/>
              </p:cNvSpPr>
              <p:nvPr/>
            </p:nvSpPr>
            <p:spPr bwMode="auto">
              <a:xfrm>
                <a:off x="2784" y="1440"/>
                <a:ext cx="0" cy="313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4486" name="Group 150"/>
            <p:cNvGrpSpPr>
              <a:grpSpLocks/>
            </p:cNvGrpSpPr>
            <p:nvPr/>
          </p:nvGrpSpPr>
          <p:grpSpPr bwMode="auto">
            <a:xfrm>
              <a:off x="5486400" y="4953000"/>
              <a:ext cx="228600" cy="533400"/>
              <a:chOff x="2653" y="1440"/>
              <a:chExt cx="137" cy="374"/>
            </a:xfrm>
          </p:grpSpPr>
          <p:sp>
            <p:nvSpPr>
              <p:cNvPr id="14487" name="Oval 151"/>
              <p:cNvSpPr>
                <a:spLocks noChangeArrowheads="1"/>
              </p:cNvSpPr>
              <p:nvPr/>
            </p:nvSpPr>
            <p:spPr bwMode="auto">
              <a:xfrm rot="-2356719">
                <a:off x="2653" y="1724"/>
                <a:ext cx="137" cy="90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4488" name="Line 152"/>
              <p:cNvSpPr>
                <a:spLocks noChangeShapeType="1"/>
              </p:cNvSpPr>
              <p:nvPr/>
            </p:nvSpPr>
            <p:spPr bwMode="auto">
              <a:xfrm>
                <a:off x="2784" y="1440"/>
                <a:ext cx="0" cy="313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4489" name="Group 153"/>
            <p:cNvGrpSpPr>
              <a:grpSpLocks/>
            </p:cNvGrpSpPr>
            <p:nvPr/>
          </p:nvGrpSpPr>
          <p:grpSpPr bwMode="auto">
            <a:xfrm>
              <a:off x="6019800" y="4876800"/>
              <a:ext cx="228600" cy="533400"/>
              <a:chOff x="2653" y="1440"/>
              <a:chExt cx="137" cy="374"/>
            </a:xfrm>
          </p:grpSpPr>
          <p:sp>
            <p:nvSpPr>
              <p:cNvPr id="14490" name="Oval 154"/>
              <p:cNvSpPr>
                <a:spLocks noChangeArrowheads="1"/>
              </p:cNvSpPr>
              <p:nvPr/>
            </p:nvSpPr>
            <p:spPr bwMode="auto">
              <a:xfrm rot="-2356719">
                <a:off x="2653" y="1724"/>
                <a:ext cx="137" cy="90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4491" name="Line 155"/>
              <p:cNvSpPr>
                <a:spLocks noChangeShapeType="1"/>
              </p:cNvSpPr>
              <p:nvPr/>
            </p:nvSpPr>
            <p:spPr bwMode="auto">
              <a:xfrm>
                <a:off x="2784" y="1440"/>
                <a:ext cx="0" cy="313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4492" name="Group 156"/>
            <p:cNvGrpSpPr>
              <a:grpSpLocks/>
            </p:cNvGrpSpPr>
            <p:nvPr/>
          </p:nvGrpSpPr>
          <p:grpSpPr bwMode="auto">
            <a:xfrm>
              <a:off x="6553200" y="4953000"/>
              <a:ext cx="228600" cy="533400"/>
              <a:chOff x="2653" y="1440"/>
              <a:chExt cx="137" cy="374"/>
            </a:xfrm>
          </p:grpSpPr>
          <p:sp>
            <p:nvSpPr>
              <p:cNvPr id="14493" name="Oval 157"/>
              <p:cNvSpPr>
                <a:spLocks noChangeArrowheads="1"/>
              </p:cNvSpPr>
              <p:nvPr/>
            </p:nvSpPr>
            <p:spPr bwMode="auto">
              <a:xfrm rot="-2356719">
                <a:off x="2653" y="1724"/>
                <a:ext cx="137" cy="90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4494" name="Line 158"/>
              <p:cNvSpPr>
                <a:spLocks noChangeShapeType="1"/>
              </p:cNvSpPr>
              <p:nvPr/>
            </p:nvSpPr>
            <p:spPr bwMode="auto">
              <a:xfrm>
                <a:off x="2784" y="1440"/>
                <a:ext cx="0" cy="313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4495" name="Group 159"/>
            <p:cNvGrpSpPr>
              <a:grpSpLocks/>
            </p:cNvGrpSpPr>
            <p:nvPr/>
          </p:nvGrpSpPr>
          <p:grpSpPr bwMode="auto">
            <a:xfrm>
              <a:off x="7010400" y="5334000"/>
              <a:ext cx="228600" cy="533400"/>
              <a:chOff x="2653" y="1440"/>
              <a:chExt cx="137" cy="374"/>
            </a:xfrm>
          </p:grpSpPr>
          <p:sp>
            <p:nvSpPr>
              <p:cNvPr id="14496" name="Oval 160"/>
              <p:cNvSpPr>
                <a:spLocks noChangeArrowheads="1"/>
              </p:cNvSpPr>
              <p:nvPr/>
            </p:nvSpPr>
            <p:spPr bwMode="auto">
              <a:xfrm rot="-2356719">
                <a:off x="2653" y="1724"/>
                <a:ext cx="137" cy="90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4497" name="Line 161"/>
              <p:cNvSpPr>
                <a:spLocks noChangeShapeType="1"/>
              </p:cNvSpPr>
              <p:nvPr/>
            </p:nvSpPr>
            <p:spPr bwMode="auto">
              <a:xfrm>
                <a:off x="2784" y="1440"/>
                <a:ext cx="0" cy="313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</p:grpSp>
      <p:sp>
        <p:nvSpPr>
          <p:cNvPr id="14498" name="Line 162"/>
          <p:cNvSpPr>
            <a:spLocks noChangeShapeType="1"/>
          </p:cNvSpPr>
          <p:nvPr/>
        </p:nvSpPr>
        <p:spPr bwMode="auto">
          <a:xfrm>
            <a:off x="8458200" y="5791200"/>
            <a:ext cx="3810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pic>
        <p:nvPicPr>
          <p:cNvPr id="81" name="Picture 80" descr="C:\Users\Administrator\Desktop\z2592174714727_2315310da7615b9d5f08ecd3f7957e2f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3231" y="0"/>
            <a:ext cx="8944770" cy="1484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2" name="Rectangle 8"/>
          <p:cNvSpPr>
            <a:spLocks noChangeArrowheads="1"/>
          </p:cNvSpPr>
          <p:nvPr/>
        </p:nvSpPr>
        <p:spPr bwMode="auto">
          <a:xfrm>
            <a:off x="3112855" y="900010"/>
            <a:ext cx="5741154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tấu</a:t>
            </a:r>
            <a:endParaRPr lang="en-US" sz="36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723232" y="1916832"/>
            <a:ext cx="876525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Chia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dòng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đàn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mẫu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HD HS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hòa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đàn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thức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4" name="Picture 95" descr="cleft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476673"/>
            <a:ext cx="398463" cy="1262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16376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9264862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540</TotalTime>
  <Words>260</Words>
  <Application>Microsoft Office PowerPoint</Application>
  <PresentationFormat>Widescreen</PresentationFormat>
  <Paragraphs>33</Paragraphs>
  <Slides>10</Slides>
  <Notes>0</Notes>
  <HiddenSlides>0</HiddenSlides>
  <MMClips>6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10</vt:i4>
      </vt:variant>
    </vt:vector>
  </HeadingPairs>
  <TitlesOfParts>
    <vt:vector size="18" baseType="lpstr">
      <vt:lpstr>.VnTime</vt:lpstr>
      <vt:lpstr>Arial</vt:lpstr>
      <vt:lpstr>Calibri</vt:lpstr>
      <vt:lpstr>Times New Roman</vt:lpstr>
      <vt:lpstr>Office Theme</vt:lpstr>
      <vt:lpstr>2_Office Theme</vt:lpstr>
      <vt:lpstr>Default Design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Hello</cp:lastModifiedBy>
  <cp:revision>84</cp:revision>
  <dcterms:created xsi:type="dcterms:W3CDTF">2021-05-09T14:16:54Z</dcterms:created>
  <dcterms:modified xsi:type="dcterms:W3CDTF">2022-12-05T03:21:07Z</dcterms:modified>
</cp:coreProperties>
</file>