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3747" r:id="rId3"/>
  </p:sldMasterIdLst>
  <p:notesMasterIdLst>
    <p:notesMasterId r:id="rId20"/>
  </p:notesMasterIdLst>
  <p:sldIdLst>
    <p:sldId id="281" r:id="rId4"/>
    <p:sldId id="282" r:id="rId5"/>
    <p:sldId id="284" r:id="rId6"/>
    <p:sldId id="287" r:id="rId7"/>
    <p:sldId id="288" r:id="rId8"/>
    <p:sldId id="290" r:id="rId9"/>
    <p:sldId id="291" r:id="rId10"/>
    <p:sldId id="292" r:id="rId11"/>
    <p:sldId id="293" r:id="rId12"/>
    <p:sldId id="294" r:id="rId13"/>
    <p:sldId id="297" r:id="rId14"/>
    <p:sldId id="300" r:id="rId15"/>
    <p:sldId id="302" r:id="rId16"/>
    <p:sldId id="305" r:id="rId17"/>
    <p:sldId id="307"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30352-A0DF-44C5-AF08-A741997E75C7}"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870AB-0485-4CF7-AEA3-B39FBC68A0A9}" type="slidenum">
              <a:rPr lang="en-US" smtClean="0"/>
              <a:t>‹#›</a:t>
            </a:fld>
            <a:endParaRPr lang="en-US"/>
          </a:p>
        </p:txBody>
      </p:sp>
    </p:spTree>
    <p:extLst>
      <p:ext uri="{BB962C8B-B14F-4D97-AF65-F5344CB8AC3E}">
        <p14:creationId xmlns:p14="http://schemas.microsoft.com/office/powerpoint/2010/main" val="15843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1968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64607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6294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424012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833259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2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47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9721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074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9608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027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1150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68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278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226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5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5355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30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120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5125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5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76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423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1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52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8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9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7/21/2023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4446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895563"/>
      </p:ext>
    </p:extLst>
  </p:cSld>
  <p:clrMap bg1="lt1" tx1="dk1" bg2="dk2" tx2="lt2" accent1="accent1" accent2="accent2" accent3="accent3" accent4="accent4" accent5="accent5" accent6="accent6" hlink="hlink" folHlink="folHlink"/>
  <p:sldLayoutIdLst>
    <p:sldLayoutId id="2147483748"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gif"/><Relationship Id="rId11" Type="http://schemas.openxmlformats.org/officeDocument/2006/relationships/image" Target="../media/image8.png"/><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3.xml"/><Relationship Id="rId7" Type="http://schemas.openxmlformats.org/officeDocument/2006/relationships/image" Target="../media/image3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3.xml"/><Relationship Id="rId7" Type="http://schemas.openxmlformats.org/officeDocument/2006/relationships/image" Target="../media/image4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1.png"/><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4.png"/><Relationship Id="rId5" Type="http://schemas.openxmlformats.org/officeDocument/2006/relationships/image" Target="../media/image2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9.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g"/><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4.mp3"/><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gif"/><Relationship Id="rId11" Type="http://schemas.openxmlformats.org/officeDocument/2006/relationships/image" Target="../media/image31.png"/><Relationship Id="rId5" Type="http://schemas.openxmlformats.org/officeDocument/2006/relationships/slideLayout" Target="../slideLayouts/slideLayout18.xml"/><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notesSlide" Target="../notesSlides/notesSlide2.xml"/><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539" y="-33111"/>
            <a:ext cx="4580547" cy="1433976"/>
          </a:xfrm>
          <a:prstGeom prst="rect">
            <a:avLst/>
          </a:prstGeom>
        </p:spPr>
      </p:pic>
      <p:pic>
        <p:nvPicPr>
          <p:cNvPr id="18" name="Picture 17" descr="C"/>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27162" y="3319510"/>
            <a:ext cx="510579" cy="490965"/>
          </a:xfrm>
          <a:prstGeom prst="rect">
            <a:avLst/>
          </a:prstGeom>
          <a:noFill/>
          <a:ln>
            <a:noFill/>
          </a:ln>
        </p:spPr>
      </p:pic>
    </p:spTree>
    <p:extLst>
      <p:ext uri="{BB962C8B-B14F-4D97-AF65-F5344CB8AC3E}">
        <p14:creationId xmlns:p14="http://schemas.microsoft.com/office/powerpoint/2010/main" val="33980769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288993" y="-135888"/>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08277" y="4396105"/>
            <a:ext cx="609600" cy="6096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5242"/>
            <a:ext cx="9698512" cy="123487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8512" y="700042"/>
            <a:ext cx="2493487" cy="1140078"/>
          </a:xfrm>
          <a:prstGeom prst="rect">
            <a:avLst/>
          </a:prstGeom>
        </p:spPr>
      </p:pic>
    </p:spTree>
    <p:extLst>
      <p:ext uri="{BB962C8B-B14F-4D97-AF65-F5344CB8AC3E}">
        <p14:creationId xmlns:p14="http://schemas.microsoft.com/office/powerpoint/2010/main" val="2679435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057947"/>
            <a:ext cx="9666514" cy="1912493"/>
          </a:xfrm>
          <a:prstGeom prst="rect">
            <a:avLst/>
          </a:prstGeom>
        </p:spPr>
      </p:pic>
      <p:pic>
        <p:nvPicPr>
          <p:cNvPr id="6"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0322" y="4609420"/>
            <a:ext cx="609600" cy="609600"/>
          </a:xfrm>
          <a:prstGeom prst="rect">
            <a:avLst/>
          </a:prstGeom>
        </p:spPr>
      </p:pic>
    </p:spTree>
    <p:extLst>
      <p:ext uri="{BB962C8B-B14F-4D97-AF65-F5344CB8AC3E}">
        <p14:creationId xmlns:p14="http://schemas.microsoft.com/office/powerpoint/2010/main" val="6179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43868" y="10255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6</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086" y="1098919"/>
            <a:ext cx="6707080" cy="21684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19827"/>
            <a:ext cx="3926086" cy="1783006"/>
          </a:xfrm>
          <a:prstGeom prst="rect">
            <a:avLst/>
          </a:prstGeom>
        </p:spPr>
      </p:pic>
      <p:pic>
        <p:nvPicPr>
          <p:cNvPr id="4"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16486" y="4242200"/>
            <a:ext cx="609600" cy="609600"/>
          </a:xfrm>
          <a:prstGeom prst="rect">
            <a:avLst/>
          </a:prstGeom>
        </p:spPr>
      </p:pic>
    </p:spTree>
    <p:extLst>
      <p:ext uri="{BB962C8B-B14F-4D97-AF65-F5344CB8AC3E}">
        <p14:creationId xmlns:p14="http://schemas.microsoft.com/office/powerpoint/2010/main" val="134677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864809" y="0"/>
            <a:ext cx="1159271"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Cả bài</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744" y="1358674"/>
            <a:ext cx="5595256" cy="5499326"/>
          </a:xfrm>
          <a:prstGeom prst="rect">
            <a:avLst/>
          </a:prstGeom>
        </p:spPr>
      </p:pic>
      <p:pic>
        <p:nvPicPr>
          <p:cNvPr id="11"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4845" y="2154480"/>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7171509" cy="6807722"/>
          </a:xfrm>
          <a:prstGeom prst="rect">
            <a:avLst/>
          </a:prstGeom>
        </p:spPr>
      </p:pic>
    </p:spTree>
    <p:extLst>
      <p:ext uri="{BB962C8B-B14F-4D97-AF65-F5344CB8AC3E}">
        <p14:creationId xmlns:p14="http://schemas.microsoft.com/office/powerpoint/2010/main" val="1058375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32" y="0"/>
            <a:ext cx="12427131" cy="6858000"/>
          </a:xfrm>
          <a:prstGeom prst="rect">
            <a:avLst/>
          </a:prstGeom>
        </p:spPr>
      </p:pic>
      <p:pic>
        <p:nvPicPr>
          <p:cNvPr id="6"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7954" y="5211189"/>
            <a:ext cx="609600" cy="609600"/>
          </a:xfrm>
          <a:prstGeom prst="rect">
            <a:avLst/>
          </a:prstGeom>
        </p:spPr>
      </p:pic>
    </p:spTree>
    <p:extLst>
      <p:ext uri="{BB962C8B-B14F-4D97-AF65-F5344CB8AC3E}">
        <p14:creationId xmlns:p14="http://schemas.microsoft.com/office/powerpoint/2010/main" val="171807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317754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Picture 5" descr="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026" y="6252595"/>
            <a:ext cx="510579" cy="490965"/>
          </a:xfrm>
          <a:prstGeom prst="rect">
            <a:avLst/>
          </a:prstGeom>
          <a:noFill/>
          <a:ln>
            <a:noFill/>
          </a:ln>
        </p:spPr>
      </p:pic>
    </p:spTree>
    <p:extLst>
      <p:ext uri="{BB962C8B-B14F-4D97-AF65-F5344CB8AC3E}">
        <p14:creationId xmlns:p14="http://schemas.microsoft.com/office/powerpoint/2010/main" val="1521111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396838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24175" y="1051281"/>
            <a:ext cx="5962133"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HỌC HÁT BÀI</a:t>
            </a:r>
            <a:r>
              <a:rPr kumimoji="0" lang="en-US" sz="28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a:t>
            </a:r>
            <a:r>
              <a:rPr kumimoji="0" lang="en-US" sz="2800" b="1" i="0" u="none" strike="noStrike" kern="1200" cap="none" spc="0" normalizeH="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QUỐC CA VIỆT NAM</a:t>
            </a:r>
            <a:endParaRPr kumimoji="0" lang="en-US" sz="28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5" name="Rectangle 4"/>
          <p:cNvSpPr/>
          <p:nvPr/>
        </p:nvSpPr>
        <p:spPr>
          <a:xfrm>
            <a:off x="8434038" y="1765993"/>
            <a:ext cx="3757962" cy="65864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Nhạc và lời Văn Cao</a:t>
            </a:r>
            <a:endParaRPr kumimoji="0" lang="en-US" sz="3200"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7" name="Rectangle 6"/>
          <p:cNvSpPr/>
          <p:nvPr/>
        </p:nvSpPr>
        <p:spPr>
          <a:xfrm>
            <a:off x="7580542" y="185961"/>
            <a:ext cx="1476686"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5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0937" y="108785"/>
            <a:ext cx="1908840" cy="104403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6459" y="0"/>
            <a:ext cx="566215" cy="4795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3682444" cy="115281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1989" y="1590046"/>
            <a:ext cx="4990011" cy="5203633"/>
          </a:xfrm>
          <a:prstGeom prst="rect">
            <a:avLst/>
          </a:prstGeom>
        </p:spPr>
      </p:pic>
      <p:pic>
        <p:nvPicPr>
          <p:cNvPr id="13" name="Picture 12"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328" y="6274584"/>
            <a:ext cx="510579" cy="490965"/>
          </a:xfrm>
          <a:prstGeom prst="rect">
            <a:avLst/>
          </a:prstGeom>
          <a:noFill/>
          <a:ln>
            <a:noFill/>
          </a:ln>
        </p:spPr>
      </p:pic>
    </p:spTree>
    <p:extLst>
      <p:ext uri="{BB962C8B-B14F-4D97-AF65-F5344CB8AC3E}">
        <p14:creationId xmlns:p14="http://schemas.microsoft.com/office/powerpoint/2010/main" val="28113169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6" name="TextBox 5"/>
          <p:cNvSpPr txBox="1"/>
          <p:nvPr/>
        </p:nvSpPr>
        <p:spPr>
          <a:xfrm>
            <a:off x="4774370" y="683109"/>
            <a:ext cx="3625048"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Giới thiệu tác giả-tác phẩm</a:t>
            </a:r>
          </a:p>
        </p:txBody>
      </p:sp>
      <p:sp>
        <p:nvSpPr>
          <p:cNvPr id="7" name="Rectangle 6"/>
          <p:cNvSpPr/>
          <p:nvPr/>
        </p:nvSpPr>
        <p:spPr>
          <a:xfrm>
            <a:off x="300445" y="1489166"/>
            <a:ext cx="10633166"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Văn Cao</a:t>
            </a:r>
            <a:r>
              <a:rPr lang="vi-VN" sz="2400" dirty="0">
                <a:latin typeface="Times New Roman" panose="02020603050405020304" pitchFamily="18" charset="0"/>
                <a:cs typeface="Times New Roman" panose="02020603050405020304" pitchFamily="18" charset="0"/>
              </a:rPr>
              <a:t> sinh ngày 15 tháng 11 năm 1923 – mất ngày 10 tháng 7 năm 1995</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82879" y="2295223"/>
            <a:ext cx="9914709" cy="1200329"/>
          </a:xfrm>
          <a:prstGeom prst="rect">
            <a:avLst/>
          </a:prstGeom>
        </p:spPr>
        <p:txBody>
          <a:bodyPr wrap="square">
            <a:spAutoFit/>
          </a:bodyPr>
          <a:lstStyle/>
          <a:p>
            <a:pPr algn="just"/>
            <a:r>
              <a:rPr lang="en-US" sz="2400" dirty="0">
                <a:solidFill>
                  <a:srgbClr val="202124"/>
                </a:solidFill>
                <a:latin typeface="Times New Roman" panose="02020603050405020304" pitchFamily="18" charset="0"/>
                <a:cs typeface="Times New Roman" panose="02020603050405020304" pitchFamily="18" charset="0"/>
              </a:rPr>
              <a:t>Quốc ca trước có tên gọi </a:t>
            </a:r>
            <a:r>
              <a:rPr lang="vi-VN" sz="2400" dirty="0">
                <a:solidFill>
                  <a:srgbClr val="202124"/>
                </a:solidFill>
                <a:latin typeface="Times New Roman" panose="02020603050405020304" pitchFamily="18" charset="0"/>
                <a:cs typeface="Times New Roman" panose="02020603050405020304" pitchFamily="18" charset="0"/>
              </a:rPr>
              <a:t>"Tiến quân ca" là một bài hát do nhạc sĩ Văn Cao (1923–1995) sáng tác vào năm 1944 và được sử dụng làm quốc ca của nước Cộng hòa xã hội chủ nghĩa Việt Nam kể từ năm 1976.</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692962" y="1"/>
            <a:ext cx="6053204" cy="517065"/>
          </a:xfrm>
          <a:prstGeom prst="rect">
            <a:avLst/>
          </a:prstGeom>
        </p:spPr>
        <p:txBody>
          <a:bodyPr wrap="square">
            <a:spAutoFit/>
          </a:bodyPr>
          <a:lstStyle/>
          <a:p>
            <a:pPr>
              <a:lnSpc>
                <a:spcPct val="115000"/>
              </a:lnSpc>
            </a:pPr>
            <a:r>
              <a:rPr lang="en-US" sz="2400" b="1" dirty="0">
                <a:solidFill>
                  <a:srgbClr val="002060"/>
                </a:solidFill>
                <a:latin typeface="Times New Roman" panose="02020603050405020304" pitchFamily="18" charset="0"/>
                <a:ea typeface="Calibri"/>
                <a:cs typeface="Times New Roman" panose="02020603050405020304" pitchFamily="18" charset="0"/>
              </a:rPr>
              <a:t>HOẠT ĐỘNG HÌNH THÀNH KIẾN THỨC</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61" y="3839944"/>
            <a:ext cx="4550789" cy="2852255"/>
          </a:xfrm>
          <a:prstGeom prst="rect">
            <a:avLst/>
          </a:prstGeom>
        </p:spPr>
      </p:pic>
    </p:spTree>
    <p:extLst>
      <p:ext uri="{BB962C8B-B14F-4D97-AF65-F5344CB8AC3E}">
        <p14:creationId xmlns:p14="http://schemas.microsoft.com/office/powerpoint/2010/main" val="299286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10" name="TextBox 9"/>
          <p:cNvSpPr txBox="1"/>
          <p:nvPr/>
        </p:nvSpPr>
        <p:spPr>
          <a:xfrm>
            <a:off x="8711560" y="72579"/>
            <a:ext cx="1904960" cy="461665"/>
          </a:xfrm>
          <a:prstGeom prst="rect">
            <a:avLst/>
          </a:prstGeom>
          <a:noFill/>
        </p:spPr>
        <p:txBody>
          <a:bodyPr wrap="square" rtlCol="0">
            <a:spAutoFit/>
          </a:bodyPr>
          <a:lstStyle/>
          <a:p>
            <a:r>
              <a:rPr lang="en-US" sz="2400" dirty="0">
                <a:solidFill>
                  <a:srgbClr val="000000"/>
                </a:solidFill>
                <a:latin typeface="Times New Roman" panose="02020603050405020304" pitchFamily="18" charset="0"/>
                <a:cs typeface="Times New Roman" panose="02020603050405020304" pitchFamily="18" charset="0"/>
              </a:rPr>
              <a:t>Hát mẫu</a:t>
            </a:r>
          </a:p>
        </p:txBody>
      </p:sp>
      <p:pic>
        <p:nvPicPr>
          <p:cNvPr id="12" name="NGHE MAU QUOC 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9640" y="879566"/>
            <a:ext cx="609600" cy="609600"/>
          </a:xfrm>
          <a:prstGeom prst="rect">
            <a:avLst/>
          </a:prstGeom>
        </p:spPr>
      </p:pic>
      <p:pic>
        <p:nvPicPr>
          <p:cNvPr id="13" name="QUOC CA E truo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54440" y="2789192"/>
            <a:ext cx="609600" cy="60960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205" y="-5069"/>
            <a:ext cx="6526481" cy="680772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205" y="-60416"/>
            <a:ext cx="1632857" cy="444501"/>
          </a:xfrm>
          <a:prstGeom prst="rect">
            <a:avLst/>
          </a:prstGeom>
        </p:spPr>
      </p:pic>
    </p:spTree>
    <p:extLst>
      <p:ext uri="{BB962C8B-B14F-4D97-AF65-F5344CB8AC3E}">
        <p14:creationId xmlns:p14="http://schemas.microsoft.com/office/powerpoint/2010/main" val="339481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62"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34" fill="hold"/>
                                        <p:tgtEl>
                                          <p:spTgt spid="13"/>
                                        </p:tgtEl>
                                      </p:cBhvr>
                                    </p:cmd>
                                  </p:childTnLst>
                                </p:cTn>
                              </p:par>
                            </p:childTnLst>
                          </p:cTn>
                        </p:par>
                      </p:childTnLst>
                    </p:cTn>
                  </p:par>
                </p:childTnLst>
              </p:cTn>
              <p:nextCondLst>
                <p:cond evt="onClick" delay="0">
                  <p:tgtEl>
                    <p:spTgt spid="13"/>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24" y="1489166"/>
            <a:ext cx="5354175" cy="5368834"/>
          </a:xfrm>
          <a:prstGeom prst="rect">
            <a:avLst/>
          </a:prstGeom>
        </p:spPr>
      </p:pic>
      <p:sp>
        <p:nvSpPr>
          <p:cNvPr id="5" name="TextBox 4"/>
          <p:cNvSpPr txBox="1"/>
          <p:nvPr/>
        </p:nvSpPr>
        <p:spPr>
          <a:xfrm>
            <a:off x="4113893" y="0"/>
            <a:ext cx="3358061"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ĐỌC LỜI CA LỜI 1</a:t>
            </a:r>
          </a:p>
        </p:txBody>
      </p:sp>
      <p:sp>
        <p:nvSpPr>
          <p:cNvPr id="6" name="Rectangle 5"/>
          <p:cNvSpPr/>
          <p:nvPr/>
        </p:nvSpPr>
        <p:spPr>
          <a:xfrm>
            <a:off x="440337" y="645883"/>
            <a:ext cx="10705171" cy="4461286"/>
          </a:xfrm>
          <a:prstGeom prst="rect">
            <a:avLst/>
          </a:prstGeom>
        </p:spPr>
        <p:txBody>
          <a:bodyPr wrap="square">
            <a:spAutoFit/>
          </a:bodyPr>
          <a:lstStyle/>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1: Đoàn quân Việt Nam đi chung lòng cứu quốc. Bước chân dồn vang trên đường gập ghềnh xa.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2: Cờ in máu chiến thắng mang hồn nước. Súng ngoài xa chen khúc quân hành ca.</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3: Đường vinh quang xây xác quân thù. Thắng gian lao cùng nhau lập chiến khu.</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4: Vì nhân dân chiến đấu không ngừng.Tiến mau ra sa trường.</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5: Tiến lên, cùng tiến lên.</a:t>
            </a:r>
          </a:p>
          <a:p>
            <a:pPr fontAlgn="base">
              <a:lnSpc>
                <a:spcPct val="200000"/>
              </a:lnSpc>
              <a:spcBef>
                <a:spcPct val="50000"/>
              </a:spcBef>
              <a:spcAft>
                <a:spcPct val="0"/>
              </a:spcAft>
            </a:pPr>
            <a:r>
              <a:rPr lang="en-US" sz="2000" dirty="0">
                <a:solidFill>
                  <a:srgbClr val="002060"/>
                </a:solidFill>
                <a:latin typeface="Times New Roman" panose="02020603050405020304" pitchFamily="18" charset="0"/>
                <a:cs typeface="Times New Roman" panose="02020603050405020304" pitchFamily="18" charset="0"/>
              </a:rPr>
              <a:t>CÂU 6: Nước non Việt Nam ta vững bền.</a:t>
            </a:r>
          </a:p>
        </p:txBody>
      </p:sp>
    </p:spTree>
    <p:extLst>
      <p:ext uri="{BB962C8B-B14F-4D97-AF65-F5344CB8AC3E}">
        <p14:creationId xmlns:p14="http://schemas.microsoft.com/office/powerpoint/2010/main" val="293708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sp>
        <p:nvSpPr>
          <p:cNvPr id="7" name="Rectangle 6"/>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Dạy từng câu</a:t>
            </a:r>
          </a:p>
        </p:txBody>
      </p:sp>
      <p:sp>
        <p:nvSpPr>
          <p:cNvPr id="8" name="Rectangle 7"/>
          <p:cNvSpPr/>
          <p:nvPr/>
        </p:nvSpPr>
        <p:spPr>
          <a:xfrm>
            <a:off x="5699975" y="-9415"/>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2589"/>
            <a:ext cx="10759404" cy="2816898"/>
          </a:xfrm>
          <a:prstGeom prst="rect">
            <a:avLst/>
          </a:prstGeom>
        </p:spPr>
      </p:pic>
      <p:pic>
        <p:nvPicPr>
          <p:cNvPr id="11"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20893" y="4698007"/>
            <a:ext cx="609600" cy="609600"/>
          </a:xfrm>
          <a:prstGeom prst="rect">
            <a:avLst/>
          </a:prstGeom>
        </p:spPr>
      </p:pic>
    </p:spTree>
    <p:extLst>
      <p:ext uri="{BB962C8B-B14F-4D97-AF65-F5344CB8AC3E}">
        <p14:creationId xmlns:p14="http://schemas.microsoft.com/office/powerpoint/2010/main" val="111145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301848" y="260703"/>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2</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02436" y="4996996"/>
            <a:ext cx="609600" cy="6096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5500"/>
            <a:ext cx="10516037" cy="2749483"/>
          </a:xfrm>
          <a:prstGeom prst="rect">
            <a:avLst/>
          </a:prstGeom>
        </p:spPr>
      </p:pic>
    </p:spTree>
    <p:extLst>
      <p:ext uri="{BB962C8B-B14F-4D97-AF65-F5344CB8AC3E}">
        <p14:creationId xmlns:p14="http://schemas.microsoft.com/office/powerpoint/2010/main" val="293647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107162" y="-81319"/>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683" y="1626400"/>
            <a:ext cx="5217316" cy="5231600"/>
          </a:xfrm>
          <a:prstGeom prst="rect">
            <a:avLst/>
          </a:prstGeom>
        </p:spPr>
      </p:pic>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2128" y="2645682"/>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7907" y="783771"/>
            <a:ext cx="2224092" cy="99785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00417"/>
            <a:ext cx="2123485" cy="83184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3485" y="900417"/>
            <a:ext cx="7844422" cy="831843"/>
          </a:xfrm>
          <a:prstGeom prst="rect">
            <a:avLst/>
          </a:prstGeom>
        </p:spPr>
      </p:pic>
    </p:spTree>
    <p:extLst>
      <p:ext uri="{BB962C8B-B14F-4D97-AF65-F5344CB8AC3E}">
        <p14:creationId xmlns:p14="http://schemas.microsoft.com/office/powerpoint/2010/main" val="4058313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244</Words>
  <Application>Microsoft Office PowerPoint</Application>
  <PresentationFormat>Widescreen</PresentationFormat>
  <Paragraphs>28</Paragraphs>
  <Slides>16</Slides>
  <Notes>5</Notes>
  <HiddenSlides>0</HiddenSlides>
  <MMClips>12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#9Slide05 Dancing Script</vt:lpstr>
      <vt:lpstr>Arial</vt:lpstr>
      <vt:lpstr>Calibri</vt:lpstr>
      <vt:lpstr>Times New Roman</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46</cp:revision>
  <dcterms:created xsi:type="dcterms:W3CDTF">2022-04-04T07:42:19Z</dcterms:created>
  <dcterms:modified xsi:type="dcterms:W3CDTF">2023-07-21T01:41:09Z</dcterms:modified>
</cp:coreProperties>
</file>