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2"/>
  </p:notesMasterIdLst>
  <p:sldIdLst>
    <p:sldId id="262" r:id="rId4"/>
    <p:sldId id="263" r:id="rId5"/>
    <p:sldId id="264" r:id="rId6"/>
    <p:sldId id="258" r:id="rId7"/>
    <p:sldId id="25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Widescreen</PresentationFormat>
  <Paragraphs>7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2022-04-04T07:27:39Z</dcterms:created>
  <dcterms:modified xsi:type="dcterms:W3CDTF">2023-07-21T01:32:08Z</dcterms:modified>
</cp:coreProperties>
</file>