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10" r:id="rId3"/>
  </p:sldMasterIdLst>
  <p:sldIdLst>
    <p:sldId id="271" r:id="rId4"/>
    <p:sldId id="288" r:id="rId5"/>
    <p:sldId id="277" r:id="rId6"/>
    <p:sldId id="290" r:id="rId7"/>
    <p:sldId id="292" r:id="rId8"/>
    <p:sldId id="294" r:id="rId9"/>
    <p:sldId id="285" r:id="rId10"/>
    <p:sldId id="282" r:id="rId11"/>
    <p:sldId id="281" r:id="rId12"/>
    <p:sldId id="284" r:id="rId13"/>
    <p:sldId id="286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59073E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7" autoAdjust="0"/>
    <p:restoredTop sz="94660"/>
  </p:normalViewPr>
  <p:slideViewPr>
    <p:cSldViewPr snapToGrid="0">
      <p:cViewPr varScale="1">
        <p:scale>
          <a:sx n="73" d="100"/>
          <a:sy n="73" d="100"/>
        </p:scale>
        <p:origin x="44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6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99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58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894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919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476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182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54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45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20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17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649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269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85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644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81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26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26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22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366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10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85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3369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29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1.png"/><Relationship Id="rId4" Type="http://schemas.openxmlformats.org/officeDocument/2006/relationships/audio" Target="../media/media4.mp3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28.png"/><Relationship Id="rId10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1.png"/><Relationship Id="rId4" Type="http://schemas.openxmlformats.org/officeDocument/2006/relationships/image" Target="../media/image27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9171"/>
            <a:ext cx="4703150" cy="184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1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119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16" y="1139018"/>
            <a:ext cx="7716150" cy="1460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22" y="3978584"/>
            <a:ext cx="3218555" cy="241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9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20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572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46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6217" y="29960"/>
            <a:ext cx="3089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Mở đầu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832" y="535186"/>
            <a:ext cx="4512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chơi: </a:t>
            </a:r>
            <a:r>
              <a:rPr lang="en-US" sz="20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 tranh – đoán tên bài hát</a:t>
            </a:r>
            <a:br>
              <a:rPr lang="en-US" sz="20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13034" y="485336"/>
            <a:ext cx="5397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tranh có liên quan đến nội dung bài hát mới học.</a:t>
            </a:r>
            <a:b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4" y="1058406"/>
            <a:ext cx="4790069" cy="3054823"/>
          </a:xfrm>
          <a:prstGeom prst="rect">
            <a:avLst/>
          </a:prstGeom>
        </p:spPr>
      </p:pic>
      <p:pic>
        <p:nvPicPr>
          <p:cNvPr id="1026" name="Picture 2" descr="http://cmavn.org/wp-content/uploads/bitmatbat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00" y="1058406"/>
            <a:ext cx="5174709" cy="305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00" y="4113229"/>
            <a:ext cx="5286221" cy="2562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5" y="4472446"/>
            <a:ext cx="4790068" cy="23405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16095" y="1058406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1737" y="4210836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5884" y="4210836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35638" y="1112572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66259" y="1635792"/>
            <a:ext cx="3143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bài hát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 lân.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36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3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3015" y="2136397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THỨC ÂM NHẠC: DÀN TRỐNG DÂN TỘC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07150" y="746254"/>
            <a:ext cx="1377697" cy="624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18" y="2643395"/>
            <a:ext cx="1454052" cy="4237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70" y="2614549"/>
            <a:ext cx="5223839" cy="4243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92" y="266736"/>
            <a:ext cx="566215" cy="479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791" y="-3373"/>
            <a:ext cx="3459487" cy="10271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68390" y="1370784"/>
            <a:ext cx="792251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BÀI SỐ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35" y="390244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8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4214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Luyện cao độ, thế tay,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2" y="1153564"/>
            <a:ext cx="10291533" cy="2400875"/>
          </a:xfrm>
          <a:prstGeom prst="rect">
            <a:avLst/>
          </a:prstGeom>
        </p:spPr>
      </p:pic>
      <p:pic>
        <p:nvPicPr>
          <p:cNvPr id="12" name="6 NOT DRMFSL 2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2074311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17149" y="-32433"/>
            <a:ext cx="620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/>
                <a:ea typeface="Arial"/>
              </a:rPr>
              <a:t>HOẠT ĐỘNG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Arial"/>
              </a:rPr>
              <a:t>THỰC HÀNH LUYỆN TẬP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3" y="3720630"/>
            <a:ext cx="10414152" cy="2500179"/>
          </a:xfrm>
          <a:prstGeom prst="rect">
            <a:avLst/>
          </a:prstGeom>
        </p:spPr>
      </p:pic>
      <p:pic>
        <p:nvPicPr>
          <p:cNvPr id="15" name="LUYEN TT1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9773" y="5698089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-49540"/>
            <a:ext cx="511422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ĐỌC NHẠC BÀI SỐ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17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78972" y="204161"/>
            <a:ext cx="6245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thức: Lớp, cá nhân, tổ, nhóm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298017"/>
            <a:ext cx="10515600" cy="4009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73" y="3686118"/>
            <a:ext cx="568202" cy="333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592" y="5363979"/>
            <a:ext cx="568202" cy="3332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20" y="5270383"/>
            <a:ext cx="549505" cy="406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86" y="3686118"/>
            <a:ext cx="549505" cy="406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48" y="3741443"/>
            <a:ext cx="579027" cy="3715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61" y="5325667"/>
            <a:ext cx="579027" cy="3715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15" y="3741443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02" y="5343881"/>
            <a:ext cx="504445" cy="4267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54" y="3779520"/>
            <a:ext cx="504445" cy="42672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11" y="5407585"/>
            <a:ext cx="536449" cy="2545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31" y="5400858"/>
            <a:ext cx="536449" cy="2545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28" y="3799972"/>
            <a:ext cx="536449" cy="2545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34" y="5415184"/>
            <a:ext cx="536449" cy="2545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21" y="5449086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91" y="5396375"/>
            <a:ext cx="489205" cy="29413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72" y="5395371"/>
            <a:ext cx="489205" cy="294133"/>
          </a:xfrm>
          <a:prstGeom prst="rect">
            <a:avLst/>
          </a:prstGeom>
        </p:spPr>
      </p:pic>
      <p:pic>
        <p:nvPicPr>
          <p:cNvPr id="4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35629" y="6064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50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8" y="1120313"/>
            <a:ext cx="9673577" cy="29740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gõ đêm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4" y="2888166"/>
            <a:ext cx="346726" cy="346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02" y="2905984"/>
            <a:ext cx="346726" cy="3467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59" y="2865398"/>
            <a:ext cx="346726" cy="346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19" y="2870619"/>
            <a:ext cx="346726" cy="346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26" y="2846240"/>
            <a:ext cx="346726" cy="3467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69" y="2890966"/>
            <a:ext cx="346726" cy="3467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61" y="2865398"/>
            <a:ext cx="346726" cy="3467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77" y="4103551"/>
            <a:ext cx="346726" cy="346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57" y="4075648"/>
            <a:ext cx="346726" cy="3467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3" y="4069252"/>
            <a:ext cx="346726" cy="346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63" y="2900928"/>
            <a:ext cx="346726" cy="346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76" y="4174296"/>
            <a:ext cx="346726" cy="3467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58" y="4166911"/>
            <a:ext cx="346726" cy="3467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47" y="4069252"/>
            <a:ext cx="346726" cy="3467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34" y="4103551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3" y="4166538"/>
            <a:ext cx="346726" cy="34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" y="4812822"/>
            <a:ext cx="2827026" cy="2087884"/>
          </a:xfrm>
          <a:prstGeom prst="rect">
            <a:avLst/>
          </a:prstGeom>
        </p:spPr>
      </p:pic>
      <p:pic>
        <p:nvPicPr>
          <p:cNvPr id="30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86982" y="5024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87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33252" y="-119132"/>
            <a:ext cx="2979904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2,3 Bạn giới thiệu lại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97" y="865179"/>
            <a:ext cx="7179323" cy="20861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97" y="3185965"/>
            <a:ext cx="7179323" cy="2481283"/>
          </a:xfrm>
          <a:prstGeom prst="rect">
            <a:avLst/>
          </a:prstGeom>
        </p:spPr>
      </p:pic>
      <p:pic>
        <p:nvPicPr>
          <p:cNvPr id="5" name="Gioi thieu dan trog dan toc">
            <a:hlinkClick r:id="" action="ppaction://media"/>
            <a:extLst>
              <a:ext uri="{FF2B5EF4-FFF2-40B4-BE49-F238E27FC236}">
                <a16:creationId xmlns:a16="http://schemas.microsoft.com/office/drawing/2014/main" id="{3A178C66-06F8-6BD4-DA09-EA2AFDF9E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5783" y="1768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68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3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4" y="1985688"/>
            <a:ext cx="2106205" cy="45509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19172" y="781212"/>
            <a:ext cx="5930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/>
                <a:ea typeface="Calibri"/>
              </a:rPr>
              <a:t>Nêu lại Cấu tạo của Trống cái và trống con 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516302" y="2909632"/>
            <a:ext cx="2136458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Mặt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714500" y="4206651"/>
            <a:ext cx="2285738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Thân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695726" y="1904843"/>
            <a:ext cx="184546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Dùi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541194" y="2294265"/>
            <a:ext cx="1287906" cy="2889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683558" y="4783722"/>
            <a:ext cx="1718176" cy="54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144086" y="3339766"/>
            <a:ext cx="2224393" cy="921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85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119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71" y="4179716"/>
            <a:ext cx="3299467" cy="22860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29227" y="2120364"/>
            <a:ext cx="6096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latin typeface="Times New Roman"/>
                <a:ea typeface="Times New Roman"/>
              </a:rPr>
              <a:t> Câu 2: Hình dáng của nhạc cụ ra sao? Chất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i="1" dirty="0">
                <a:latin typeface="Times New Roman"/>
                <a:ea typeface="Times New Roman"/>
              </a:rPr>
              <a:t>liệu bằng gì? </a:t>
            </a:r>
            <a:endParaRPr lang="en-US" dirty="0"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521095"/>
            <a:ext cx="1806905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Hỏi các  câu hỏi: </a:t>
            </a:r>
            <a:endParaRPr lang="en-US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47219" y="568844"/>
            <a:ext cx="43151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latin typeface="Times New Roman"/>
                <a:ea typeface="Times New Roman"/>
              </a:rPr>
              <a:t>Câu 1: Âm thanh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i="1" dirty="0">
                <a:latin typeface="Times New Roman"/>
                <a:ea typeface="Times New Roman"/>
              </a:rPr>
              <a:t>của Dàn trống dân tộc ? </a:t>
            </a:r>
            <a:endParaRPr lang="en-US" dirty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740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211</Words>
  <Application>Microsoft Office PowerPoint</Application>
  <PresentationFormat>Widescreen</PresentationFormat>
  <Paragraphs>32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#9Slide05 Dancing Script</vt:lpstr>
      <vt:lpstr>Arial</vt:lpstr>
      <vt:lpstr>Calibri</vt:lpstr>
      <vt:lpstr>Times New Roman</vt:lpstr>
      <vt:lpstr>3_Office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97</cp:revision>
  <dcterms:created xsi:type="dcterms:W3CDTF">2020-10-25T06:17:09Z</dcterms:created>
  <dcterms:modified xsi:type="dcterms:W3CDTF">2023-07-21T01:26:41Z</dcterms:modified>
</cp:coreProperties>
</file>