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75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8793" y="669152"/>
            <a:ext cx="4355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Gv làm mẫu sau đó</a:t>
            </a:r>
            <a:r>
              <a:rPr kumimoji="0" lang="pt-BR" sz="24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</a:t>
            </a:r>
            <a:r>
              <a:rPr kumimoji="0" lang="pt-BR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hát kết hợp gõ song loan theo theo phách</a:t>
            </a:r>
            <a:endParaRPr kumimoji="0" lang="pt-BR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2806" y="71008"/>
            <a:ext cx="577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 kết hợp gõ đệm theo phách.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85528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61127" y="0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6421" y="880955"/>
            <a:ext cx="5328703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Trò chơi: </a:t>
            </a:r>
            <a:r>
              <a:rPr lang="en-US" sz="3200" b="1" i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Gõ đệm theo tiết tấu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988840"/>
            <a:ext cx="748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</a:rPr>
              <a:t>- GV làm mẫu và HD HS dùng</a:t>
            </a:r>
            <a:r>
              <a:rPr lang="vi-VN" sz="2400" smtClean="0">
                <a:solidFill>
                  <a:srgbClr val="FF0000"/>
                </a:solidFill>
                <a:latin typeface="Times New Roman"/>
                <a:ea typeface="Times New Roman"/>
              </a:rPr>
              <a:t>thanh </a:t>
            </a:r>
            <a:r>
              <a:rPr lang="vi-VN" sz="2400">
                <a:solidFill>
                  <a:srgbClr val="FF0000"/>
                </a:solidFill>
                <a:latin typeface="Times New Roman"/>
                <a:ea typeface="Times New Roman"/>
              </a:rPr>
              <a:t>phách, trống nhỏ, </a:t>
            </a:r>
            <a:r>
              <a:rPr lang="vi-VN" sz="2400" smtClean="0">
                <a:solidFill>
                  <a:srgbClr val="FF0000"/>
                </a:solidFill>
                <a:latin typeface="Times New Roman"/>
                <a:ea typeface="Times New Roman"/>
              </a:rPr>
              <a:t>ma-ra-cát…để </a:t>
            </a:r>
            <a:r>
              <a:rPr lang="vi-VN" sz="2400">
                <a:solidFill>
                  <a:srgbClr val="FF0000"/>
                </a:solidFill>
                <a:latin typeface="Times New Roman"/>
                <a:ea typeface="Times New Roman"/>
              </a:rPr>
              <a:t>gõ đệm theo tiết tấu mẫu sau đây: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2" descr="2021-06-11_1443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356992"/>
            <a:ext cx="564674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2936" y="-140615"/>
            <a:ext cx="7956376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318" y="151751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37" y="706335"/>
            <a:ext cx="1168407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80" y="4677499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936" y="3107495"/>
            <a:ext cx="74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pt-BR" b="1">
                <a:solidFill>
                  <a:srgbClr val="FF0000"/>
                </a:solidFill>
                <a:latin typeface="Times New Roman"/>
                <a:ea typeface="Times New Roman"/>
              </a:rPr>
              <a:t>+</a:t>
            </a:r>
            <a:r>
              <a:rPr lang="pt-BR" sz="2400" b="1" smtClean="0">
                <a:solidFill>
                  <a:srgbClr val="FF0000"/>
                </a:solidFill>
                <a:latin typeface="Times New Roman"/>
                <a:ea typeface="Times New Roman"/>
              </a:rPr>
              <a:t>NHẠC CỤ: GIỚI THIỆU NHẠC CỤ SONG LOAN.</a:t>
            </a:r>
            <a:endParaRPr lang="en-US" sz="2400"/>
          </a:p>
        </p:txBody>
      </p:sp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953" y="2461164"/>
            <a:ext cx="696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en-US" sz="2400" b="1" smtClean="0">
                <a:solidFill>
                  <a:srgbClr val="FC190F"/>
                </a:solidFill>
                <a:latin typeface="Times New Roman"/>
                <a:ea typeface="Arial"/>
              </a:rPr>
              <a:t>+ÔN </a:t>
            </a: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TẬP BÀI HÁT CON CHIM CHÍCH CHÒE</a:t>
            </a:r>
            <a:endParaRPr lang="en-US" sz="240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332601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199" y="141277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/>
                <a:ea typeface="Times New Roman"/>
              </a:rPr>
              <a:t>ôn lại với các hình thức đơn ca, song ca, hát đối đáp.</a:t>
            </a:r>
            <a:endParaRPr lang="en-US" sz="4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448" y="550877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</a:rPr>
              <a:t>Ôn tập bài hát </a:t>
            </a:r>
            <a:r>
              <a:rPr lang="vi-VN" sz="3200" b="1" i="1">
                <a:solidFill>
                  <a:srgbClr val="002060"/>
                </a:solidFill>
              </a:rPr>
              <a:t>Con chim chích choè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586" y="356900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590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HD Hát kết hợp vỗ tay theo theo tiết tấu lời ca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2021-06-11_145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638046"/>
            <a:ext cx="9144000" cy="279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6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680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5100" algn="l"/>
              </a:tabLst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Arial"/>
              </a:rPr>
              <a:t>+Nhạc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cụ </a:t>
            </a:r>
            <a:r>
              <a:rPr lang="en-US" sz="2800" b="1" i="1">
                <a:solidFill>
                  <a:srgbClr val="002060"/>
                </a:solidFill>
                <a:latin typeface="Times New Roman"/>
                <a:ea typeface="Arial"/>
              </a:rPr>
              <a:t>Song loan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Giới thiệu nhạc cụ gõ song loan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7501" y="-99392"/>
            <a:ext cx="276229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MP4 GIOI THIEU NHAC CU SOG LOAN 00_00_08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2838316"/>
            <a:ext cx="7309320" cy="4003303"/>
          </a:xfrm>
          <a:prstGeom prst="rect">
            <a:avLst/>
          </a:prstGeom>
        </p:spPr>
      </p:pic>
      <p:pic>
        <p:nvPicPr>
          <p:cNvPr id="3" name="MP3 GIOI THIEU NHAC CU SOG L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901" y="156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2924944"/>
            <a:ext cx="8208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song loan, tập vào tiết tấu sau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7" y="4554689"/>
            <a:ext cx="9156367" cy="16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937" y="0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</a:rPr>
              <a:t>THỰC HÀNH − LUYỆN TẬP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Gõ theo hình tiết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 1.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3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24" y="742511"/>
            <a:ext cx="64551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 phách</a:t>
            </a: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tập vào tiết tấu sau</a:t>
            </a:r>
            <a:r>
              <a:rPr kumimoji="0" lang="en-US" sz="3200" b="0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913" y="0"/>
            <a:ext cx="54360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Gõ theo hình tiết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 2.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2843146"/>
            <a:ext cx="9144000" cy="23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80" y="48353"/>
            <a:ext cx="41399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nhóm, mỗi nhóm gõ 1 nửa tiết tấu nối tiếp nhau.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2021-06-04_19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228184" cy="15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6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237</Words>
  <Application>Microsoft Office PowerPoint</Application>
  <PresentationFormat>On-screen Show (4:3)</PresentationFormat>
  <Paragraphs>24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45</cp:revision>
  <dcterms:created xsi:type="dcterms:W3CDTF">2021-06-17T04:40:15Z</dcterms:created>
  <dcterms:modified xsi:type="dcterms:W3CDTF">2021-06-24T14:00:58Z</dcterms:modified>
</cp:coreProperties>
</file>