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7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2.gif"/><Relationship Id="rId10" Type="http://schemas.openxmlformats.org/officeDocument/2006/relationships/image" Target="../media/image41.png"/><Relationship Id="rId4" Type="http://schemas.openxmlformats.org/officeDocument/2006/relationships/image" Target="../media/image24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Lê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Thị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Thu </a:t>
            </a: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VẬN ĐỘNG CƠ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2271600" y="981000"/>
            <a:ext cx="6415200" cy="7311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 dirty="0" smtClean="0">
                <a:solidFill>
                  <a:srgbClr val="1713CB"/>
                </a:solidFill>
                <a:latin typeface="Cambria"/>
                <a:ea typeface="Times New Roman"/>
              </a:rPr>
              <a:t>TIẾT 29: </a:t>
            </a:r>
            <a:r>
              <a:rPr lang="en-US" sz="4000" b="1" strike="noStrike" spc="-1" dirty="0" err="1" smtClean="0">
                <a:solidFill>
                  <a:srgbClr val="1713CB"/>
                </a:solidFill>
                <a:latin typeface="Cambria"/>
                <a:ea typeface="Times New Roman"/>
              </a:rPr>
              <a:t>Ôn</a:t>
            </a:r>
            <a:r>
              <a:rPr lang="en-US" sz="4000" b="1" strike="noStrike" spc="-1" dirty="0" smtClean="0">
                <a:solidFill>
                  <a:srgbClr val="1713CB"/>
                </a:solidFill>
                <a:latin typeface="Cambria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Cambria"/>
                <a:ea typeface="Times New Roman"/>
              </a:rPr>
              <a:t>tập</a:t>
            </a:r>
            <a:r>
              <a:rPr lang="en-US" sz="4000" b="1" strike="noStrike" spc="-1" dirty="0">
                <a:solidFill>
                  <a:srgbClr val="1713CB"/>
                </a:solidFill>
                <a:latin typeface="Cambria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Cambria"/>
                <a:ea typeface="Times New Roman"/>
              </a:rPr>
              <a:t>Đọc</a:t>
            </a:r>
            <a:r>
              <a:rPr lang="en-US" sz="4000" b="1" strike="noStrike" spc="-1" dirty="0">
                <a:solidFill>
                  <a:srgbClr val="1713CB"/>
                </a:solidFill>
                <a:latin typeface="Cambria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Cambria"/>
                <a:ea typeface="Times New Roman"/>
              </a:rPr>
              <a:t>nhạc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208</Words>
  <Application>Microsoft Office PowerPoint</Application>
  <PresentationFormat>Custom</PresentationFormat>
  <Paragraphs>59</Paragraphs>
  <Slides>21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Cambria</vt:lpstr>
      <vt:lpstr>Constantia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622</cp:revision>
  <dcterms:created xsi:type="dcterms:W3CDTF">2010-04-30T20:19:48Z</dcterms:created>
  <dcterms:modified xsi:type="dcterms:W3CDTF">2023-07-21T09:05:14Z</dcterms:modified>
  <dc:language>en-US</dc:language>
</cp:coreProperties>
</file>