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9" r:id="rId3"/>
    <p:sldId id="261" r:id="rId4"/>
    <p:sldId id="263" r:id="rId5"/>
    <p:sldId id="265" r:id="rId6"/>
    <p:sldId id="266" r:id="rId7"/>
    <p:sldId id="267" r:id="rId8"/>
    <p:sldId id="268" r:id="rId9"/>
    <p:sldId id="270" r:id="rId10"/>
    <p:sldId id="271" r:id="rId11"/>
    <p:sldId id="273" r:id="rId12"/>
    <p:sldId id="274" r:id="rId13"/>
    <p:sldId id="279" r:id="rId14"/>
    <p:sldId id="282" r:id="rId15"/>
    <p:sldId id="276" r:id="rId16"/>
    <p:sldId id="278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63925"/>
            <a:ext cx="450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12401" y="11211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(giống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c3)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" y="1025153"/>
            <a:ext cx="11619817" cy="2089108"/>
          </a:xfrm>
          <a:prstGeom prst="rect">
            <a:avLst/>
          </a:prstGeom>
        </p:spPr>
      </p:pic>
      <p:pic>
        <p:nvPicPr>
          <p:cNvPr id="5" name="5 gio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8675" y="404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43868" y="10255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468"/>
            <a:ext cx="12192000" cy="1992532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576" y="3875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8" y="370458"/>
            <a:ext cx="8797491" cy="5048565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016" y="1532477"/>
            <a:ext cx="3436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133" y="430887"/>
            <a:ext cx="4079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8" y="261610"/>
            <a:ext cx="7294687" cy="5547770"/>
          </a:xfrm>
          <a:prstGeom prst="rect">
            <a:avLst/>
          </a:prstGeom>
        </p:spPr>
      </p:pic>
      <p:pic>
        <p:nvPicPr>
          <p:cNvPr id="2" name="piano ca bai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411" y="2109083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70" y="344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12505"/>
            <a:ext cx="11582402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470452"/>
            <a:ext cx="11617694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211" y="624144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913231"/>
            <a:ext cx="2939254" cy="41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7954" y="913231"/>
            <a:ext cx="569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0" y="3482887"/>
            <a:ext cx="3511787" cy="29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0">
            <a:off x="3728880" y="497991"/>
            <a:ext cx="7978513" cy="5969793"/>
          </a:xfrm>
          <a:prstGeom prst="rect">
            <a:avLst/>
          </a:prstGeom>
        </p:spPr>
      </p:pic>
      <p:pic>
        <p:nvPicPr>
          <p:cNvPr id="6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2149979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365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3756" y="307831"/>
            <a:ext cx="211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420" y="394636"/>
            <a:ext cx="1053986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phèng thì anh đánh trống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kìa đêm sáng trăng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705712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7513" y="52740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1107244"/>
            <a:ext cx="12028971" cy="3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01848" y="260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272208"/>
            <a:ext cx="8269358" cy="140927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421" y="369298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4029298" cy="14838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1" y="2158258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17923" y="35534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1" y="1187310"/>
            <a:ext cx="9500019" cy="1900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70"/>
            <a:ext cx="2824503" cy="164326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7831" y="363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71427" y="12536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7" y="1251303"/>
            <a:ext cx="6112882" cy="2216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7651"/>
            <a:ext cx="5963177" cy="208041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4355" y="4193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188</Words>
  <Application>Microsoft Office PowerPoint</Application>
  <PresentationFormat>Widescreen</PresentationFormat>
  <Paragraphs>32</Paragraphs>
  <Slides>17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2022-04-03T11:00:56Z</dcterms:created>
  <dcterms:modified xsi:type="dcterms:W3CDTF">2023-07-21T01:18:59Z</dcterms:modified>
</cp:coreProperties>
</file>