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4"/>
  </p:notesMasterIdLst>
  <p:sldIdLst>
    <p:sldId id="267" r:id="rId4"/>
    <p:sldId id="264" r:id="rId5"/>
    <p:sldId id="265" r:id="rId6"/>
    <p:sldId id="266" r:id="rId7"/>
    <p:sldId id="258" r:id="rId8"/>
    <p:sldId id="262" r:id="rId9"/>
    <p:sldId id="263" r:id="rId10"/>
    <p:sldId id="256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9.png"/><Relationship Id="rId5" Type="http://schemas.microsoft.com/office/2007/relationships/media" Target="../media/media6.mp3"/><Relationship Id="rId10" Type="http://schemas.openxmlformats.org/officeDocument/2006/relationships/image" Target="../media/image14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8604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3111"/>
            <a:ext cx="4580547" cy="1433976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7146" y="565103"/>
            <a:ext cx="149752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64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125260"/>
            <a:ext cx="8862804" cy="3494762"/>
          </a:xfrm>
          <a:prstGeom prst="rect">
            <a:avLst/>
          </a:prstGeom>
        </p:spPr>
      </p:pic>
      <p:pic>
        <p:nvPicPr>
          <p:cNvPr id="3" name="1 VDST MARACAT GO BAI LEN DAG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29310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3745282"/>
            <a:ext cx="8958065" cy="698483"/>
          </a:xfrm>
          <a:prstGeom prst="rect">
            <a:avLst/>
          </a:prstGeom>
        </p:spPr>
      </p:pic>
      <p:pic>
        <p:nvPicPr>
          <p:cNvPr id="26" name="1 VDST TROG CON GO BAI LEN DAG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3834165"/>
            <a:ext cx="609600" cy="609600"/>
          </a:xfrm>
          <a:prstGeom prst="rect">
            <a:avLst/>
          </a:prstGeom>
        </p:spPr>
      </p:pic>
      <p:sp>
        <p:nvSpPr>
          <p:cNvPr id="27" name="Left Brace 26"/>
          <p:cNvSpPr/>
          <p:nvPr/>
        </p:nvSpPr>
        <p:spPr>
          <a:xfrm>
            <a:off x="4346531" y="3081403"/>
            <a:ext cx="413359" cy="120249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 VDST HOA 2 NHAC CU MARACAT VA TROG CON 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52970" y="3377852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2" y="0"/>
            <a:ext cx="9728246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5" y="657922"/>
            <a:ext cx="11105036" cy="6021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3488" cy="43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3847171"/>
            <a:ext cx="3912585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52</Words>
  <Application>Microsoft Office PowerPoint</Application>
  <PresentationFormat>Widescreen</PresentationFormat>
  <Paragraphs>7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2022-04-04T07:27:39Z</dcterms:created>
  <dcterms:modified xsi:type="dcterms:W3CDTF">2022-07-22T02:03:25Z</dcterms:modified>
</cp:coreProperties>
</file>