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81" r:id="rId2"/>
    <p:sldId id="448" r:id="rId3"/>
    <p:sldId id="449" r:id="rId4"/>
    <p:sldId id="450" r:id="rId5"/>
    <p:sldId id="451" r:id="rId6"/>
    <p:sldId id="452" r:id="rId7"/>
    <p:sldId id="454" r:id="rId8"/>
    <p:sldId id="455" r:id="rId9"/>
    <p:sldId id="456" r:id="rId10"/>
    <p:sldId id="457" r:id="rId11"/>
    <p:sldId id="486" r:id="rId12"/>
    <p:sldId id="487" r:id="rId13"/>
    <p:sldId id="488" r:id="rId14"/>
    <p:sldId id="479" r:id="rId15"/>
    <p:sldId id="489" r:id="rId16"/>
    <p:sldId id="490" r:id="rId17"/>
    <p:sldId id="485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290" r:id="rId30"/>
    <p:sldId id="291" r:id="rId31"/>
  </p:sldIdLst>
  <p:sldSz cx="12192000" cy="6858000"/>
  <p:notesSz cx="6858000" cy="9144000"/>
  <p:embeddedFontLst>
    <p:embeddedFont>
      <p:font typeface=".VnTime" panose="020B720000000000000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8754" autoAdjust="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1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1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6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vi.wikipedia.org/wiki/Ludwig_van_Beethoven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6.xml"/><Relationship Id="rId4" Type="http://schemas.openxmlformats.org/officeDocument/2006/relationships/image" Target="../media/image3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22.xml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6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gif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40.jpeg"/><Relationship Id="rId4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pn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7538" y="231006"/>
            <a:ext cx="10299030" cy="1963554"/>
          </a:xfrm>
          <a:prstGeom prst="rect">
            <a:avLst/>
          </a:prstGeom>
        </p:spPr>
        <p:txBody>
          <a:bodyPr wrap="square">
            <a:prstTxWarp prst="textWave2">
              <a:avLst>
                <a:gd name="adj1" fmla="val 12500"/>
                <a:gd name="adj2" fmla="val -890"/>
              </a:avLst>
            </a:prstTxWarp>
            <a:spAutoFit/>
          </a:bodyPr>
          <a:lstStyle/>
          <a:p>
            <a:pPr algn="ctr"/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dự 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           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Tiết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r>
              <a:rPr lang="vi-VN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lớp 5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676" y="353961"/>
            <a:ext cx="704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52" y="4702342"/>
            <a:ext cx="2239548" cy="2229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6168" y="775083"/>
            <a:ext cx="4504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40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2969" y="-24864"/>
            <a:ext cx="3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29: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9977" y="744226"/>
            <a:ext cx="4504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KỂ CHUYỆN ÂM NHẠC</a:t>
            </a:r>
          </a:p>
          <a:p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NGHE NHẠC</a:t>
            </a:r>
          </a:p>
        </p:txBody>
      </p:sp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esktop\lo 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8" y="38686"/>
            <a:ext cx="389206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61827" y="1566153"/>
            <a:ext cx="32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CĐ: CHÀO MÙA HẠ</a:t>
            </a:r>
          </a:p>
        </p:txBody>
      </p:sp>
    </p:spTree>
    <p:extLst>
      <p:ext uri="{BB962C8B-B14F-4D97-AF65-F5344CB8AC3E}">
        <p14:creationId xmlns:p14="http://schemas.microsoft.com/office/powerpoint/2010/main" val="76509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6" y="1397229"/>
            <a:ext cx="3567562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1770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1827.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nahcj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FF00"/>
              </a:solidFill>
              <a:latin typeface=".VnTim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6538" y="0"/>
            <a:ext cx="7635424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1 KỂ CHUYỆN ÂM NHẠC: </a:t>
            </a:r>
            <a:r>
              <a:rPr lang="en-US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KHÚC NHẠC DƯỚI ÁNH TRĂNG </a:t>
            </a:r>
          </a:p>
        </p:txBody>
      </p:sp>
      <p:sp>
        <p:nvSpPr>
          <p:cNvPr id="8" name="TextBox 7"/>
          <p:cNvSpPr txBox="1"/>
          <p:nvPr/>
        </p:nvSpPr>
        <p:spPr>
          <a:xfrm rot="646612">
            <a:off x="6454611" y="4244679"/>
            <a:ext cx="315308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2. HĐ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7299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51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28" y="299993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82" y="604911"/>
            <a:ext cx="4452794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4" y="5994623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- </a:t>
            </a:r>
            <a:r>
              <a:rPr lang="en-US" sz="3200" i="1" dirty="0" err="1"/>
              <a:t>Giới</a:t>
            </a:r>
            <a:r>
              <a:rPr lang="en-US" sz="3200" i="1" dirty="0"/>
              <a:t> </a:t>
            </a:r>
            <a:r>
              <a:rPr lang="en-US" sz="3200" i="1" dirty="0" err="1"/>
              <a:t>thiệu</a:t>
            </a:r>
            <a:r>
              <a:rPr lang="en-US" sz="3200" i="1" dirty="0"/>
              <a:t> </a:t>
            </a:r>
            <a:r>
              <a:rPr lang="en-US" sz="3200" i="1" dirty="0" err="1"/>
              <a:t>về</a:t>
            </a:r>
            <a:r>
              <a:rPr lang="en-US" sz="3200" i="1" dirty="0"/>
              <a:t> </a:t>
            </a:r>
            <a:r>
              <a:rPr lang="en-US" sz="3200" i="1" dirty="0" err="1"/>
              <a:t>nước</a:t>
            </a:r>
            <a:r>
              <a:rPr lang="en-US" sz="3200" i="1" dirty="0"/>
              <a:t> ĐỨC</a:t>
            </a:r>
          </a:p>
        </p:txBody>
      </p:sp>
    </p:spTree>
    <p:extLst>
      <p:ext uri="{BB962C8B-B14F-4D97-AF65-F5344CB8AC3E}">
        <p14:creationId xmlns:p14="http://schemas.microsoft.com/office/powerpoint/2010/main" val="2816106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7331" y="5906153"/>
            <a:ext cx="6404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</p:txBody>
      </p:sp>
      <p:pic>
        <p:nvPicPr>
          <p:cNvPr id="2" name="video co nhac nen de ke m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55" y="647114"/>
            <a:ext cx="11263779" cy="46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057379" y="1463533"/>
            <a:ext cx="8811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Bét-tô-ven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ghé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váo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thăm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thợ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giày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3582768" y="2279519"/>
            <a:ext cx="7488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664266" y="575285"/>
            <a:ext cx="73444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 1: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Truyện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mấy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chính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6501" y="6058978"/>
            <a:ext cx="406087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HĐ THỰC HÀNH LUYỆN TẬP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061118" y="3319975"/>
            <a:ext cx="7588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Bé-tô-ven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77802" y="4199930"/>
            <a:ext cx="69549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7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sô-nat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1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2" y="3812345"/>
            <a:ext cx="707072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co nhac nen de ke m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4721761" y="0"/>
            <a:ext cx="7465842" cy="3305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212" y="689737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32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4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8762" y="0"/>
            <a:ext cx="5092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HS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296594"/>
            <a:ext cx="3066756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2730304" y="296594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pic>
        <p:nvPicPr>
          <p:cNvPr id="26" name="Picture 5" descr="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17" y="296594"/>
            <a:ext cx="3094892" cy="336100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5852745" y="279010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pic>
        <p:nvPicPr>
          <p:cNvPr id="28" name="Picture 6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4017107"/>
            <a:ext cx="3563230" cy="269396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300696" y="4267201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pic>
        <p:nvPicPr>
          <p:cNvPr id="30" name="Picture 7" descr="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5" y="4017107"/>
            <a:ext cx="4135901" cy="2692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7426569" y="4017107"/>
            <a:ext cx="533400" cy="609600"/>
          </a:xfrm>
          <a:prstGeom prst="ellipse">
            <a:avLst/>
          </a:prstGeom>
          <a:solidFill>
            <a:srgbClr val="0066FF"/>
          </a:solidFill>
          <a:ln w="3810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pic>
        <p:nvPicPr>
          <p:cNvPr id="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1674" y="1562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 nhac nen de ke m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194620" y="633046"/>
            <a:ext cx="5139104" cy="4220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8954" y="6094490"/>
            <a:ext cx="749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8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Administrator\Desktop\1-20477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74" y="633046"/>
            <a:ext cx="2369941" cy="22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26413" y="859302"/>
            <a:ext cx="700570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b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60" y="2388503"/>
            <a:ext cx="4863025" cy="3111965"/>
          </a:xfrm>
          <a:prstGeom prst="rect">
            <a:avLst/>
          </a:prstGeom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889739" y="5921326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SÔ-NÁT ÁNH TRĂNG</a:t>
            </a: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7239000" y="5893558"/>
            <a:ext cx="4953000" cy="785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00" b="1" kern="10" spc="800" dirty="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spc="80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BÉT-TÔ-VEN</a:t>
            </a:r>
          </a:p>
        </p:txBody>
      </p:sp>
    </p:spTree>
    <p:extLst>
      <p:ext uri="{BB962C8B-B14F-4D97-AF65-F5344CB8AC3E}">
        <p14:creationId xmlns:p14="http://schemas.microsoft.com/office/powerpoint/2010/main" val="258098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0908">
            <a:off x="4604940" y="2730965"/>
            <a:ext cx="3665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BỨC TRANH BÍ ÂN: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1120876" y="1472050"/>
            <a:ext cx="3716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1</a:t>
            </a:r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7580669" y="5034049"/>
            <a:ext cx="362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4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958643" y="4856822"/>
            <a:ext cx="3421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3</a:t>
            </a: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7713407" y="1159106"/>
            <a:ext cx="3775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2393" y="0"/>
            <a:ext cx="561228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HĐ KHỞI ĐỘNG/NHẬN DIỆN</a:t>
            </a:r>
          </a:p>
        </p:txBody>
      </p:sp>
    </p:spTree>
    <p:extLst>
      <p:ext uri="{BB962C8B-B14F-4D97-AF65-F5344CB8AC3E}">
        <p14:creationId xmlns:p14="http://schemas.microsoft.com/office/powerpoint/2010/main" val="316148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4684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NỘI DUNG 2 NGHE NHẠC: 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950151" y="24804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SÔ-NÁT 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55" y="116583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>
                <a:solidFill>
                  <a:srgbClr val="000066"/>
                </a:solidFill>
              </a:rPr>
              <a:t>BÉT-TÔ-VEN</a:t>
            </a: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259" y="91397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01" y="6060313"/>
            <a:ext cx="374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7389" y="4006209"/>
            <a:ext cx="30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 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-ÁNH TRĂNG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viết cho đàn </a:t>
            </a:r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PIANO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 14 op. 27 No. 2 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6" tooltip="Ludwig van Beethoven"/>
              </a:rPr>
              <a:t> Beethoven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1801</a:t>
            </a:r>
          </a:p>
        </p:txBody>
      </p:sp>
    </p:spTree>
    <p:extLst>
      <p:ext uri="{BB962C8B-B14F-4D97-AF65-F5344CB8AC3E}">
        <p14:creationId xmlns:p14="http://schemas.microsoft.com/office/powerpoint/2010/main" val="29110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89" y="599034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Sonat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…HS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2" y="4266030"/>
            <a:ext cx="2504050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2800" b="1"/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8" y="5133391"/>
            <a:ext cx="3784210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3" y="5978870"/>
            <a:ext cx="5161094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444304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532095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0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0" y="612772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678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233" y="1260789"/>
            <a:ext cx="8659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3320" name="Picture 8" descr="C:\Users\Administrator\Desktop\hinh nen dep pp\TOG TRO CHOI\dap-an-bat-chu-g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11" name="Picture 23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5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1690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485" y="2879111"/>
            <a:ext cx="7304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433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0" y="4399498"/>
            <a:ext cx="6539214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64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0085" y="1262967"/>
            <a:ext cx="8257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Bét-tô-ven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8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3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377952" y="2428407"/>
            <a:ext cx="5436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1770-1827</a:t>
            </a:r>
          </a:p>
        </p:txBody>
      </p:sp>
      <p:pic>
        <p:nvPicPr>
          <p:cNvPr id="13" name="Picture 2" descr="C:\Users\Administrator\Desktop\hinh nen dep pp\TOG TRO CHOI\ve trop c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0" y="4628272"/>
            <a:ext cx="6750230" cy="233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45181" y="1016943"/>
            <a:ext cx="84081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SONAT-ÁNH TRĂNG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istrator\Desktop\hinh nen dep pp\TOG TRO CHOI\z2279680827944_e315611e441b70b9d7edd91493d9e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44" y="2334169"/>
            <a:ext cx="1195391" cy="1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0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istrator\Desktop\hinh nen dep pp\TOG TRO CHOI\z2279679535288_80462a457ed1b250b11513248e4b7e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22" y="4965895"/>
            <a:ext cx="1248239" cy="10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39512" y="256238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7659" y="5152589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1910</a:t>
            </a:r>
          </a:p>
        </p:txBody>
      </p:sp>
      <p:pic>
        <p:nvPicPr>
          <p:cNvPr id="19" name="Picture 8" descr="C:\Users\Administrator\Desktop\hinh nen dep pp\TOG TRO CHOI\dap-an-bat-chu-g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35" y="3402070"/>
            <a:ext cx="150771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91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41366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80746" y="2947112"/>
            <a:ext cx="350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 CÂU 3: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0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1801</a:t>
            </a:r>
          </a:p>
        </p:txBody>
      </p:sp>
      <p:pic>
        <p:nvPicPr>
          <p:cNvPr id="16386" name="Picture 2" descr="C:\Users\Administrator\Desktop\hinh nen dep pp\TOG TRO CHOI\chuyen noi dug tiep the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8" y="4529796"/>
            <a:ext cx="6635262" cy="2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309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2148" y="638268"/>
            <a:ext cx="5147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endParaRPr lang="en-US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87" y="1980367"/>
            <a:ext cx="1547446" cy="1336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5" y="638268"/>
            <a:ext cx="4563021" cy="4508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050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48599">
            <a:off x="3952721" y="1832806"/>
            <a:ext cx="6633482" cy="120032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3" name="NHAC KET 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8147" y="478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03" y="0"/>
            <a:ext cx="30333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53" y="0"/>
            <a:ext cx="283650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394" y="1190103"/>
            <a:ext cx="2630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064994"/>
            <a:ext cx="3390900" cy="1359308"/>
          </a:xfrm>
          <a:prstGeom prst="rect">
            <a:avLst/>
          </a:prstGeom>
        </p:spPr>
      </p:pic>
      <p:pic>
        <p:nvPicPr>
          <p:cNvPr id="11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4648"/>
            <a:ext cx="2256503" cy="17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80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2" y="2627482"/>
            <a:ext cx="1146820" cy="133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2838" y="638268"/>
            <a:ext cx="538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5" name="Picture 3" descr="C:\Users\Administrator\Desktop\ban nha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" y="638268"/>
            <a:ext cx="4571999" cy="473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2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53" y="0"/>
            <a:ext cx="283650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79314">
            <a:off x="1507932" y="868891"/>
            <a:ext cx="4301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án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2: </a:t>
            </a:r>
            <a:r>
              <a:rPr lang="en-US" sz="3200" dirty="0" err="1">
                <a:solidFill>
                  <a:schemeClr val="bg1"/>
                </a:solidFill>
              </a:rPr>
              <a:t>Bản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01" y="3094491"/>
            <a:ext cx="3390900" cy="1359308"/>
          </a:xfrm>
          <a:prstGeom prst="rect">
            <a:avLst/>
          </a:prstGeom>
        </p:spPr>
      </p:pic>
      <p:pic>
        <p:nvPicPr>
          <p:cNvPr id="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24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27077" y="854952"/>
            <a:ext cx="5725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organ,2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Piano, 3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guitar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144" y="2711887"/>
            <a:ext cx="1273429" cy="1336665"/>
          </a:xfrm>
          <a:prstGeom prst="rect">
            <a:avLst/>
          </a:prstGeom>
        </p:spPr>
      </p:pic>
      <p:pic>
        <p:nvPicPr>
          <p:cNvPr id="7170" name="Picture 2" descr="Giá đàn piano Yamaha ở việt nam và các nước trong khu vự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4" y="552497"/>
            <a:ext cx="4219477" cy="48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4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2" y="0"/>
            <a:ext cx="303335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7614" y="1542188"/>
            <a:ext cx="551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Piano,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75" y="0"/>
            <a:ext cx="3390900" cy="1359308"/>
          </a:xfrm>
          <a:prstGeom prst="rect">
            <a:avLst/>
          </a:prstGeom>
        </p:spPr>
      </p:pic>
      <p:pic>
        <p:nvPicPr>
          <p:cNvPr id="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907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06608" y="744127"/>
            <a:ext cx="507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05" y="2514940"/>
            <a:ext cx="1442241" cy="1336665"/>
          </a:xfrm>
          <a:prstGeom prst="rect">
            <a:avLst/>
          </a:prstGeom>
        </p:spPr>
      </p:pic>
      <p:pic>
        <p:nvPicPr>
          <p:cNvPr id="4099" name="Picture 3" descr="C:\Users\Administrator\Desktop\tran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0" y="513324"/>
            <a:ext cx="4783301" cy="47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1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555</Words>
  <Application>Microsoft Office PowerPoint</Application>
  <PresentationFormat>Widescreen</PresentationFormat>
  <Paragraphs>74</Paragraphs>
  <Slides>30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Arial</vt:lpstr>
      <vt:lpstr>.VnTime</vt:lpstr>
      <vt:lpstr>Times New Roman</vt:lpstr>
      <vt:lpstr>Calibri Light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493</cp:revision>
  <dcterms:created xsi:type="dcterms:W3CDTF">2020-08-30T12:35:12Z</dcterms:created>
  <dcterms:modified xsi:type="dcterms:W3CDTF">2022-03-31T04:47:39Z</dcterms:modified>
</cp:coreProperties>
</file>