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sldIdLst>
    <p:sldId id="286" r:id="rId5"/>
    <p:sldId id="266" r:id="rId6"/>
    <p:sldId id="271" r:id="rId7"/>
    <p:sldId id="287" r:id="rId8"/>
    <p:sldId id="288" r:id="rId9"/>
    <p:sldId id="289" r:id="rId10"/>
    <p:sldId id="290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9" r:id="rId25"/>
    <p:sldId id="262" r:id="rId26"/>
    <p:sldId id="260" r:id="rId27"/>
    <p:sldId id="274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CCD5E-CAF5-492A-96A4-7218DF3279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1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0.gif"/><Relationship Id="rId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31.jp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5" y="1316449"/>
            <a:ext cx="9144000" cy="5111004"/>
          </a:xfrm>
          <a:prstGeom prst="rect">
            <a:avLst/>
          </a:prstGeom>
        </p:spPr>
      </p:pic>
      <p:pic>
        <p:nvPicPr>
          <p:cNvPr id="6" name="Picture 2" descr="C:\Users\Administrator\Desktop\hinh nen dep pp\HIH NG NGHEP BAI G\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95232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Chào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mừng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thầy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sinh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nhạc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004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4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123"/>
            <a:ext cx="8640960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08524" y="2410382"/>
            <a:ext cx="7924713" cy="5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dịu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dàng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thương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yêu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mang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bao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niềm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tha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thiết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371523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D4E9E8DC-F1D6-4DD7-8008-B9760F911D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042" end="19125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7904" y="260648"/>
            <a:ext cx="15121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23220"/>
            <a:ext cx="8784976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Chẳng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nhìn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thấy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ran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dịu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thương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yêu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mang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niềm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2514600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7295167B-E7CB-4398-9F5F-E1C5A87313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19160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3565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4631"/>
            <a:ext cx="8640960" cy="16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3636" y="2668425"/>
            <a:ext cx="8130588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da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,         se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2" name="Oval 1"/>
          <p:cNvSpPr/>
          <p:nvPr/>
        </p:nvSpPr>
        <p:spPr>
          <a:xfrm rot="775722">
            <a:off x="2908354" y="948914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775722">
            <a:off x="6364738" y="1270623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335407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50AF1DFF-B7DF-4A6E-9313-22DADBA0EE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522" end="1823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8640960" cy="13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3519" y="2514514"/>
            <a:ext cx="8610481" cy="5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 rot="775722">
            <a:off x="3462628" y="1290693"/>
            <a:ext cx="874544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775722">
            <a:off x="6580761" y="1038679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4607" y="291861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2700DF50-922D-4E09-98C3-7DB964B7CD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413" end="17503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7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5" y="974631"/>
            <a:ext cx="86409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59632" y="2601588"/>
            <a:ext cx="7417219" cy="5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104" y="266745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EF698B95-D865-44EB-A174-3B0943132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526" end="16986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" y="1196752"/>
            <a:ext cx="866345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259632" y="2564904"/>
            <a:ext cx="7156679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342945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ABDDBBDD-A2C1-4AEA-A7BD-4D3CF0254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242" end="16581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8779" y="18923"/>
            <a:ext cx="23460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339" y="404664"/>
            <a:ext cx="8779149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C4+5+6+7+8=9+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0057" y="112474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B5F02612-5A66-428E-A6CE-DDFE4A3563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522" end="1658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3558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2102" y="343455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8E5AD136-00C8-4484-AD75-27B051AAF5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61007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26674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383434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CC83C692-05B0-4B13-A67E-2DCA183B7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374" end="156591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87824" y="5486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9+10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13908" y="2228439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1412776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C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367530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98352DF6-7021-45A2-B598-BB845935B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5548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8" name="WordArt 8"/>
          <p:cNvSpPr>
            <a:spLocks noChangeArrowheads="1" noChangeShapeType="1" noTextEdit="1"/>
          </p:cNvSpPr>
          <p:nvPr/>
        </p:nvSpPr>
        <p:spPr bwMode="auto">
          <a:xfrm>
            <a:off x="685800" y="116632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 NỐT NHẠC VUI</a:t>
            </a:r>
          </a:p>
        </p:txBody>
      </p:sp>
      <p:pic>
        <p:nvPicPr>
          <p:cNvPr id="6" name="Picture 10" descr="C:\Users\Administrator\Desktop\hinh nen dep pp\TOG NOT NHAC+KY HIEU B TA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1" y="2093738"/>
            <a:ext cx="28051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01430" y="980728"/>
            <a:ext cx="2819400" cy="2743200"/>
          </a:xfrm>
          <a:prstGeom prst="irregularSeal1">
            <a:avLst/>
          </a:prstGeom>
          <a:solidFill>
            <a:srgbClr val="A3FBB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</a:p>
        </p:txBody>
      </p:sp>
      <p:pic>
        <p:nvPicPr>
          <p:cNvPr id="3074" name="Picture 2" descr="C:\Users\Administrator\Desktop\hinh nen dep pp\TOG NOT NHAC+KY HIEU B TA\z2340670565377_254e301c8058d95e2a7a9cc104d9b3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34" y="1772816"/>
            <a:ext cx="2784512" cy="31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30647" y="884078"/>
            <a:ext cx="2819400" cy="25908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</a:p>
        </p:txBody>
      </p:sp>
      <p:sp>
        <p:nvSpPr>
          <p:cNvPr id="2" name="TextBox 1"/>
          <p:cNvSpPr txBox="1"/>
          <p:nvPr/>
        </p:nvSpPr>
        <p:spPr>
          <a:xfrm rot="19851351">
            <a:off x="2570737" y="4963842"/>
            <a:ext cx="415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HĐ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66211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5" y="836711"/>
            <a:ext cx="87573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ca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87896"/>
            <a:ext cx="17281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pic>
        <p:nvPicPr>
          <p:cNvPr id="3" name="C4+5+6+7+8=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387896"/>
            <a:ext cx="609600" cy="609600"/>
          </a:xfrm>
          <a:prstGeom prst="rect">
            <a:avLst/>
          </a:prstGeom>
        </p:spPr>
      </p:pic>
      <p:pic>
        <p:nvPicPr>
          <p:cNvPr id="5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D1C60ABE-AFE8-4C7F-B219-033664D0B8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257" end="155855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372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395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5776" y="160512"/>
            <a:ext cx="381642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 ĐỒNG CA MÙA HẠ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22176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Phỏng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9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0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255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2376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vev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3192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2882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286" y="4830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2" y="3543505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7117" y="6201397"/>
            <a:ext cx="54726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314633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ran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898" y="3645022"/>
            <a:ext cx="749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82" y="2636018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08" y="2636018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90" y="265751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23" y="2651545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11" y="2605468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98" y="2542389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1939" y="736747"/>
            <a:ext cx="609600" cy="609600"/>
          </a:xfrm>
          <a:prstGeom prst="rect">
            <a:avLst/>
          </a:prstGeom>
        </p:spPr>
      </p:pic>
      <p:pic>
        <p:nvPicPr>
          <p:cNvPr id="27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2" y="4476019"/>
            <a:ext cx="1188132" cy="2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99865">
            <a:off x="1344877" y="2006834"/>
            <a:ext cx="4552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NÊU GIÁO DỤC-CỦNG CỐ DẶN DÒ</a:t>
            </a:r>
          </a:p>
        </p:txBody>
      </p:sp>
    </p:spTree>
    <p:extLst>
      <p:ext uri="{BB962C8B-B14F-4D97-AF65-F5344CB8AC3E}">
        <p14:creationId xmlns:p14="http://schemas.microsoft.com/office/powerpoint/2010/main" val="3171157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105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924" y="750812"/>
            <a:ext cx="530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bài: 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5" y="-18629"/>
            <a:ext cx="16998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27</a:t>
            </a:r>
          </a:p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7784" y="1410138"/>
            <a:ext cx="6283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3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7779" y="254535"/>
            <a:ext cx="1872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2.HĐ TÌM HIỂU-KHÁM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3002176"/>
            <a:ext cx="2224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20-8-1944,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Do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nay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Tác giả tác phẩm: Nhạc sĩ Lê Minh Châu và Dàn đồng ca mùa hạ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3"/>
            <a:ext cx="2498147" cy="31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73673" y="3539519"/>
            <a:ext cx="18858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9284" y="1259916"/>
            <a:ext cx="328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giả-tác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6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395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5776" y="160512"/>
            <a:ext cx="381642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22176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9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96752"/>
            <a:ext cx="8712968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rặng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927531"/>
            <a:ext cx="8712968" cy="2462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tràn tiếng nhạc dậy nghe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9+10: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1" y="260648"/>
            <a:ext cx="280831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1" y="722314"/>
            <a:ext cx="1800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251520" y="3465864"/>
            <a:ext cx="16561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364487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5" y="1477701"/>
            <a:ext cx="8568952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71600" y="2865175"/>
            <a:ext cx="7920880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755576" y="81959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872" y="27970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404664"/>
            <a:ext cx="4320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</p:txBody>
      </p:sp>
      <p:pic>
        <p:nvPicPr>
          <p:cNvPr id="10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9A861B17-1B36-479C-ACC3-F217C0DEB9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20708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30347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8" y="1299681"/>
            <a:ext cx="8587984" cy="14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31640" y="2779723"/>
            <a:ext cx="6880711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1514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7ADDAF3D-B33C-452F-ACF4-A9C43FEAAF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097" end="2022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694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43608" y="2652414"/>
            <a:ext cx="8208912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416463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id="{C70D41F3-C422-4E84-8BC8-A27AFC9B3C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617" end="196774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706</Words>
  <Application>Microsoft Office PowerPoint</Application>
  <PresentationFormat>On-screen Show (4:3)</PresentationFormat>
  <Paragraphs>77</Paragraphs>
  <Slides>26</Slides>
  <Notes>1</Notes>
  <HiddenSlides>0</HiddenSlides>
  <MMClips>36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95</cp:revision>
  <dcterms:created xsi:type="dcterms:W3CDTF">2021-03-22T01:09:41Z</dcterms:created>
  <dcterms:modified xsi:type="dcterms:W3CDTF">2023-06-02T12:37:12Z</dcterms:modified>
</cp:coreProperties>
</file>