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8" r:id="rId4"/>
  </p:sldMasterIdLst>
  <p:notesMasterIdLst>
    <p:notesMasterId r:id="rId20"/>
  </p:notesMasterIdLst>
  <p:sldIdLst>
    <p:sldId id="256" r:id="rId5"/>
    <p:sldId id="281" r:id="rId6"/>
    <p:sldId id="301" r:id="rId7"/>
    <p:sldId id="302" r:id="rId8"/>
    <p:sldId id="303" r:id="rId9"/>
    <p:sldId id="305" r:id="rId10"/>
    <p:sldId id="306" r:id="rId11"/>
    <p:sldId id="298" r:id="rId12"/>
    <p:sldId id="299" r:id="rId13"/>
    <p:sldId id="300" r:id="rId14"/>
    <p:sldId id="307" r:id="rId15"/>
    <p:sldId id="308" r:id="rId16"/>
    <p:sldId id="309" r:id="rId17"/>
    <p:sldId id="278" r:id="rId18"/>
    <p:sldId id="27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2" d="100"/>
          <a:sy n="62" d="100"/>
        </p:scale>
        <p:origin x="1412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724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6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990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65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51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538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259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65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302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5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4452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859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0007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8970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4016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0608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3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52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187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3791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5077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746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6522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53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6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98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1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4020" y="27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4417783"/>
            <a:ext cx="1056901" cy="2405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8" y="4798758"/>
            <a:ext cx="1077686" cy="2024744"/>
          </a:xfrm>
          <a:prstGeom prst="rect">
            <a:avLst/>
          </a:prstGeom>
        </p:spPr>
      </p:pic>
      <p:pic>
        <p:nvPicPr>
          <p:cNvPr id="6" name="CA BAI TDN6 CHU BO D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633" y="764704"/>
            <a:ext cx="4572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65" y="620688"/>
            <a:ext cx="7512051" cy="51904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1800" y="-2738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7" y="3816604"/>
            <a:ext cx="504056" cy="4085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816682"/>
            <a:ext cx="504056" cy="4085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90" y="3816682"/>
            <a:ext cx="504056" cy="4085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1" y="3816682"/>
            <a:ext cx="504056" cy="4085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816682"/>
            <a:ext cx="504056" cy="4085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214" y="3828402"/>
            <a:ext cx="504056" cy="4085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829336"/>
            <a:ext cx="504056" cy="4085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364" y="3816682"/>
            <a:ext cx="504056" cy="4085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06" y="5811136"/>
            <a:ext cx="504056" cy="4085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960" y="5821928"/>
            <a:ext cx="504056" cy="4085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6" y="5845708"/>
            <a:ext cx="504056" cy="4085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99" y="5782643"/>
            <a:ext cx="504056" cy="4085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533" y="5800267"/>
            <a:ext cx="504056" cy="408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2" y="5986904"/>
            <a:ext cx="504056" cy="4085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817658"/>
            <a:ext cx="504056" cy="4085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1" y="5800191"/>
            <a:ext cx="504056" cy="40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9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4417783"/>
            <a:ext cx="1056901" cy="2405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6418" y="4798758"/>
            <a:ext cx="1077686" cy="2024744"/>
          </a:xfrm>
          <a:prstGeom prst="rect">
            <a:avLst/>
          </a:prstGeom>
        </p:spPr>
      </p:pic>
      <p:pic>
        <p:nvPicPr>
          <p:cNvPr id="6" name="CA BAI TDN6 CHU BO D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9792" y="6248400"/>
            <a:ext cx="4572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624" y="980728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98" y="2204864"/>
            <a:ext cx="1905000" cy="1905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197" y="2361661"/>
            <a:ext cx="1377248" cy="159140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424132"/>
            <a:ext cx="1377248" cy="159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9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758" y="4452275"/>
            <a:ext cx="1056901" cy="2405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4408" y="4833256"/>
            <a:ext cx="1077686" cy="2024744"/>
          </a:xfrm>
          <a:prstGeom prst="rect">
            <a:avLst/>
          </a:prstGeom>
        </p:spPr>
      </p:pic>
      <p:pic>
        <p:nvPicPr>
          <p:cNvPr id="6" name="CA BAI TDN6 CHU BO D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061" y="836712"/>
            <a:ext cx="4572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681"/>
            <a:ext cx="7344816" cy="51064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81" y="3717031"/>
            <a:ext cx="365657" cy="3656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702638"/>
            <a:ext cx="328906" cy="380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717031"/>
            <a:ext cx="328906" cy="380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694186"/>
            <a:ext cx="365657" cy="365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641781"/>
            <a:ext cx="328906" cy="3800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665013"/>
            <a:ext cx="328906" cy="3800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733255"/>
            <a:ext cx="365657" cy="365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61" y="5733256"/>
            <a:ext cx="365657" cy="3656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662" y="5695605"/>
            <a:ext cx="328906" cy="38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50" y="5733255"/>
            <a:ext cx="328906" cy="3800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75" y="5733256"/>
            <a:ext cx="328906" cy="3800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827" y="5718862"/>
            <a:ext cx="328906" cy="3800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83568" y="-4482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60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3568" y="1844824"/>
            <a:ext cx="302433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dirty="0" err="1"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nhạc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số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5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kết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hợp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gõ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đệm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2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âm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sắc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63688" y="894337"/>
            <a:ext cx="1540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1: 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5724128" y="784192"/>
            <a:ext cx="1540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2: 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4860032" y="1703246"/>
            <a:ext cx="345638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dirty="0" err="1"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nhạc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số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5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kết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hợp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vận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bộ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gõ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cơ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thể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1680" y="3223764"/>
            <a:ext cx="1540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3: 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5940152" y="3212976"/>
            <a:ext cx="1540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4: 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997423" y="4365104"/>
            <a:ext cx="314252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dirty="0" err="1"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nhạc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số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6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kết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hợp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gõ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đệm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2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âm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sắc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60032" y="4348819"/>
            <a:ext cx="345638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dirty="0" err="1"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nhạc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số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6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kết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hợp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vận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động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bộ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gõ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cơ</a:t>
            </a:r>
            <a:r>
              <a:rPr lang="en-US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Calibri"/>
                <a:cs typeface="Times New Roman"/>
              </a:rPr>
              <a:t>thể</a:t>
            </a:r>
            <a:endParaRPr lang="en-US" sz="2400" dirty="0"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32486" y="37252"/>
            <a:ext cx="3182054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ea typeface="Calibri"/>
                <a:cs typeface="Times New Roman"/>
              </a:rPr>
              <a:t>HĐ: VẬN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DỤNG-SÁNG</a:t>
            </a:r>
            <a:r>
              <a:rPr lang="en-US" b="1" dirty="0">
                <a:solidFill>
                  <a:schemeClr val="bg1"/>
                </a:solidFill>
                <a:ea typeface="Calibri"/>
                <a:cs typeface="Times New Roman"/>
              </a:rPr>
              <a:t> TẠO</a:t>
            </a:r>
          </a:p>
        </p:txBody>
      </p:sp>
    </p:spTree>
    <p:extLst>
      <p:ext uri="{BB962C8B-B14F-4D97-AF65-F5344CB8AC3E}">
        <p14:creationId xmlns:p14="http://schemas.microsoft.com/office/powerpoint/2010/main" val="620069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" y="5044280"/>
            <a:ext cx="2385120" cy="1813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95736" y="1051269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TIẾT: 24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92" y="6488668"/>
            <a:ext cx="2984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 HỒ KÍNH YÊU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09955" y="-24925"/>
            <a:ext cx="6624736" cy="215238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 NHẠC LỚP 5</a:t>
            </a:r>
          </a:p>
        </p:txBody>
      </p:sp>
      <p:sp>
        <p:nvSpPr>
          <p:cNvPr id="3" name="Rectangle 2"/>
          <p:cNvSpPr/>
          <p:nvPr/>
        </p:nvSpPr>
        <p:spPr>
          <a:xfrm>
            <a:off x="959037" y="1589793"/>
            <a:ext cx="3405997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marR="9144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nl-NL" sz="32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Ôn TĐN số 5, 6.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" y="2289823"/>
            <a:ext cx="42344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Gõ đệm cho bài TĐN</a:t>
            </a:r>
            <a:r>
              <a:rPr lang="nl-NL" sz="3200" b="1" u="sng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037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14300" y="-30088"/>
            <a:ext cx="937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- GV HD HS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2000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MP4 TDN5 NAM CAH SAO 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4850" y="3386141"/>
            <a:ext cx="114300" cy="85725"/>
          </a:xfrm>
          <a:prstGeom prst="rect">
            <a:avLst/>
          </a:prstGeom>
        </p:spPr>
      </p:pic>
      <p:pic>
        <p:nvPicPr>
          <p:cNvPr id="3" name="MP4 TDN5 NAM CAH SAO 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136" y="1047131"/>
            <a:ext cx="7168896" cy="38940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1600" y="1047131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Nội</a:t>
            </a:r>
            <a:r>
              <a:rPr lang="en-US" dirty="0"/>
              <a:t> dung 1: </a:t>
            </a:r>
            <a:r>
              <a:rPr lang="en-US" dirty="0" err="1"/>
              <a:t>ôn</a:t>
            </a:r>
            <a:r>
              <a:rPr lang="en-US" dirty="0"/>
              <a:t> TĐN 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24128" y="1014865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HĐ: THỰC HÀNH LUYỆN TẬP</a:t>
            </a:r>
          </a:p>
        </p:txBody>
      </p:sp>
    </p:spTree>
    <p:extLst>
      <p:ext uri="{BB962C8B-B14F-4D97-AF65-F5344CB8AC3E}">
        <p14:creationId xmlns:p14="http://schemas.microsoft.com/office/powerpoint/2010/main" val="345996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2856" y="2059780"/>
            <a:ext cx="242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nghép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539552" y="12194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- GV HD HS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nghép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0" name="MP4 TDN5 NAM CAH SAO 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3768" y="1196752"/>
            <a:ext cx="6260184" cy="416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7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5696" y="81898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800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MP4 TDN5 NAM CAH SAO 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836711"/>
            <a:ext cx="8424936" cy="4608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356992"/>
            <a:ext cx="422506" cy="307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54006"/>
            <a:ext cx="422506" cy="307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430897"/>
            <a:ext cx="422506" cy="3077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842" y="4365104"/>
            <a:ext cx="422506" cy="3077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365104"/>
            <a:ext cx="422506" cy="3077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883" y="4430897"/>
            <a:ext cx="422506" cy="3077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331074"/>
            <a:ext cx="422506" cy="307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3" y="3356992"/>
            <a:ext cx="422506" cy="3077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077" y="3354006"/>
            <a:ext cx="422506" cy="3077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54006"/>
            <a:ext cx="422506" cy="3077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430" y="3356992"/>
            <a:ext cx="422506" cy="3077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10" y="4342797"/>
            <a:ext cx="422506" cy="3077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354006"/>
            <a:ext cx="422506" cy="3077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83" y="3364170"/>
            <a:ext cx="422506" cy="3077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396867"/>
            <a:ext cx="422506" cy="3077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26" y="4477297"/>
            <a:ext cx="422506" cy="30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7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5696" y="81898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800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19" y="1960631"/>
            <a:ext cx="1648174" cy="19044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99" y="2531797"/>
            <a:ext cx="975762" cy="13332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509167"/>
            <a:ext cx="888285" cy="117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27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83768" y="-4482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MP4 TDN5 NAM CAH SAO 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518739"/>
            <a:ext cx="8496944" cy="5590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573016"/>
            <a:ext cx="270847" cy="3572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468" y="3516527"/>
            <a:ext cx="290680" cy="3971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73" y="3573016"/>
            <a:ext cx="294852" cy="340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631" y="4797152"/>
            <a:ext cx="290680" cy="3971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777159"/>
            <a:ext cx="290680" cy="3971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498095"/>
            <a:ext cx="290680" cy="3971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843813"/>
            <a:ext cx="270847" cy="3572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797152"/>
            <a:ext cx="270847" cy="3572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784" y="3548475"/>
            <a:ext cx="270847" cy="3572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934" y="4804922"/>
            <a:ext cx="294852" cy="340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843813"/>
            <a:ext cx="294852" cy="3407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3587728"/>
            <a:ext cx="294852" cy="34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4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19" y="3492491"/>
            <a:ext cx="1056901" cy="28901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379" y="0"/>
            <a:ext cx="9252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2199" y="656054"/>
            <a:ext cx="910691" cy="17507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6" y="1463041"/>
            <a:ext cx="5852926" cy="49195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592" y="692097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HĐ: THỰC HÀNH LUYỆN TẬP</a:t>
            </a:r>
          </a:p>
        </p:txBody>
      </p:sp>
    </p:spTree>
    <p:extLst>
      <p:ext uri="{BB962C8B-B14F-4D97-AF65-F5344CB8AC3E}">
        <p14:creationId xmlns:p14="http://schemas.microsoft.com/office/powerpoint/2010/main" val="1384833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33" y="3962408"/>
            <a:ext cx="1056901" cy="2405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2030" y="4343380"/>
            <a:ext cx="1077686" cy="2024744"/>
          </a:xfrm>
          <a:prstGeom prst="rect">
            <a:avLst/>
          </a:prstGeom>
        </p:spPr>
      </p:pic>
      <p:pic>
        <p:nvPicPr>
          <p:cNvPr id="6" name="CA BAI TDN6 CHU BO D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783" y="1085990"/>
            <a:ext cx="4572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32" y="1596571"/>
            <a:ext cx="5551714" cy="4601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2379" y="519353"/>
            <a:ext cx="716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GV HD HS đọc nhạc nhẩm 1 lần sau đó đọc vài lần cho đúng cao độ, tiết tấu</a:t>
            </a:r>
          </a:p>
        </p:txBody>
      </p:sp>
    </p:spTree>
    <p:extLst>
      <p:ext uri="{BB962C8B-B14F-4D97-AF65-F5344CB8AC3E}">
        <p14:creationId xmlns:p14="http://schemas.microsoft.com/office/powerpoint/2010/main" val="213964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241</Words>
  <Application>Microsoft Office PowerPoint</Application>
  <PresentationFormat>On-screen Show (4:3)</PresentationFormat>
  <Paragraphs>31</Paragraphs>
  <Slides>15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101</cp:revision>
  <dcterms:created xsi:type="dcterms:W3CDTF">2021-05-09T14:16:54Z</dcterms:created>
  <dcterms:modified xsi:type="dcterms:W3CDTF">2022-02-27T15:38:47Z</dcterms:modified>
</cp:coreProperties>
</file>