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85" r:id="rId4"/>
    <p:sldId id="288" r:id="rId5"/>
    <p:sldId id="278" r:id="rId6"/>
    <p:sldId id="279" r:id="rId7"/>
    <p:sldId id="281" r:id="rId8"/>
    <p:sldId id="263" r:id="rId9"/>
    <p:sldId id="287" r:id="rId10"/>
    <p:sldId id="300" r:id="rId11"/>
    <p:sldId id="301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0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B45EF-610E-44D1-98C3-8AB96976B1C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FEA3-7B37-41ED-9C03-CE6D3B41C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7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74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48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6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77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5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1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5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7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48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5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7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5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0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5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5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6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gif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vi.wikipedia.org/wiki/1925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gif"/><Relationship Id="rId5" Type="http://schemas.openxmlformats.org/officeDocument/2006/relationships/image" Target="../media/image21.pn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gif"/><Relationship Id="rId5" Type="http://schemas.openxmlformats.org/officeDocument/2006/relationships/image" Target="../media/image23.jpe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gif"/><Relationship Id="rId5" Type="http://schemas.openxmlformats.org/officeDocument/2006/relationships/image" Target="../media/image24.jpe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.mp3"/><Relationship Id="rId7" Type="http://schemas.openxmlformats.org/officeDocument/2006/relationships/image" Target="../media/image8.jpe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jpeg"/><Relationship Id="rId4" Type="http://schemas.openxmlformats.org/officeDocument/2006/relationships/audio" Target="../media/media1.mp3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1085842">
            <a:off x="413611" y="603579"/>
            <a:ext cx="6199634" cy="15931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Chào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mừng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quý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thầy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cô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học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sinh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ap chung xuat s - P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9104668" cy="3414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548680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BẦU TRỜI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(Trích) Nguyễn Văn Quỳ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" b="863"/>
          <a:stretch/>
        </p:blipFill>
        <p:spPr bwMode="auto">
          <a:xfrm>
            <a:off x="47219" y="3438306"/>
            <a:ext cx="9065336" cy="26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" y="14513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 BAI TDN8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610" y="2303006"/>
            <a:ext cx="609600" cy="609600"/>
          </a:xfrm>
          <a:prstGeom prst="rect">
            <a:avLst/>
          </a:prstGeom>
        </p:spPr>
      </p:pic>
      <p:pic>
        <p:nvPicPr>
          <p:cNvPr id="5" name="MP4 TDN BAU TROI XA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4790" y="176026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78D1E0-C498-49DA-A1DE-B010F1D79BF5}"/>
              </a:ext>
            </a:extLst>
          </p:cNvPr>
          <p:cNvSpPr txBox="1"/>
          <p:nvPr/>
        </p:nvSpPr>
        <p:spPr>
          <a:xfrm>
            <a:off x="5220072" y="2379166"/>
            <a:ext cx="3744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Nguyễn Văn Quỳ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 (sinh năm </a:t>
            </a:r>
            <a:r>
              <a:rPr kumimoji="0" lang="vi-VN" sz="2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10" tooltip="19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1925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TĐN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2/4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63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62"/>
            <a:ext cx="9163503" cy="3717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6036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 CAO ĐỘ-TIẾT TẤU</a:t>
            </a:r>
          </a:p>
        </p:txBody>
      </p:sp>
      <p:pic>
        <p:nvPicPr>
          <p:cNvPr id="2051" name="Picture 3" descr="C:\Users\Administrator\Desktop\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792" y="3472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503" cy="3212976"/>
          </a:xfrm>
          <a:prstGeom prst="rect">
            <a:avLst/>
          </a:prstGeom>
        </p:spPr>
      </p:pic>
      <p:pic>
        <p:nvPicPr>
          <p:cNvPr id="5" name="Picture 2" descr="BT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9" b="9767"/>
          <a:stretch>
            <a:fillRect/>
          </a:stretch>
        </p:blipFill>
        <p:spPr bwMode="auto">
          <a:xfrm>
            <a:off x="0" y="3212976"/>
            <a:ext cx="9163503" cy="324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533586"/>
            <a:ext cx="79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 TÊN NỐT NHẠC-HÌNH NỐT NHẠC</a:t>
            </a:r>
          </a:p>
        </p:txBody>
      </p:sp>
    </p:spTree>
    <p:extLst>
      <p:ext uri="{BB962C8B-B14F-4D97-AF65-F5344CB8AC3E}">
        <p14:creationId xmlns:p14="http://schemas.microsoft.com/office/powerpoint/2010/main" val="248194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62"/>
            <a:ext cx="9163503" cy="3584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9" y="2996953"/>
            <a:ext cx="164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3074" name="Picture 2" descr="C:\Users\Administrator\Desktop\C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5" y="3861047"/>
            <a:ext cx="8874395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30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8864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TẬP ĐỌC NHẠC TỪNG CÂU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627" y="5555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4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62"/>
            <a:ext cx="9163503" cy="4088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119" y="3140968"/>
            <a:ext cx="241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4098" name="Picture 2" descr="C:\Users\Administrator\Desktop\C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 bwMode="auto">
          <a:xfrm>
            <a:off x="97753" y="4149080"/>
            <a:ext cx="904624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9"/>
            <a:ext cx="2414737" cy="17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8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" y="73473"/>
            <a:ext cx="9163503" cy="3499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5" y="54868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NHẠC CẢ BÀI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" b="863"/>
          <a:stretch/>
        </p:blipFill>
        <p:spPr bwMode="auto">
          <a:xfrm>
            <a:off x="57849" y="3734829"/>
            <a:ext cx="9065336" cy="26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 BAI TDN8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536" y="3373590"/>
            <a:ext cx="609600" cy="609600"/>
          </a:xfrm>
          <a:prstGeom prst="rect">
            <a:avLst/>
          </a:prstGeom>
        </p:spPr>
      </p:pic>
      <p:pic>
        <p:nvPicPr>
          <p:cNvPr id="5" name="MP4 TDN BAU TROI XA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4790" y="1760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3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" y="0"/>
            <a:ext cx="9163503" cy="3933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5" y="332656"/>
            <a:ext cx="64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NHẠC VÀ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NGHÉP LỜI</a:t>
            </a: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b="3636"/>
          <a:stretch/>
        </p:blipFill>
        <p:spPr bwMode="auto">
          <a:xfrm>
            <a:off x="28511" y="3956395"/>
            <a:ext cx="904666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3903" y="2132856"/>
            <a:ext cx="609600" cy="609600"/>
          </a:xfrm>
          <a:prstGeom prst="rect">
            <a:avLst/>
          </a:prstGeom>
        </p:spPr>
      </p:pic>
      <p:pic>
        <p:nvPicPr>
          <p:cNvPr id="8" name="CA BAI TDN8 BAU TROI XAH.mp3">
            <a:hlinkClick r:id="" action="ppaction://media"/>
            <a:extLst>
              <a:ext uri="{FF2B5EF4-FFF2-40B4-BE49-F238E27FC236}">
                <a16:creationId xmlns:a16="http://schemas.microsoft.com/office/drawing/2014/main" id="{8ED19DEF-51AA-4B2D-A564-DDA8126BFC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50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0662" y="3355124"/>
            <a:ext cx="28803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NHẠC</a:t>
            </a:r>
          </a:p>
        </p:txBody>
      </p:sp>
      <p:sp>
        <p:nvSpPr>
          <p:cNvPr id="3" name="Notched Right Arrow 2"/>
          <p:cNvSpPr/>
          <p:nvPr/>
        </p:nvSpPr>
        <p:spPr>
          <a:xfrm>
            <a:off x="1247" y="2634174"/>
            <a:ext cx="2376264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9" name="Notched Right Arrow 8"/>
          <p:cNvSpPr/>
          <p:nvPr/>
        </p:nvSpPr>
        <p:spPr>
          <a:xfrm>
            <a:off x="-22301" y="4800065"/>
            <a:ext cx="2376264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0662" y="5521015"/>
            <a:ext cx="28803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NGÉP LỜI</a:t>
            </a:r>
          </a:p>
        </p:txBody>
      </p:sp>
      <p:pic>
        <p:nvPicPr>
          <p:cNvPr id="6148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3848" y="432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0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539396">
            <a:off x="5852270" y="586321"/>
            <a:ext cx="3482822" cy="138499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</a:rPr>
              <a:t>Chúc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thầy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cô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mạnh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khỏe,các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bạn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học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sinh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chăm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ngoan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học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giỏi</a:t>
            </a:r>
            <a:endParaRPr lang="en-US" sz="2800" i="1" dirty="0">
              <a:solidFill>
                <a:srgbClr val="7030A0"/>
              </a:solidFill>
            </a:endParaRPr>
          </a:p>
        </p:txBody>
      </p:sp>
      <p:pic>
        <p:nvPicPr>
          <p:cNvPr id="5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33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9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76872"/>
            <a:ext cx="6048672" cy="41928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904" y="18863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29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7623" y="846305"/>
            <a:ext cx="7848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đọc nhạc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5" name="TextBox 1"/>
          <p:cNvSpPr txBox="1"/>
          <p:nvPr/>
        </p:nvSpPr>
        <p:spPr>
          <a:xfrm rot="20764901">
            <a:off x="2992854" y="5479819"/>
            <a:ext cx="3943857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CHỦ ĐỀ: TÌNH HỮU NGHỊ</a:t>
            </a:r>
          </a:p>
        </p:txBody>
      </p:sp>
    </p:spTree>
    <p:extLst>
      <p:ext uri="{BB962C8B-B14F-4D97-AF65-F5344CB8AC3E}">
        <p14:creationId xmlns:p14="http://schemas.microsoft.com/office/powerpoint/2010/main" val="317143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6" y="160512"/>
            <a:ext cx="54006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THIẾU NHI THẾ GIỚI LIÊN HOAN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51466"/>
            <a:ext cx="3168352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vi-VN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và lời: Lưu Hữu Phước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 descr="TNTGLH">
            <a:extLst>
              <a:ext uri="{FF2B5EF4-FFF2-40B4-BE49-F238E27FC236}">
                <a16:creationId xmlns:a16="http://schemas.microsoft.com/office/drawing/2014/main" id="{2B5C739C-9CD4-46FD-82EE-60C07F98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323529" y="1019309"/>
            <a:ext cx="8352927" cy="54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ài 10 - Thiếu Nhi Thế Giới Liên Hoan - Âm Nhạc Lớp 4 -- Tập Hát Theo Lời - CD Bộ Giáo Dục.mp3">
            <a:hlinkClick r:id="" action="ppaction://media"/>
            <a:extLst>
              <a:ext uri="{FF2B5EF4-FFF2-40B4-BE49-F238E27FC236}">
                <a16:creationId xmlns:a16="http://schemas.microsoft.com/office/drawing/2014/main" id="{17402A1A-89ED-4D4D-BA4B-85A775953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1700808"/>
            <a:ext cx="504056" cy="504056"/>
          </a:xfrm>
          <a:prstGeom prst="rect">
            <a:avLst/>
          </a:prstGeom>
        </p:spPr>
      </p:pic>
      <p:pic>
        <p:nvPicPr>
          <p:cNvPr id="9" name="THIEU NHI TG LHOAN E'truog.mp3">
            <a:hlinkClick r:id="" action="ppaction://media"/>
            <a:extLst>
              <a:ext uri="{FF2B5EF4-FFF2-40B4-BE49-F238E27FC236}">
                <a16:creationId xmlns:a16="http://schemas.microsoft.com/office/drawing/2014/main" id="{7478CA2B-0CB7-41F3-B892-D5D1375176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288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8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7" y="980728"/>
            <a:ext cx="573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1: ÔN BÀI HÁT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NHI THẾ GIỚI LIÊN HOAN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0962" y="6273225"/>
            <a:ext cx="55446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2.HĐ THỰC HÀNH –LUYỆN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56611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5517232"/>
            <a:ext cx="542558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HÁT LĨNH XƯỚNG-HÒA GIỌNG. LỜI 2 CHIA TƯƠNG TỰ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5108" y="332656"/>
            <a:ext cx="1677175" cy="12961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HS NỮ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23492" y="1628800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HS NAM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123492" y="3020825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CẢ LỚP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8785" y="80900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Ngàn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dặm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xa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thân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60" y="205126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Loài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giặc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kia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thái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303" y="3443291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Vui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liên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hoan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yêu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đời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76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6237312"/>
            <a:ext cx="82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đệm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cụ</a:t>
            </a:r>
            <a:r>
              <a:rPr lang="en-US" sz="2800" b="1" dirty="0">
                <a:solidFill>
                  <a:srgbClr val="FF0000"/>
                </a:solidFill>
              </a:rPr>
              <a:t> song loan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xa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vi-VN" sz="2800" dirty="0">
                <a:solidFill>
                  <a:srgbClr val="002060"/>
                </a:solidFill>
              </a:rPr>
              <a:t> khôn 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</a:rPr>
              <a:t>CÂU 8: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vi-VN" sz="2000" dirty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r>
              <a:rPr lang="vi-VN" sz="2000" dirty="0">
                <a:solidFill>
                  <a:srgbClr val="002060"/>
                </a:solidFill>
              </a:rPr>
              <a:t>Vang khúc ca yêu đời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35" y="578754"/>
            <a:ext cx="445492" cy="44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89" y="620688"/>
            <a:ext cx="462121" cy="4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45" y="2035758"/>
            <a:ext cx="384338" cy="38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34" y="547730"/>
            <a:ext cx="394525" cy="3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51" y="595522"/>
            <a:ext cx="445492" cy="44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42" y="2041809"/>
            <a:ext cx="410918" cy="4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87" y="2059108"/>
            <a:ext cx="389955" cy="3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90" y="2097229"/>
            <a:ext cx="407253" cy="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92" y="2065086"/>
            <a:ext cx="407253" cy="4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20" y="2041809"/>
            <a:ext cx="407253" cy="4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67" y="2062199"/>
            <a:ext cx="407253" cy="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345" y="2059107"/>
            <a:ext cx="407253" cy="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000" y="5013176"/>
            <a:ext cx="609600" cy="609600"/>
          </a:xfrm>
          <a:prstGeom prst="rect">
            <a:avLst/>
          </a:prstGeom>
        </p:spPr>
      </p:pic>
      <p:pic>
        <p:nvPicPr>
          <p:cNvPr id="19" name="Bài 10 - Thiếu Nhi Thế Giới Liên Hoan - Âm Nhạc Lớp 4 -- Tập Hát Theo Lời - CD Bộ Giáo Dục.mp3">
            <a:hlinkClick r:id="" action="ppaction://media"/>
            <a:extLst>
              <a:ext uri="{FF2B5EF4-FFF2-40B4-BE49-F238E27FC236}">
                <a16:creationId xmlns:a16="http://schemas.microsoft.com/office/drawing/2014/main" id="{158B9571-407D-4516-818A-48C7B16D88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0002" y="942256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1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3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5393"/>
            <a:ext cx="8877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   TỔ 1 HÁT: </a:t>
            </a:r>
            <a:r>
              <a:rPr lang="en-US" sz="2000" b="1" dirty="0" err="1">
                <a:solidFill>
                  <a:srgbClr val="FF00FF"/>
                </a:solidFill>
              </a:rPr>
              <a:t>Ngàn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dặm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xa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thân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tính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gõ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đệm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gõ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đệm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611" y="1152623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TỔ 2 HÁT: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Loài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giặc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lia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thái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bình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gõ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433" y="1988840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CẢ LỚP HÁT :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Vui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liên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hoan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yêu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đời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gõ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nhịp</a:t>
            </a:r>
            <a:r>
              <a:rPr lang="en-US" sz="2000" b="1" dirty="0">
                <a:solidFill>
                  <a:srgbClr val="002060"/>
                </a:solidFill>
              </a:rPr>
              <a:t> 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song loan</a:t>
            </a:r>
          </a:p>
        </p:txBody>
      </p:sp>
    </p:spTree>
    <p:extLst>
      <p:ext uri="{BB962C8B-B14F-4D97-AF65-F5344CB8AC3E}">
        <p14:creationId xmlns:p14="http://schemas.microsoft.com/office/powerpoint/2010/main" val="3729304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2360" y="3206112"/>
            <a:ext cx="98271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3. HĐ VẬN DỤNG-SÁNG 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2311" y="5805264"/>
            <a:ext cx="23762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CHƠI: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988840" y="1621522"/>
            <a:ext cx="2844824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Chia </a:t>
            </a:r>
            <a:r>
              <a:rPr lang="en-US" sz="2400" dirty="0" err="1">
                <a:solidFill>
                  <a:srgbClr val="FF0000"/>
                </a:solidFill>
              </a:rPr>
              <a:t>lớp</a:t>
            </a:r>
            <a:r>
              <a:rPr lang="en-US" sz="2400" dirty="0">
                <a:solidFill>
                  <a:srgbClr val="FF0000"/>
                </a:solidFill>
              </a:rPr>
              <a:t> 3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mẫu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từng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tiết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tấu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được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thảo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tập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gõ.Mời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lại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47218"/>
            <a:ext cx="452423" cy="93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6" y="3938254"/>
            <a:ext cx="296977" cy="1048153"/>
          </a:xfrm>
          <a:prstGeom prst="rect">
            <a:avLst/>
          </a:prstGeom>
        </p:spPr>
      </p:pic>
      <p:pic>
        <p:nvPicPr>
          <p:cNvPr id="4098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82843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140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47218"/>
            <a:ext cx="452423" cy="935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93603"/>
            <a:ext cx="452423" cy="935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13" y="637755"/>
            <a:ext cx="452423" cy="9357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24" y="619290"/>
            <a:ext cx="452423" cy="935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01" y="593602"/>
            <a:ext cx="452423" cy="935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76" y="457371"/>
            <a:ext cx="296977" cy="1048153"/>
          </a:xfrm>
          <a:prstGeom prst="rect">
            <a:avLst/>
          </a:prstGeom>
        </p:spPr>
      </p:pic>
      <p:pic>
        <p:nvPicPr>
          <p:cNvPr id="1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7371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93603"/>
            <a:ext cx="452423" cy="9357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23" y="593603"/>
            <a:ext cx="452423" cy="935723"/>
          </a:xfrm>
          <a:prstGeom prst="rect">
            <a:avLst/>
          </a:prstGeom>
        </p:spPr>
      </p:pic>
      <p:pic>
        <p:nvPicPr>
          <p:cNvPr id="23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542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512" y="1730331"/>
            <a:ext cx="737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Ca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   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nắm</a:t>
            </a:r>
            <a:r>
              <a:rPr lang="en-US" sz="2800" i="1" dirty="0">
                <a:solidFill>
                  <a:srgbClr val="FF0000"/>
                </a:solidFill>
              </a:rPr>
              <a:t>   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qua </a:t>
            </a:r>
            <a:r>
              <a:rPr lang="en-US" sz="2800" i="1" dirty="0" err="1">
                <a:solidFill>
                  <a:srgbClr val="FF0000"/>
                </a:solidFill>
              </a:rPr>
              <a:t>biển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núi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3" y="2213918"/>
            <a:ext cx="296977" cy="10481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08" y="2213919"/>
            <a:ext cx="296977" cy="1048153"/>
          </a:xfrm>
          <a:prstGeom prst="rect">
            <a:avLst/>
          </a:prstGeom>
        </p:spPr>
      </p:pic>
      <p:pic>
        <p:nvPicPr>
          <p:cNvPr id="27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36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36" y="2235986"/>
            <a:ext cx="296977" cy="10481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 flipV="1">
            <a:off x="2897192" y="2848271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36" y="3871372"/>
            <a:ext cx="452423" cy="9357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47" y="2365981"/>
            <a:ext cx="452423" cy="9357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58" y="537387"/>
            <a:ext cx="296977" cy="10481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43" y="2307950"/>
            <a:ext cx="296977" cy="10481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37" y="2307948"/>
            <a:ext cx="296977" cy="1048153"/>
          </a:xfrm>
          <a:prstGeom prst="rect">
            <a:avLst/>
          </a:prstGeom>
        </p:spPr>
      </p:pic>
      <p:pic>
        <p:nvPicPr>
          <p:cNvPr id="38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53" y="381630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34" y="2313685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35" y="380021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35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91" y="3863934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86" y="2313685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95895" y="3320063"/>
            <a:ext cx="663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Vui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liên</a:t>
            </a:r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hoan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thiếu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nhi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thế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giới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flipH="1" flipV="1">
            <a:off x="1433210" y="4398520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81" y="3900760"/>
            <a:ext cx="296977" cy="10481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79" y="3863934"/>
            <a:ext cx="296977" cy="104815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6346" y="4912087"/>
            <a:ext cx="654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Vang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khúc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ca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yêu</a:t>
            </a:r>
            <a:r>
              <a:rPr lang="en-US" sz="3200" i="1" dirty="0">
                <a:solidFill>
                  <a:srgbClr val="FF0000"/>
                </a:solidFill>
              </a:rPr>
              <a:t>            </a:t>
            </a:r>
            <a:r>
              <a:rPr lang="en-US" sz="3200" i="1" dirty="0" err="1">
                <a:solidFill>
                  <a:srgbClr val="FF0000"/>
                </a:solidFill>
              </a:rPr>
              <a:t>đời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5" name="Isosceles Triangle 44"/>
          <p:cNvSpPr/>
          <p:nvPr/>
        </p:nvSpPr>
        <p:spPr>
          <a:xfrm>
            <a:off x="25422" y="592666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08933" y="1208947"/>
            <a:ext cx="25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Isosceles Triangle 51"/>
          <p:cNvSpPr/>
          <p:nvPr/>
        </p:nvSpPr>
        <p:spPr>
          <a:xfrm>
            <a:off x="22451" y="2307948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64325" y="2832024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66986" y="4018561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05889" y="4496588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0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601" y="5977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7" y="980728"/>
            <a:ext cx="573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ĐỌC NHẠC SỐ 8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54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373</Words>
  <Application>Microsoft Office PowerPoint</Application>
  <PresentationFormat>On-screen Show (4:3)</PresentationFormat>
  <Paragraphs>52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.VnTime</vt:lpstr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104</cp:revision>
  <dcterms:created xsi:type="dcterms:W3CDTF">2021-03-20T09:13:10Z</dcterms:created>
  <dcterms:modified xsi:type="dcterms:W3CDTF">2023-06-02T04:57:24Z</dcterms:modified>
</cp:coreProperties>
</file>