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10" r:id="rId4"/>
  </p:sldMasterIdLst>
  <p:notesMasterIdLst>
    <p:notesMasterId r:id="rId12"/>
  </p:notesMasterIdLst>
  <p:sldIdLst>
    <p:sldId id="268" r:id="rId5"/>
    <p:sldId id="258" r:id="rId6"/>
    <p:sldId id="270" r:id="rId7"/>
    <p:sldId id="262" r:id="rId8"/>
    <p:sldId id="271" r:id="rId9"/>
    <p:sldId id="27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3941" y="565103"/>
            <a:ext cx="150393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Hát đối đáp, hoà giọng theo màu chữ 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vai”.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một câu hát khi ru em, hoặc dỗ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156</Words>
  <Application>Microsoft Office PowerPoint</Application>
  <PresentationFormat>Widescreen</PresentationFormat>
  <Paragraphs>12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31</cp:revision>
  <dcterms:created xsi:type="dcterms:W3CDTF">2022-04-04T07:27:39Z</dcterms:created>
  <dcterms:modified xsi:type="dcterms:W3CDTF">2023-12-25T08:57:18Z</dcterms:modified>
</cp:coreProperties>
</file>