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5" r:id="rId2"/>
    <p:sldId id="299" r:id="rId3"/>
    <p:sldId id="480" r:id="rId4"/>
    <p:sldId id="419" r:id="rId5"/>
    <p:sldId id="498" r:id="rId6"/>
    <p:sldId id="500" r:id="rId7"/>
    <p:sldId id="501" r:id="rId8"/>
    <p:sldId id="502" r:id="rId9"/>
    <p:sldId id="499" r:id="rId10"/>
    <p:sldId id="487" r:id="rId11"/>
    <p:sldId id="471" r:id="rId12"/>
    <p:sldId id="503" r:id="rId13"/>
    <p:sldId id="489" r:id="rId14"/>
    <p:sldId id="482" r:id="rId15"/>
    <p:sldId id="497" r:id="rId16"/>
    <p:sldId id="488" r:id="rId17"/>
    <p:sldId id="491" r:id="rId18"/>
    <p:sldId id="479" r:id="rId19"/>
    <p:sldId id="504" r:id="rId20"/>
    <p:sldId id="492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2" d="100"/>
          <a:sy n="62" d="100"/>
        </p:scale>
        <p:origin x="882" y="6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CHỦ ĐỀ 4 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LÊ THỊ THU HÀ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THEO NHẠC ĐỆM</a:t>
            </a:r>
          </a:p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7170</TotalTime>
  <Words>104</Words>
  <Application>Microsoft Office PowerPoint</Application>
  <PresentationFormat>Custom</PresentationFormat>
  <Paragraphs>29</Paragraphs>
  <Slides>20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597</cp:revision>
  <dcterms:created xsi:type="dcterms:W3CDTF">2010-04-30T18:19:48Z</dcterms:created>
  <dcterms:modified xsi:type="dcterms:W3CDTF">2023-12-07T09:29:46Z</dcterms:modified>
</cp:coreProperties>
</file>