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20" r:id="rId5"/>
  </p:sldMasterIdLst>
  <p:sldIdLst>
    <p:sldId id="256" r:id="rId6"/>
    <p:sldId id="259" r:id="rId7"/>
    <p:sldId id="257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79" r:id="rId19"/>
    <p:sldId id="272" r:id="rId20"/>
    <p:sldId id="273" r:id="rId21"/>
    <p:sldId id="280" r:id="rId22"/>
    <p:sldId id="281" r:id="rId23"/>
    <p:sldId id="282" r:id="rId24"/>
    <p:sldId id="28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0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6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13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12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12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05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1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82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03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90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68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8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84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22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44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71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63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18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51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52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43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85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4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6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94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78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05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71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58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93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43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32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67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4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484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7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63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8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490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4304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0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31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86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266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3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8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17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47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3171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33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04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0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1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53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96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5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6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jp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jp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7.jp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jp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2.mp3"/><Relationship Id="rId7" Type="http://schemas.openxmlformats.org/officeDocument/2006/relationships/image" Target="../media/image6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0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1.png"/><Relationship Id="rId4" Type="http://schemas.openxmlformats.org/officeDocument/2006/relationships/audio" Target="../media/media12.mp3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6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842" y="980728"/>
            <a:ext cx="6917348" cy="120032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57" y="-144016"/>
            <a:ext cx="1124744" cy="1124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867" y="6314556"/>
            <a:ext cx="480835" cy="3854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912" y="648866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TT-ÂN-Phi Trường 0987508433  cấm chia sẻ dưới mọi hình thức</a:t>
            </a: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7600" y="5704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5896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4" y="1628800"/>
            <a:ext cx="8784976" cy="2088232"/>
          </a:xfrm>
          <a:prstGeom prst="rect">
            <a:avLst/>
          </a:prstGeom>
        </p:spPr>
      </p:pic>
      <p:pic>
        <p:nvPicPr>
          <p:cNvPr id="7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5882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9630" y="332656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" y="1829868"/>
            <a:ext cx="8981700" cy="1740835"/>
          </a:xfrm>
          <a:prstGeom prst="rect">
            <a:avLst/>
          </a:prstGeom>
        </p:spPr>
      </p:pic>
      <p:pic>
        <p:nvPicPr>
          <p:cNvPr id="7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46489" y="503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1839" y="0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Câu 5+ 6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1196752"/>
            <a:ext cx="7056784" cy="1368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0" y="2780928"/>
            <a:ext cx="7056784" cy="1315180"/>
          </a:xfrm>
          <a:prstGeom prst="rect">
            <a:avLst/>
          </a:prstGeom>
        </p:spPr>
      </p:pic>
      <p:pic>
        <p:nvPicPr>
          <p:cNvPr id="4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6608" y="5574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8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7  giống câu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20" y="3573016"/>
            <a:ext cx="44881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12968" cy="18722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8 giống câu 1</a:t>
            </a: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8064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085184"/>
            <a:ext cx="858120" cy="758006"/>
          </a:xfrm>
          <a:prstGeom prst="rect">
            <a:avLst/>
          </a:prstGeom>
        </p:spPr>
      </p:pic>
      <p:pic>
        <p:nvPicPr>
          <p:cNvPr id="7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3479" y="18864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19" y="346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3374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83768" y="570756"/>
            <a:ext cx="414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kết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hợp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phách</a:t>
            </a:r>
            <a:endParaRPr lang="en-US" sz="2400">
              <a:solidFill>
                <a:srgbClr val="FF0000"/>
              </a:solidFill>
            </a:endParaRPr>
          </a:p>
        </p:txBody>
      </p:sp>
      <p:pic>
        <p:nvPicPr>
          <p:cNvPr id="6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-3884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1720" y="3429000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L</a:t>
            </a:r>
            <a:r>
              <a:rPr lang="en-US" sz="4000">
                <a:solidFill>
                  <a:srgbClr val="002060"/>
                </a:solidFill>
                <a:effectLst/>
                <a:latin typeface="Times New Roman"/>
                <a:ea typeface="Times New Roman"/>
                <a:cs typeface="Arial"/>
              </a:rPr>
              <a:t>uyện tập hát kết hợp vỗ tay hoặc gõ đệm theo nhóm 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86044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08610" algn="l"/>
              </a:tabLst>
            </a:pPr>
            <a:r>
              <a:rPr lang="en-US" sz="3200">
                <a:effectLst/>
                <a:latin typeface="Times New Roman"/>
                <a:ea typeface="Times New Roman"/>
                <a:cs typeface="Arial"/>
              </a:rPr>
              <a:t>+Nhóm (tổ) Sóc nâu: hát và vỗ tay câu hát 1.</a:t>
            </a:r>
            <a:endParaRPr lang="en-US" sz="320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>
                <a:effectLst/>
                <a:latin typeface="Times New Roman"/>
                <a:ea typeface="Times New Roman"/>
                <a:cs typeface="Arial"/>
              </a:rPr>
              <a:t>+Nhóm (tổ) Hoạ mi: hát và gõ đệm câu hát 2.</a:t>
            </a:r>
            <a:endParaRPr lang="en-US" sz="320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>
                <a:effectLst/>
                <a:latin typeface="Times New Roman"/>
                <a:ea typeface="Times New Roman"/>
                <a:cs typeface="Arial"/>
              </a:rPr>
              <a:t>+Nhóm (tổ) Vành khuyên: hát và vỗ tay câu hát 3.</a:t>
            </a:r>
            <a:endParaRPr lang="en-US" sz="3200">
              <a:effectLst/>
              <a:latin typeface="Times New Roman"/>
              <a:ea typeface="Calibri"/>
            </a:endParaRPr>
          </a:p>
          <a:p>
            <a:pPr>
              <a:tabLst>
                <a:tab pos="308610" algn="l"/>
              </a:tabLst>
            </a:pPr>
            <a:r>
              <a:rPr lang="en-US" sz="3200">
                <a:effectLst/>
                <a:latin typeface="Times New Roman"/>
                <a:ea typeface="Times New Roman"/>
                <a:cs typeface="Arial"/>
              </a:rPr>
              <a:t>+Cả ba nhóm cùng hát câu 4, 5, 6.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20888"/>
            <a:ext cx="858120" cy="758006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1800" y="2408637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52" y="3279319"/>
            <a:ext cx="1338556" cy="26170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58" y="980728"/>
            <a:ext cx="67708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70510" algn="l"/>
              </a:tabLst>
            </a:pPr>
            <a:r>
              <a:rPr lang="en-US" sz="280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1 và câu hát 2</a:t>
            </a:r>
            <a:r>
              <a:rPr lang="en-US" sz="2800">
                <a:effectLst/>
                <a:latin typeface="Times New Roman"/>
                <a:ea typeface="Times New Roman"/>
                <a:cs typeface="Arial"/>
              </a:rPr>
              <a:t>: hai tay vỗ vào nhau (vỗ tay theo tiết tấu lời ca).</a:t>
            </a:r>
            <a:endParaRPr lang="en-US" sz="2800">
              <a:effectLst/>
              <a:latin typeface="Times New Roman"/>
              <a:ea typeface="Calibri"/>
            </a:endParaRPr>
          </a:p>
          <a:p>
            <a:pPr>
              <a:tabLst>
                <a:tab pos="295910" algn="l"/>
              </a:tabLst>
            </a:pPr>
            <a:r>
              <a:rPr lang="en-US" sz="2800">
                <a:solidFill>
                  <a:srgbClr val="FF0000"/>
                </a:solidFill>
                <a:effectLst/>
                <a:latin typeface="Times New Roman"/>
                <a:ea typeface="Times New Roman"/>
                <a:cs typeface="Arial"/>
              </a:rPr>
              <a:t>Câu hát 3, 4, 5, 6</a:t>
            </a:r>
            <a:r>
              <a:rPr lang="en-US" sz="2800">
                <a:effectLst/>
                <a:latin typeface="Times New Roman"/>
                <a:ea typeface="Times New Roman"/>
                <a:cs typeface="Arial"/>
              </a:rPr>
              <a:t>: hai tay vỗ vào nhau và vỗ tay cùng bạn bên cạnh (vỗ tay theo phách).</a:t>
            </a:r>
          </a:p>
          <a:p>
            <a:pPr>
              <a:tabLst>
                <a:tab pos="295910" algn="l"/>
              </a:tabLst>
            </a:pP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Câu 7,8: </a:t>
            </a:r>
            <a:r>
              <a:rPr lang="en-US" sz="2800">
                <a:latin typeface="Times New Roman"/>
                <a:ea typeface="Calibri"/>
                <a:cs typeface="Arial"/>
              </a:rPr>
              <a:t>giống câu 1,2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592" y="-171400"/>
            <a:ext cx="7672293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tabLst>
                <a:tab pos="92710" algn="l"/>
              </a:tabLst>
            </a:pPr>
            <a:r>
              <a:rPr lang="en-US" sz="3600" b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Hát kết hợp vỗ tay cùng bạn bên cạnh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pic>
        <p:nvPicPr>
          <p:cNvPr id="10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0152" y="371703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78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772816"/>
            <a:ext cx="858120" cy="758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0813" y="1234207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</a:rPr>
              <a:t>Trong ảnh vẽ hình ảnh gì? Hãy kể tên loài chim mà em biết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43202" y="-116600"/>
            <a:ext cx="3555782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0" y="3717032"/>
            <a:ext cx="4478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Giới thiệu bài mới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96" y="6282512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47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58" y="6369604"/>
            <a:ext cx="617942" cy="495410"/>
          </a:xfrm>
          <a:prstGeom prst="rect">
            <a:avLst/>
          </a:prstGeom>
        </p:spPr>
      </p:pic>
      <p:pic>
        <p:nvPicPr>
          <p:cNvPr id="8" name="CHU CHI NHO DEATH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0"/>
            <a:ext cx="8609162" cy="295232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ÂM NHẠC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92696"/>
            <a:ext cx="1124744" cy="11247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6765" y="3634441"/>
            <a:ext cx="396906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LỜI VIỆT: HOÀNG ANH                                                                               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7676" y="1784821"/>
            <a:ext cx="20412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TIẾT 13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1332511" y="2541446"/>
            <a:ext cx="684850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 CHÚ CHIM NHỎ DỄ THƯƠNG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2200" y="3223559"/>
            <a:ext cx="1627369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b="1">
                <a:solidFill>
                  <a:srgbClr val="FF0000"/>
                </a:solidFill>
                <a:latin typeface="Times New Roman"/>
                <a:ea typeface="Calibri"/>
              </a:rPr>
              <a:t>NHẠC: PHÁP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97152"/>
            <a:ext cx="858120" cy="758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15" y="6472510"/>
            <a:ext cx="480835" cy="3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9698" y="1399838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9872" y="0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8856984" cy="1211738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07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5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91880" y="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184394" cy="1656184"/>
          </a:xfrm>
          <a:prstGeom prst="rect">
            <a:avLst/>
          </a:prstGeom>
        </p:spPr>
      </p:pic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85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2284" y="2515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95" y="1429172"/>
            <a:ext cx="8467731" cy="120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3" y="2852936"/>
            <a:ext cx="8476473" cy="1152128"/>
          </a:xfrm>
          <a:prstGeom prst="rect">
            <a:avLst/>
          </a:prstGeom>
        </p:spPr>
      </p:pic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8860" y="4149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1130" y="-74795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1440160"/>
          </a:xfrm>
          <a:prstGeom prst="rect">
            <a:avLst/>
          </a:prstGeom>
        </p:spPr>
      </p:pic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8479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" y="1852580"/>
            <a:ext cx="8993477" cy="1288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6135" y="3452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8234" y="-9426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391994"/>
            <a:ext cx="8784977" cy="144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996952"/>
            <a:ext cx="8784977" cy="1288388"/>
          </a:xfrm>
          <a:prstGeom prst="rect">
            <a:avLst/>
          </a:prstGeom>
        </p:spPr>
      </p:pic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491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277</Words>
  <Application>Microsoft Office PowerPoint</Application>
  <PresentationFormat>On-screen Show (4:3)</PresentationFormat>
  <Paragraphs>36</Paragraphs>
  <Slides>20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2_Office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38</cp:revision>
  <dcterms:created xsi:type="dcterms:W3CDTF">2021-06-20T03:25:41Z</dcterms:created>
  <dcterms:modified xsi:type="dcterms:W3CDTF">2023-11-30T09:50:22Z</dcterms:modified>
</cp:coreProperties>
</file>