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</p:sldMasterIdLst>
  <p:notesMasterIdLst>
    <p:notesMasterId r:id="rId15"/>
  </p:notesMasterIdLst>
  <p:sldIdLst>
    <p:sldId id="265" r:id="rId6"/>
    <p:sldId id="266" r:id="rId7"/>
    <p:sldId id="267" r:id="rId8"/>
    <p:sldId id="268" r:id="rId9"/>
    <p:sldId id="258" r:id="rId10"/>
    <p:sldId id="262" r:id="rId11"/>
    <p:sldId id="264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nhịp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494" y="1979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254"/>
            <a:ext cx="3006247" cy="977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644"/>
            <a:ext cx="12191999" cy="6155356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522" y="2073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35" y="259882"/>
            <a:ext cx="8347239" cy="3359029"/>
          </a:xfrm>
          <a:prstGeom prst="rect">
            <a:avLst/>
          </a:prstGeom>
        </p:spPr>
      </p:pic>
      <p:pic>
        <p:nvPicPr>
          <p:cNvPr id="3" name="NHAC NEN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855" y="419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77</Words>
  <Application>Microsoft Office PowerPoint</Application>
  <PresentationFormat>Widescreen</PresentationFormat>
  <Paragraphs>10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21</cp:revision>
  <dcterms:created xsi:type="dcterms:W3CDTF">2022-04-04T07:27:39Z</dcterms:created>
  <dcterms:modified xsi:type="dcterms:W3CDTF">2022-11-20T14:55:35Z</dcterms:modified>
</cp:coreProperties>
</file>