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96" r:id="rId3"/>
  </p:sldMasterIdLst>
  <p:notesMasterIdLst>
    <p:notesMasterId r:id="rId12"/>
  </p:notesMasterIdLst>
  <p:sldIdLst>
    <p:sldId id="256" r:id="rId4"/>
    <p:sldId id="259" r:id="rId5"/>
    <p:sldId id="274" r:id="rId6"/>
    <p:sldId id="309" r:id="rId7"/>
    <p:sldId id="275" r:id="rId8"/>
    <p:sldId id="286" r:id="rId9"/>
    <p:sldId id="278" r:id="rId10"/>
    <p:sldId id="279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1044" y="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7AB03-F7EE-489A-BB7D-4FA99D6D3A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CD537-2989-406F-8438-0F62A5FD0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2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21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83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90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2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45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367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089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280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7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85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5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90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57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227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38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9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4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980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024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31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3F6CAF5-899B-4F1B-BFC9-6B0A1340E9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94DA0A7-A9D4-4C1B-BAD6-1460891F43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2D08E04-4BF9-401C-AE41-40C8ABD01B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E302CE-DB67-4893-9541-1302FAEBF6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28326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EE8503C-A84B-4595-86AE-64EEDEF3F0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AB09139-F799-4F04-91A1-D4A10A8965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E93CD9F-F1AF-40C3-B521-69B992C16A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12C308-A4C8-472C-B574-E221F380F5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06368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801949D-5A06-49E7-86E5-FC383F4A86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89AB702-1DAC-4BCF-8936-08359FDFDA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617ADBB-B370-4AF3-9DBB-4E1FC4D923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F88922-E05F-4704-9DC6-1AE704F76B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3650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DECCBF-67C6-4BAC-AD1B-B60FABCA3B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4614DC-DAC0-4A59-B7B0-AD47410F46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4263A8-C354-41F9-B7E3-9BA5DF6AF6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F6F875-1B6F-49FC-8BF9-CE6E56E35E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13153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D0E5AE6-4EE0-4B99-81F1-831F2A0A3D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3CA1681-28D7-41BA-BD00-5FC2B80CCC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7D10BAD-7ACC-4A3A-BF44-7C84F79A37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5DD33D-5605-4474-9028-6CDE2BA01C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2042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8DDCA2A-5293-4B6F-839F-6A6A7CA601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C0FE6AB-7D8F-4044-9CF7-664705A979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FC116BF-EDD6-4DB4-8861-50CABCECC2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E732DC-A791-45E8-8F88-A43B0A1188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71475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30F175A-6DD7-47AE-B755-81D9CD92B7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5EBBF0B-C8D9-4B56-A1F3-22F3005581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0D9892A-E0CF-43ED-A234-AA92EC8E5F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5506A1-C780-445D-AB2F-C445EA7EFC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590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07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6FCC16-1217-45EC-AE0A-0FDD65D065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DCDE3E-C2DF-4C9D-BB9B-C2D2DF2E8E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9919ED-007C-4613-B8A8-0EB0F439E1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61A6B-366C-4550-B193-DC9F1321DC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61147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2A452D-E417-48A1-8257-D0D30821B9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4B0CF0-0A98-452F-B6C6-419B427EA3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FFF14C-0633-4521-B38C-0828709DC0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4E3F14-9B25-41D9-BF29-80ACCEB036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78462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B22A485-2014-41DC-8841-D35AB47981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C6502DE-FFFC-4261-972F-1397D9ABD4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E4F340E-7422-4D35-A5E4-54A23A67A8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F24E9A-95C9-4FA7-A753-A7BDC26873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17544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A064322-97FD-4786-96DF-20BDB01C08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01F15A4-E484-4A9F-A8E0-92A280EEDA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48A12CA-2FC9-4645-8AD3-5E76CC75A9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75A157-34C9-48C8-8592-7131077F4A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11329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35664BF-BD3A-44C6-8CAC-DD27334358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A129CBA-D73E-4BE4-A574-2CB589957F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3477108-1790-4AC4-B264-A87389DB6F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5644B4-0310-452A-86C0-D69EBDCE6E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71235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4E7BEB1-6DF2-42A2-A6F0-E7CB70246C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577CEDD5-84C2-4040-8CDC-25FEB04242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3BC7F656-F76C-47C1-9FEB-0E0291F1DB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0F69DC-795B-488F-AAFD-E084683AFB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06005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0AECA90-8105-41FD-A51D-852FA93888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9522FE6-FBAC-4807-9BBA-822D2BAFA6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AFCF508-8E2D-4CA1-8E65-C95A3CC9C3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11F114-15C7-4B5B-B13C-CECF335FE0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9116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73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7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73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10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67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57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7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9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4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95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4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11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5F48E8D-CC0D-44D3-998D-6377C7CB7E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21CD555-AD6F-477B-B91E-7A1E9B7267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1DB9042-740A-4863-BB7D-4CC9BFA7E0B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A81507C-23D0-4020-BC47-8DA0EBF4163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98F1F29-FF04-4973-925B-3610F7CDE6B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D608C3D-38D2-4BAA-8DAB-684259B2D2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271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google.com.vn/imgres?imgurl=http://img246.imageshack.us/img246/7523/papillon20039ix.jpg&amp;imgrefurl=http://www.vietnet.no/modules.php%3Fname%3DForums%26file%3Dviewtopic%26t%3D1820%26postdays%3D0%26postorder%3Dasc%26start%3D8&amp;h=240&amp;w=320&amp;sz=10&amp;hl=vi&amp;start=7&amp;tbnid=grUBdN23cY8u-M:&amp;tbnh=89&amp;tbnw=118&amp;prev=/images%3Fq%3Db%25C6%25B0%25E1%25BB%259Bm%26gbv%3D2%26svnum%3D10%26hl%3Dvi" TargetMode="External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9.jpeg"/><Relationship Id="rId12" Type="http://schemas.openxmlformats.org/officeDocument/2006/relationships/hyperlink" Target="http://images.google.com.vn/imgres?imgurl=http://img178.imageshack.us/img178/9164/p1060435sp1.jpg&amp;imgrefurl=http://www.aquabird.com.vn/forums/showthread.php%3Ft%3D14440&amp;h=480&amp;w=640&amp;sz=97&amp;hl=vi&amp;start=53&amp;tbnid=PglaFoSNGAj5mM:&amp;tbnh=103&amp;tbnw=137&amp;prev=/images%3Fq%3D%25C4%2590%25C3%25A0n%2Bchim%26start%3D40%26gbv%3D2%26ndsp%3D20%26svnum%3D10%26hl%3Dvi%26sa%3DN" TargetMode="Externa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hyperlink" Target="http://images.google.com.vn/imgres?imgurl=http://smg.photobucket.com/albums/v291/hoai_nam/d16m05y2007_buom/buom8.jpg&amp;imgrefurl=http://my.opera.com/a2bmt/archive/monthly/%3Fmonth%3D200709&amp;h=300&amp;w=400&amp;sz=25&amp;hl=vi&amp;start=3&amp;tbnid=ZWN0NRA-qX6pFM:&amp;tbnh=93&amp;tbnw=124&amp;prev=/images%3Fq%3Db%25C6%25B0%25E1%25BB%259Bm%26gbv%3D2%26svnum%3D10%26hl%3Dvi" TargetMode="External"/><Relationship Id="rId11" Type="http://schemas.openxmlformats.org/officeDocument/2006/relationships/image" Target="../media/image11.jpeg"/><Relationship Id="rId5" Type="http://schemas.openxmlformats.org/officeDocument/2006/relationships/image" Target="../media/image8.jpeg"/><Relationship Id="rId15" Type="http://schemas.openxmlformats.org/officeDocument/2006/relationships/image" Target="../media/image14.png"/><Relationship Id="rId10" Type="http://schemas.openxmlformats.org/officeDocument/2006/relationships/hyperlink" Target="http://images.google.com.vn/imgres?imgurl=http://sohoa.net/News/Camera/2006/12/3B9AE717/anh-32.jpg&amp;imgrefurl=http://www.aha.vn/diendan/viewthread.php%3FtopicId%3D2192&amp;h=300&amp;w=254&amp;sz=27&amp;hl=vi&amp;start=20&amp;tbnid=__v8zyy8myq1oM:&amp;tbnh=116&amp;tbnw=98&amp;prev=/images%3Fq%3Db%25C6%25B0%25E1%25BB%259Bm%26gbv%3D2%26svnum%3D10%26hl%3Dvi" TargetMode="External"/><Relationship Id="rId4" Type="http://schemas.openxmlformats.org/officeDocument/2006/relationships/hyperlink" Target="http://images.google.com.vn/imgres?imgurl=http://upload.wikimedia.org/wikipedia/commons/thumb/5/55/Viceroy_Butterfly.jpg/250px-Viceroy_Butterfly.jpg&amp;imgrefurl=http://my.opera.com/crazy_31/blog/2007/11/03/chuyen-co-tich-ve-loai-buom&amp;h=194&amp;w=250&amp;sz=14&amp;hl=vi&amp;start=2&amp;tbnid=CfVbsEm-C4cRfM:&amp;tbnh=86&amp;tbnw=111&amp;prev=/images%3Fq%3Db%25C6%25B0%25E1%25BB%259Bm%26gbv%3D2%26svnum%3D10%26hl%3Dvi" TargetMode="External"/><Relationship Id="rId9" Type="http://schemas.openxmlformats.org/officeDocument/2006/relationships/image" Target="../media/image10.jpe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jpg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audio" Target="../media/media2.mp3"/><Relationship Id="rId9" Type="http://schemas.openxmlformats.org/officeDocument/2006/relationships/image" Target="../media/image17.png"/><Relationship Id="rId1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34020" y="27847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43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804" y="589835"/>
            <a:ext cx="4034444" cy="12806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1560" y="-50792"/>
            <a:ext cx="8352928" cy="247998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NHẠC LỚP 5</a:t>
            </a:r>
          </a:p>
        </p:txBody>
      </p:sp>
      <p:pic>
        <p:nvPicPr>
          <p:cNvPr id="1026" name="Picture 2" descr="C:\Users\Administrator\Desktop\butterfly_87je9ydn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879" y="2819466"/>
            <a:ext cx="1211807" cy="164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Desktop\hinh nen dep pp\HIH NG NGHEP BAI G\img2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079983"/>
            <a:ext cx="3888432" cy="2778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339752" y="2158731"/>
            <a:ext cx="5616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13:HỌC HÁT BÀI: ƯỚC MƠ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87624" y="2636912"/>
            <a:ext cx="75780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GIỚI THIỆU KHUÔNG NHẠC, DÒNG KẺ PHỤ, </a:t>
            </a:r>
          </a:p>
          <a:p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KHÓA SOL, NỐT NHẠC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59832" y="1643237"/>
            <a:ext cx="3744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 YÊU CUỘC SỐNG THANH BÌNH</a:t>
            </a:r>
          </a:p>
        </p:txBody>
      </p:sp>
    </p:spTree>
    <p:extLst>
      <p:ext uri="{BB962C8B-B14F-4D97-AF65-F5344CB8AC3E}">
        <p14:creationId xmlns:p14="http://schemas.microsoft.com/office/powerpoint/2010/main" val="1530994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496" y="3501008"/>
            <a:ext cx="90364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nhẩm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HD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4" name="Rectangle 3"/>
          <p:cNvSpPr/>
          <p:nvPr/>
        </p:nvSpPr>
        <p:spPr>
          <a:xfrm rot="21303512">
            <a:off x="1771547" y="1628800"/>
            <a:ext cx="43966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>
                <a:solidFill>
                  <a:srgbClr val="002060"/>
                </a:solidFill>
              </a:rPr>
              <a:t>HĐ: THỰC HÀNH-LUYỆN TẬP</a:t>
            </a:r>
          </a:p>
        </p:txBody>
      </p:sp>
    </p:spTree>
    <p:extLst>
      <p:ext uri="{BB962C8B-B14F-4D97-AF65-F5344CB8AC3E}">
        <p14:creationId xmlns:p14="http://schemas.microsoft.com/office/powerpoint/2010/main" val="4650903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250px-Viceroy_Butterfly">
            <a:hlinkClick r:id="rId4"/>
            <a:extLst>
              <a:ext uri="{FF2B5EF4-FFF2-40B4-BE49-F238E27FC236}">
                <a16:creationId xmlns:a16="http://schemas.microsoft.com/office/drawing/2014/main" id="{DC706821-0ECE-4D50-8B2E-BC3A3176B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0"/>
            <a:ext cx="19050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buom8">
            <a:hlinkClick r:id="rId6"/>
            <a:extLst>
              <a:ext uri="{FF2B5EF4-FFF2-40B4-BE49-F238E27FC236}">
                <a16:creationId xmlns:a16="http://schemas.microsoft.com/office/drawing/2014/main" id="{71B97206-6F4A-40B4-8019-32F9F749F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371600"/>
            <a:ext cx="19050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 descr="papillon20039ix">
            <a:hlinkClick r:id="rId8"/>
            <a:extLst>
              <a:ext uri="{FF2B5EF4-FFF2-40B4-BE49-F238E27FC236}">
                <a16:creationId xmlns:a16="http://schemas.microsoft.com/office/drawing/2014/main" id="{00C7111E-D402-436D-8813-7DA1A01BE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743200"/>
            <a:ext cx="1905000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 descr="anh-32">
            <a:hlinkClick r:id="rId10"/>
            <a:extLst>
              <a:ext uri="{FF2B5EF4-FFF2-40B4-BE49-F238E27FC236}">
                <a16:creationId xmlns:a16="http://schemas.microsoft.com/office/drawing/2014/main" id="{9B836F7A-64B0-49B5-B4A7-DB1ED04D6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562600"/>
            <a:ext cx="1905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 descr="p1060435sp1">
            <a:hlinkClick r:id="rId12"/>
            <a:extLst>
              <a:ext uri="{FF2B5EF4-FFF2-40B4-BE49-F238E27FC236}">
                <a16:creationId xmlns:a16="http://schemas.microsoft.com/office/drawing/2014/main" id="{21C27E0C-ABB4-4CB9-A32C-01C480F9C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114800"/>
            <a:ext cx="1905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>
            <a:extLst>
              <a:ext uri="{FF2B5EF4-FFF2-40B4-BE49-F238E27FC236}">
                <a16:creationId xmlns:a16="http://schemas.microsoft.com/office/drawing/2014/main" id="{BF33FC6E-A07A-47F9-BCBE-597840C5A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28" y="476672"/>
            <a:ext cx="6990472" cy="6187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NGHE MAU UOC MO CO LOI.mp3">
            <a:hlinkClick r:id="" action="ppaction://media"/>
            <a:extLst>
              <a:ext uri="{FF2B5EF4-FFF2-40B4-BE49-F238E27FC236}">
                <a16:creationId xmlns:a16="http://schemas.microsoft.com/office/drawing/2014/main" id="{4B53537D-E60D-48DB-83B1-84845A7EB0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92832" y="332656"/>
            <a:ext cx="504054" cy="48410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9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6" y="2708920"/>
            <a:ext cx="8928992" cy="165618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 rot="21277117">
            <a:off x="1166361" y="1584583"/>
            <a:ext cx="542488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endParaRPr lang="en-US" sz="2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5" y="4429890"/>
            <a:ext cx="521980" cy="41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92" y="4429890"/>
            <a:ext cx="521980" cy="41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579" y="4429890"/>
            <a:ext cx="430650" cy="551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229" y="4451215"/>
            <a:ext cx="430650" cy="357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488" y="4429890"/>
            <a:ext cx="373827" cy="40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734" y="4434794"/>
            <a:ext cx="492666" cy="39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354" y="4509120"/>
            <a:ext cx="492666" cy="39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361" y="4429890"/>
            <a:ext cx="373827" cy="47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UOC MO A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948992" y="5112794"/>
            <a:ext cx="609600" cy="609600"/>
          </a:xfrm>
          <a:prstGeom prst="rect">
            <a:avLst/>
          </a:prstGeom>
        </p:spPr>
      </p:pic>
      <p:pic>
        <p:nvPicPr>
          <p:cNvPr id="15" name="NGHE MAU UOC MO CO LOI.mp3">
            <a:hlinkClick r:id="" action="ppaction://media"/>
            <a:extLst>
              <a:ext uri="{FF2B5EF4-FFF2-40B4-BE49-F238E27FC236}">
                <a16:creationId xmlns:a16="http://schemas.microsoft.com/office/drawing/2014/main" id="{B65C43DE-F3E4-4FC5-AEC1-7AAD4D1DA69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39554" y="4966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942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67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099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54696" y="4453249"/>
            <a:ext cx="4680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Chép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TĐN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số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3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vào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vở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THSL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97" b="34979"/>
          <a:stretch>
            <a:fillRect/>
          </a:stretch>
        </p:blipFill>
        <p:spPr bwMode="auto">
          <a:xfrm>
            <a:off x="107504" y="692696"/>
            <a:ext cx="8856984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44334" y="231031"/>
            <a:ext cx="54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 ĐỌC NHẠC SỐ 3: SOL-LA-SOL</a:t>
            </a:r>
          </a:p>
        </p:txBody>
      </p:sp>
    </p:spTree>
    <p:extLst>
      <p:ext uri="{BB962C8B-B14F-4D97-AF65-F5344CB8AC3E}">
        <p14:creationId xmlns:p14="http://schemas.microsoft.com/office/powerpoint/2010/main" val="20759334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3501008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6486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OC MO A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11960" y="51571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0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6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492</TotalTime>
  <Words>94</Words>
  <Application>Microsoft Office PowerPoint</Application>
  <PresentationFormat>On-screen Show (4:3)</PresentationFormat>
  <Paragraphs>11</Paragraphs>
  <Slides>8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Times New Roman</vt:lpstr>
      <vt:lpstr>Office Theme</vt:lpstr>
      <vt:lpstr>2_Office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Windows User</cp:lastModifiedBy>
  <cp:revision>83</cp:revision>
  <dcterms:created xsi:type="dcterms:W3CDTF">2021-05-09T14:16:54Z</dcterms:created>
  <dcterms:modified xsi:type="dcterms:W3CDTF">2023-11-30T09:46:28Z</dcterms:modified>
</cp:coreProperties>
</file>