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1"/>
  </p:notesMasterIdLst>
  <p:sldIdLst>
    <p:sldId id="256" r:id="rId4"/>
    <p:sldId id="259" r:id="rId5"/>
    <p:sldId id="261" r:id="rId6"/>
    <p:sldId id="260" r:id="rId7"/>
    <p:sldId id="309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5" r:id="rId18"/>
    <p:sldId id="280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5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F6CAF5-899B-4F1B-BFC9-6B0A1340E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DA0A7-A9D4-4C1B-BAD6-1460891F43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D08E04-4BF9-401C-AE41-40C8ABD01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302CE-DB67-4893-9541-1302FAEBF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723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8503C-A84B-4595-86AE-64EEDEF3F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B09139-F799-4F04-91A1-D4A10A896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93CD9F-F1AF-40C3-B521-69B992C16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C308-A4C8-472C-B574-E221F380F5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60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01949D-5A06-49E7-86E5-FC383F4A8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9AB702-1DAC-4BCF-8936-08359FDFDA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17ADBB-B370-4AF3-9DBB-4E1FC4D92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88922-E05F-4704-9DC6-1AE704F76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193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DECCBF-67C6-4BAC-AD1B-B60FABCA3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614DC-DAC0-4A59-B7B0-AD47410F46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263A8-C354-41F9-B7E3-9BA5DF6AF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6F875-1B6F-49FC-8BF9-CE6E56E35E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800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0E5AE6-4EE0-4B99-81F1-831F2A0A3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CA1681-28D7-41BA-BD00-5FC2B80CC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10BAD-7ACC-4A3A-BF44-7C84F79A3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DD33D-5605-4474-9028-6CDE2BA01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32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DDCA2A-5293-4B6F-839F-6A6A7CA60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0FE6AB-7D8F-4044-9CF7-664705A97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C116BF-EDD6-4DB4-8861-50CABCECC2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732DC-A791-45E8-8F88-A43B0A118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485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0F175A-6DD7-47AE-B755-81D9CD92B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EBBF0B-C8D9-4B56-A1F3-22F3005581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D9892A-E0CF-43ED-A234-AA92EC8E5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506A1-C780-445D-AB2F-C445EA7EFC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47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FCC16-1217-45EC-AE0A-0FDD65D065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CDE3E-C2DF-4C9D-BB9B-C2D2DF2E8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9919ED-007C-4613-B8A8-0EB0F439E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61A6B-366C-4550-B193-DC9F1321D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866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A452D-E417-48A1-8257-D0D30821B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B0CF0-0A98-452F-B6C6-419B427EA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FFF14C-0633-4521-B38C-0828709D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E3F14-9B25-41D9-BF29-80ACCEB03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577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22A485-2014-41DC-8841-D35AB4798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6502DE-FFFC-4261-972F-1397D9ABD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4F340E-7422-4D35-A5E4-54A23A67A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4E9A-95C9-4FA7-A753-A7BDC26873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566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064322-97FD-4786-96DF-20BDB01C0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1F15A4-E484-4A9F-A8E0-92A280EEDA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8A12CA-2FC9-4645-8AD3-5E76CC75A9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5A157-34C9-48C8-8592-7131077F4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07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5664BF-BD3A-44C6-8CAC-DD2733435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129CBA-D73E-4BE4-A574-2CB589957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477108-1790-4AC4-B264-A87389DB6F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644B4-0310-452A-86C0-D69EBDCE6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099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E7BEB1-6DF2-42A2-A6F0-E7CB70246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77CEDD5-84C2-4040-8CDC-25FEB04242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BC7F656-F76C-47C1-9FEB-0E0291F1D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F69DC-795B-488F-AAFD-E084683AF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173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AECA90-8105-41FD-A51D-852FA9388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522FE6-FBAC-4807-9BBA-822D2BAFA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FCF508-8E2D-4CA1-8E65-C95A3CC9C3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1F114-15C7-4B5B-B13C-CECF335FE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03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F48E8D-CC0D-44D3-998D-6377C7CB7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1CD555-AD6F-477B-B91E-7A1E9B726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DB9042-740A-4863-BB7D-4CC9BFA7E0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A81507C-23D0-4020-BC47-8DA0EBF416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8F1F29-FF04-4973-925B-3610F7CDE6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608C3D-38D2-4BAA-8DAB-684259B2D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28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hyperlink" Target="http://images.google.com.vn/imgres?imgurl=http://img178.imageshack.us/img178/9164/p1060435sp1.jpg&amp;imgrefurl=http://www.aquabird.com.vn/forums/showthread.php%3Ft%3D14440&amp;h=480&amp;w=640&amp;sz=97&amp;hl=vi&amp;start=53&amp;tbnid=PglaFoSNGAj5mM:&amp;tbnh=103&amp;tbnw=137&amp;prev=/images%3Fq%3D%25C4%2590%25C3%25A0n%2Bchim%26start%3D40%26gbv%3D2%26ndsp%3D20%26svnum%3D10%26hl%3Dvi%26sa%3DN" TargetMode="External"/><Relationship Id="rId3" Type="http://schemas.openxmlformats.org/officeDocument/2006/relationships/slideLayout" Target="../slideLayouts/slideLayout23.xml"/><Relationship Id="rId7" Type="http://schemas.openxmlformats.org/officeDocument/2006/relationships/hyperlink" Target="http://images.google.com.vn/imgres?imgurl=http://smg.photobucket.com/albums/v291/hoai_nam/d16m05y2007_buom/buom8.jpg&amp;imgrefurl=http://my.opera.com/a2bmt/archive/monthly/%3Fmonth%3D200709&amp;h=300&amp;w=400&amp;sz=25&amp;hl=vi&amp;start=3&amp;tbnid=ZWN0NRA-qX6pFM:&amp;tbnh=93&amp;tbnw=124&amp;prev=/images%3Fq%3Db%25C6%25B0%25E1%25BB%259Bm%26gbv%3D2%26svnum%3D10%26hl%3Dvi" TargetMode="External"/><Relationship Id="rId12" Type="http://schemas.openxmlformats.org/officeDocument/2006/relationships/image" Target="../media/image16.jpe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11" Type="http://schemas.openxmlformats.org/officeDocument/2006/relationships/hyperlink" Target="http://images.google.com.vn/imgres?imgurl=http://sohoa.net/News/Camera/2006/12/3B9AE717/anh-32.jpg&amp;imgrefurl=http://www.aha.vn/diendan/viewthread.php%3FtopicId%3D2192&amp;h=300&amp;w=254&amp;sz=27&amp;hl=vi&amp;start=20&amp;tbnid=__v8zyy8myq1oM:&amp;tbnh=116&amp;tbnw=98&amp;prev=/images%3Fq%3Db%25C6%25B0%25E1%25BB%259Bm%26gbv%3D2%26svnum%3D10%26hl%3Dvi" TargetMode="External"/><Relationship Id="rId5" Type="http://schemas.openxmlformats.org/officeDocument/2006/relationships/hyperlink" Target="http://images.google.com.vn/imgres?imgurl=http://upload.wikimedia.org/wikipedia/commons/thumb/5/55/Viceroy_Butterfly.jpg/250px-Viceroy_Butterfly.jpg&amp;imgrefurl=http://my.opera.com/crazy_31/blog/2007/11/03/chuyen-co-tich-ve-loai-buom&amp;h=194&amp;w=250&amp;sz=14&amp;hl=vi&amp;start=2&amp;tbnid=CfVbsEm-C4cRfM:&amp;tbnh=86&amp;tbnw=111&amp;prev=/images%3Fq%3Db%25C6%25B0%25E1%25BB%259Bm%26gbv%3D2%26svnum%3D10%26hl%3Dvi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openxmlformats.org/officeDocument/2006/relationships/hyperlink" Target="http://images.google.com.vn/imgres?imgurl=http://img246.imageshack.us/img246/7523/papillon20039ix.jpg&amp;imgrefurl=http://www.vietnet.no/modules.php%3Fname%3DForums%26file%3Dviewtopic%26t%3D1820%26postdays%3D0%26postorder%3Dasc%26start%3D8&amp;h=240&amp;w=320&amp;sz=10&amp;hl=vi&amp;start=7&amp;tbnid=grUBdN23cY8u-M:&amp;tbnh=89&amp;tbnw=118&amp;prev=/images%3Fq%3Db%25C6%25B0%25E1%25BB%259Bm%26gbv%3D2%26svnum%3D10%26hl%3Dvi" TargetMode="External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8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8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09190"/>
            <a:ext cx="8640960" cy="3007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0843" y="3340605"/>
            <a:ext cx="7200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FF"/>
                </a:solidFill>
              </a:rPr>
              <a:t>tươi</a:t>
            </a:r>
            <a:endParaRPr lang="en-US" b="1" dirty="0">
              <a:solidFill>
                <a:srgbClr val="FF00FF"/>
              </a:solidFill>
            </a:endParaRPr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9214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8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09190"/>
            <a:ext cx="8640960" cy="2719810"/>
          </a:xfrm>
          <a:prstGeom prst="rect">
            <a:avLst/>
          </a:prstGeom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1538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9896" y="1305"/>
            <a:ext cx="20162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3+ 4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709190"/>
            <a:ext cx="8136904" cy="3655914"/>
          </a:xfrm>
          <a:prstGeom prst="rect">
            <a:avLst/>
          </a:prstGeom>
        </p:spPr>
      </p:pic>
      <p:pic>
        <p:nvPicPr>
          <p:cNvPr id="3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7912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178566">
            <a:off x="4367808" y="1342498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1" b="11095"/>
          <a:stretch>
            <a:fillRect/>
          </a:stretch>
        </p:blipFill>
        <p:spPr bwMode="auto">
          <a:xfrm>
            <a:off x="1524003" y="2520280"/>
            <a:ext cx="9143999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8088" y="1422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3752" y="6357918"/>
            <a:ext cx="421196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HĐ: VẬN DỤNG-SÁNG TẠO</a:t>
            </a:r>
          </a:p>
        </p:txBody>
      </p:sp>
      <p:sp>
        <p:nvSpPr>
          <p:cNvPr id="2" name="Rectangle 1"/>
          <p:cNvSpPr/>
          <p:nvPr/>
        </p:nvSpPr>
        <p:spPr>
          <a:xfrm rot="21230666">
            <a:off x="3431704" y="1484787"/>
            <a:ext cx="4147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1" b="11095"/>
          <a:stretch>
            <a:fillRect/>
          </a:stretch>
        </p:blipFill>
        <p:spPr bwMode="auto">
          <a:xfrm>
            <a:off x="1524003" y="2564904"/>
            <a:ext cx="9143999" cy="379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2074" y="1807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6" y="2708920"/>
            <a:ext cx="8928992" cy="1656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77117">
            <a:off x="2911059" y="1592278"/>
            <a:ext cx="4983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5" y="4365109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92" y="4365109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11" y="4278082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7" y="4388242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9" y="4390881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8" y="4421085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54" y="4421085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229" y="4604535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77117">
            <a:off x="2822223" y="1251493"/>
            <a:ext cx="5410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96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9536" y="3501008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25" y="2448285"/>
            <a:ext cx="4034444" cy="1651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1464" y="5"/>
            <a:ext cx="9865096" cy="247998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ÂM NHẠC LỚP 5</a:t>
            </a:r>
          </a:p>
        </p:txBody>
      </p:sp>
      <p:pic>
        <p:nvPicPr>
          <p:cNvPr id="1026" name="Picture 2" descr="C:\Users\Administrator\Desktop\butterfly_87je9yd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9" y="2664426"/>
            <a:ext cx="1319209" cy="13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HIH NG NGHEP BAI G\img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659338"/>
            <a:ext cx="3888432" cy="21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62067" y="892064"/>
            <a:ext cx="146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3792" y="1415284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HÁT BÀI: ƯỚC MƠ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9801" y="1938505"/>
            <a:ext cx="653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KHUÔNG NHẠC, DÒNG KẺ PHỤ, KHÓA SOL, NỐT NHẠC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3792" y="3755635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YÊU CUỘC SỐNG THANH BÌNH</a:t>
            </a: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5562" y="43980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1: HỌC HÁT BÀI ƯỚC MƠ</a:t>
            </a:r>
          </a:p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  <p:pic>
        <p:nvPicPr>
          <p:cNvPr id="6" name="Picture 5" descr="khadi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2" y="1086138"/>
            <a:ext cx="5112568" cy="5295190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80" y="1916832"/>
            <a:ext cx="295087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91302" y="1301975"/>
            <a:ext cx="3047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VẠN LÝ TRƯỜNG THÀNH</a:t>
            </a:r>
          </a:p>
        </p:txBody>
      </p:sp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9152" y="10230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1" b="11095"/>
          <a:stretch>
            <a:fillRect/>
          </a:stretch>
        </p:blipFill>
        <p:spPr bwMode="auto">
          <a:xfrm>
            <a:off x="2063554" y="953158"/>
            <a:ext cx="6984776" cy="564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48631" y="102304"/>
            <a:ext cx="4311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2800" b="1" dirty="0">
                <a:latin typeface="Times New Roman"/>
                <a:ea typeface="Times New Roman"/>
                <a:cs typeface="Times New Roman"/>
              </a:rPr>
              <a:t>HỌC HÁT: BÀI ƯỚC MƠ</a:t>
            </a:r>
            <a:endParaRPr lang="en-US" sz="2800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0058" y="813835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latin typeface="Times New Roman"/>
                <a:ea typeface="Times New Roman"/>
                <a:cs typeface="Times New Roman"/>
              </a:rPr>
              <a:t>NHẠC TRUNG QUỐC</a:t>
            </a:r>
            <a:endParaRPr lang="en-US" sz="1600" dirty="0">
              <a:latin typeface=".VnTime"/>
              <a:ea typeface="Times New Roman"/>
              <a:cs typeface="Times New Roman"/>
            </a:endParaRPr>
          </a:p>
          <a:p>
            <a:r>
              <a:rPr lang="en-AU" sz="1600" b="1" dirty="0">
                <a:latin typeface="Times New Roman"/>
                <a:ea typeface="Times New Roman"/>
                <a:cs typeface="Times New Roman"/>
              </a:rPr>
              <a:t>LỜI VIỆT: AN HÒA</a:t>
            </a:r>
            <a:endParaRPr lang="en-US" sz="1600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5" name="NGHE MAU UOC MO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3554" y="496621"/>
            <a:ext cx="609600" cy="609600"/>
          </a:xfrm>
          <a:prstGeom prst="rect">
            <a:avLst/>
          </a:prstGeom>
        </p:spPr>
      </p:pic>
      <p:pic>
        <p:nvPicPr>
          <p:cNvPr id="6" name="UOC MO 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2384" y="320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250px-Viceroy_Butterfly">
            <a:hlinkClick r:id="rId5"/>
            <a:extLst>
              <a:ext uri="{FF2B5EF4-FFF2-40B4-BE49-F238E27FC236}">
                <a16:creationId xmlns:a16="http://schemas.microsoft.com/office/drawing/2014/main" id="{DC706821-0ECE-4D50-8B2E-BC3A3176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"/>
            <a:ext cx="2733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buom8">
            <a:hlinkClick r:id="rId7"/>
            <a:extLst>
              <a:ext uri="{FF2B5EF4-FFF2-40B4-BE49-F238E27FC236}">
                <a16:creationId xmlns:a16="http://schemas.microsoft.com/office/drawing/2014/main" id="{71B97206-6F4A-40B4-8019-32F9F749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371600"/>
            <a:ext cx="2733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papillon20039ix">
            <a:hlinkClick r:id="rId9"/>
            <a:extLst>
              <a:ext uri="{FF2B5EF4-FFF2-40B4-BE49-F238E27FC236}">
                <a16:creationId xmlns:a16="http://schemas.microsoft.com/office/drawing/2014/main" id="{00C7111E-D402-436D-8813-7DA1A01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743200"/>
            <a:ext cx="27336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anh-32">
            <a:hlinkClick r:id="rId11"/>
            <a:extLst>
              <a:ext uri="{FF2B5EF4-FFF2-40B4-BE49-F238E27FC236}">
                <a16:creationId xmlns:a16="http://schemas.microsoft.com/office/drawing/2014/main" id="{9B836F7A-64B0-49B5-B4A7-DB1ED04D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562600"/>
            <a:ext cx="280560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p1060435sp1">
            <a:hlinkClick r:id="rId13"/>
            <a:extLst>
              <a:ext uri="{FF2B5EF4-FFF2-40B4-BE49-F238E27FC236}">
                <a16:creationId xmlns:a16="http://schemas.microsoft.com/office/drawing/2014/main" id="{21C27E0C-ABB4-4CB9-A32C-01C480F9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14800"/>
            <a:ext cx="27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BF33FC6E-A07A-47F9-BCBE-597840C5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0"/>
            <a:ext cx="827943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NGHE MAU UOC MO CO LOI.mp3">
            <a:hlinkClick r:id="" action="ppaction://media"/>
            <a:extLst>
              <a:ext uri="{FF2B5EF4-FFF2-40B4-BE49-F238E27FC236}">
                <a16:creationId xmlns:a16="http://schemas.microsoft.com/office/drawing/2014/main" id="{4B53537D-E60D-48DB-83B1-84845A7EB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16832" y="332657"/>
            <a:ext cx="504054" cy="4841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5819" y="476673"/>
            <a:ext cx="20882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5440" y="980728"/>
            <a:ext cx="10585176" cy="456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1: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Gió vờn cánh hoa bay giữa trời,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đ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àn bướm xinh dạo chơi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.</a:t>
            </a: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2: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Trên cành cây chim ca líu lo,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n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hư hát lên bao lời mong chờ.</a:t>
            </a: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3: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Em khao khát ước mơ khắp nơi bình yên,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c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uộc sống tươi đẹp thêm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.</a:t>
            </a: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4: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Cho đàn em tung tăng múa ca,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t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rong nắng xuân tươi đẹp muôn nhà.</a:t>
            </a:r>
          </a:p>
          <a:p>
            <a:pPr>
              <a:lnSpc>
                <a:spcPct val="200000"/>
              </a:lnSpc>
            </a:pP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dirty="0">
                <a:solidFill>
                  <a:schemeClr val="bg1"/>
                </a:solidFill>
                <a:latin typeface="NhacCuaTui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-19608"/>
            <a:ext cx="14579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6161" y="4725157"/>
            <a:ext cx="38884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1946" y="1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052736"/>
            <a:ext cx="8640960" cy="1800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735961" y="1196752"/>
            <a:ext cx="57606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28249" y="1484784"/>
            <a:ext cx="57606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1946" y="200835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2" y="1052736"/>
            <a:ext cx="8640959" cy="1512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480674">
            <a:off x="6556458" y="2189272"/>
            <a:ext cx="308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ư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5881" y="1"/>
            <a:ext cx="20162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836712"/>
            <a:ext cx="8712968" cy="266429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54" y="3051576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3993" y="3506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217</Words>
  <Application>Microsoft Office PowerPoint</Application>
  <PresentationFormat>Widescreen</PresentationFormat>
  <Paragraphs>32</Paragraphs>
  <Slides>17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.VnTime</vt:lpstr>
      <vt:lpstr>Arial</vt:lpstr>
      <vt:lpstr>Calibri</vt:lpstr>
      <vt:lpstr>NhacCuaTui</vt:lpstr>
      <vt:lpstr>Times New Roman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65</cp:revision>
  <dcterms:created xsi:type="dcterms:W3CDTF">2021-05-09T14:16:54Z</dcterms:created>
  <dcterms:modified xsi:type="dcterms:W3CDTF">2023-11-26T04:39:11Z</dcterms:modified>
</cp:coreProperties>
</file>