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88" r:id="rId5"/>
    <p:sldId id="280" r:id="rId6"/>
    <p:sldId id="285" r:id="rId7"/>
    <p:sldId id="286" r:id="rId8"/>
    <p:sldId id="283" r:id="rId9"/>
    <p:sldId id="284" r:id="rId10"/>
    <p:sldId id="278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03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92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83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71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02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11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80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7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93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6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10/13/2023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3.gi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4" y="1489166"/>
            <a:ext cx="5354175" cy="5368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4041" y="255807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0010" y="3028034"/>
            <a:ext cx="71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Nghe và đoán tên câu hát hãy hát lại câu hát đó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11" y="836577"/>
            <a:ext cx="522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Bức tranh này là của bài hát nào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504" y="1701472"/>
            <a:ext cx="285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</a:t>
            </a:r>
          </a:p>
        </p:txBody>
      </p:sp>
      <p:pic>
        <p:nvPicPr>
          <p:cNvPr id="11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0644" y="2954066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351" y="3784339"/>
            <a:ext cx="11835161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2 “Cờ in máu chiến thắng mang hồn nước. Súng ngoài xa chen khúc quân hành ca”</a:t>
            </a:r>
          </a:p>
        </p:txBody>
      </p:sp>
    </p:spTree>
    <p:extLst>
      <p:ext uri="{BB962C8B-B14F-4D97-AF65-F5344CB8AC3E}">
        <p14:creationId xmlns:p14="http://schemas.microsoft.com/office/powerpoint/2010/main" val="194649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2426" y="92643"/>
            <a:ext cx="118013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13" y="3330966"/>
            <a:ext cx="3878831" cy="2413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34" y="3438861"/>
            <a:ext cx="1012438" cy="894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1321" y="633871"/>
            <a:ext cx="513794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CA NGỢI TỔ QUỐC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63" y="0"/>
            <a:ext cx="2313437" cy="1028702"/>
          </a:xfrm>
          <a:prstGeom prst="rect">
            <a:avLst/>
          </a:prstGeom>
        </p:spPr>
      </p:pic>
      <p:pic>
        <p:nvPicPr>
          <p:cNvPr id="13" name="Picture 12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689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5366" y="478528"/>
            <a:ext cx="351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hát các hình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4" y="1358674"/>
            <a:ext cx="5595256" cy="5499326"/>
          </a:xfrm>
          <a:prstGeom prst="rect">
            <a:avLst/>
          </a:prstGeom>
        </p:spPr>
      </p:pic>
      <p:pic>
        <p:nvPicPr>
          <p:cNvPr id="11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845" y="21544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71509" cy="6807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7564" y="-68657"/>
            <a:ext cx="496443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2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51" y="3395598"/>
            <a:ext cx="3452948" cy="3462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4" y="148042"/>
            <a:ext cx="10359505" cy="4868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78" y="2891589"/>
            <a:ext cx="504009" cy="504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48" y="2877781"/>
            <a:ext cx="504009" cy="50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46" y="4874794"/>
            <a:ext cx="504009" cy="504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1" y="4764132"/>
            <a:ext cx="504009" cy="504009"/>
          </a:xfrm>
          <a:prstGeom prst="rect">
            <a:avLst/>
          </a:prstGeom>
        </p:spPr>
      </p:pic>
      <p:pic>
        <p:nvPicPr>
          <p:cNvPr id="10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0777" y="5268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5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3" y="3972304"/>
            <a:ext cx="1110431" cy="1080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1" y="44604"/>
            <a:ext cx="435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lần 2 vận động trái phải theo nhịp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0" y="-1"/>
            <a:ext cx="7482630" cy="2274849"/>
          </a:xfrm>
          <a:prstGeom prst="rect">
            <a:avLst/>
          </a:prstGeom>
        </p:spPr>
      </p:pic>
      <p:pic>
        <p:nvPicPr>
          <p:cNvPr id="8" name="NGHE NHAC CO NGOI TO QU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285" y="2194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177" y="-55852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THỰC HÀNH LUYỆN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3" y="1778619"/>
            <a:ext cx="5732633" cy="4159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18" y="1778619"/>
            <a:ext cx="5240493" cy="4159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3698" y="702527"/>
            <a:ext cx="9456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tranh mẫu, vẽ tranh chủ đề Em yêu Tổ quốc Việt Nam và chia sẻ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80849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6" y="629720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137</Words>
  <Application>Microsoft Office PowerPoint</Application>
  <PresentationFormat>Widescreen</PresentationFormat>
  <Paragraphs>15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28</cp:revision>
  <dcterms:created xsi:type="dcterms:W3CDTF">2022-04-04T11:47:32Z</dcterms:created>
  <dcterms:modified xsi:type="dcterms:W3CDTF">2023-10-13T08:36:26Z</dcterms:modified>
</cp:coreProperties>
</file>