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  <p:sldMasterId id="2147483696" r:id="rId4"/>
  </p:sldMasterIdLst>
  <p:notesMasterIdLst>
    <p:notesMasterId r:id="rId15"/>
  </p:notesMasterIdLst>
  <p:sldIdLst>
    <p:sldId id="256" r:id="rId5"/>
    <p:sldId id="257" r:id="rId6"/>
    <p:sldId id="261" r:id="rId7"/>
    <p:sldId id="264" r:id="rId8"/>
    <p:sldId id="266" r:id="rId9"/>
    <p:sldId id="267" r:id="rId10"/>
    <p:sldId id="268" r:id="rId11"/>
    <p:sldId id="276" r:id="rId12"/>
    <p:sldId id="280" r:id="rId13"/>
    <p:sldId id="279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4" d="100"/>
          <a:sy n="54" d="100"/>
        </p:scale>
        <p:origin x="104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206CDB-BC4A-4276-87BF-B49CA227F25E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B33FD8-0132-4CAF-8E88-AB82E0594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9437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8E364-9FA0-4B89-A521-FCA4167EBF15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15D35-C587-4405-ACEB-9F2DAA876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6124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8E364-9FA0-4B89-A521-FCA4167EBF15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15D35-C587-4405-ACEB-9F2DAA876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301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8E364-9FA0-4B89-A521-FCA4167EBF15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15D35-C587-4405-ACEB-9F2DAA876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7057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2C4AC-25A9-491E-BBD3-D3D152D58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8B84F6-1954-40C3-A7AF-7E2294BBB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CB4F6B-F893-4B93-AAD3-4FCFAFE11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4055D8-30CC-4187-86DA-DCE85B6F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C04DA-24C5-49D8-A115-4F404AFE6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6238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F3A36-3F20-45B0-8F59-0A175A7D3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EDCE2-0D27-4CC2-9C58-321096BD3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E8FF-543E-4D24-A361-F07C99816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6C68C3-2E4E-4FDC-8456-5122FC11F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F0203-5DB1-4E1C-9543-BE2612B8D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0060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DD8FD-4D9E-40A4-9CFB-A7787B95C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E88001-C3EF-4B05-99E1-A25298FD0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34B3D1-5A64-46DB-8327-D6ECF83BD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AAFD04-EE1E-4EEC-828A-472CC5022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4EB26-D95E-4BD0-B938-71E7A3609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7020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67B6B-8372-407F-B987-F6C1D2DC6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4B212-ED9E-4EB4-973D-D4AD68060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F93D0-B8D3-4E25-8FA4-852D6D114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41E08E-E320-4178-9EE0-FD42FE9E9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BF787D-9CF5-4F7F-8A6B-06B6F20D9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87AB96-08D3-4021-A2C1-136E10A8B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9286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C57D9-0A70-4ECC-9E6C-BB0E45118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1BB4E1-F3E9-497F-B4ED-147984214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B6B213-7731-4FDC-BA32-A68DF9A08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786657-9EB5-4ED4-8EEE-83A310775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4A6765-5EB5-4FDE-91D1-632B93FB88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70E046-BD4B-46E7-A774-D802E8E55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03A516-7FC3-4881-841E-BBE9472A2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54FED7-81AD-428E-8F0E-FCF8BA4CD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7652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F0E8B-4FD3-4FA0-A519-2EE129645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901383-2F5E-4791-A20E-63D368F33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CBD843-9E63-4E24-89C2-5BC785E6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DE01F9-170C-4F29-A923-384B409B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0314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BB03A2-7346-4A43-8AA7-771C023F7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4B70C1-6F7F-493F-AB8F-5C405D6BA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617DE1-0DE6-4335-AEE4-263F436B0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9791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196CF-F646-4939-A585-83B97885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23DA7-C34D-4EBF-9E9B-F847FA0EB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6C1FAF-EE86-4CF5-8793-E4516249E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338509-4BF3-449D-9325-329EDD1E1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F8B8F9-7254-4B1A-8F02-9695B0592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1797EF-37F6-4296-BFC8-B782CA42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782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8E364-9FA0-4B89-A521-FCA4167EBF15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15D35-C587-4405-ACEB-9F2DAA876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3531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748F1-15E0-4B6E-9F9F-2088CAD59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8DF8ED-0EC1-4DA7-BC94-CDE7FBD3C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5A1D4F-F643-45E7-8865-4B5EBAD2E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29EB9C-B33D-49BC-9AFA-03722285D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FB90EA-375A-4025-9DA1-C750A8D9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5F5239-D086-44A7-81FD-23EE505B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4867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7BB7D-3453-4BF7-9C3A-F6CAEDE7C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93EAF4-F55E-4E30-BD63-71328DD2E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C259D-81BF-48A8-9910-0E76F9534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D62E6-66D2-49E7-884A-825B61AC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44F3F-1C8D-40AE-90C9-A6A22FEC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0316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0A3EEE-4F00-4A37-AE0B-526234C6C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0A4511-05C3-4BF9-8EEE-7ECF6706E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09F5CA-AF6A-4E51-91EB-8FD4534AE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7893D3-B08B-40BB-9FCD-F0BCEA04C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67CF8C-074A-4D39-B1BD-41EB65F11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2230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2C4AC-25A9-491E-BBD3-D3D152D58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8B84F6-1954-40C3-A7AF-7E2294BBB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CB4F6B-F893-4B93-AAD3-4FCFAFE11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4055D8-30CC-4187-86DA-DCE85B6F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C04DA-24C5-49D8-A115-4F404AFE6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2012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F3A36-3F20-45B0-8F59-0A175A7D3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EDCE2-0D27-4CC2-9C58-321096BD3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E8FF-543E-4D24-A361-F07C99816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6C68C3-2E4E-4FDC-8456-5122FC11F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F0203-5DB1-4E1C-9543-BE2612B8D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8027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DD8FD-4D9E-40A4-9CFB-A7787B95C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E88001-C3EF-4B05-99E1-A25298FD0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34B3D1-5A64-46DB-8327-D6ECF83BD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AAFD04-EE1E-4EEC-828A-472CC5022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4EB26-D95E-4BD0-B938-71E7A3609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5872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67B6B-8372-407F-B987-F6C1D2DC6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4B212-ED9E-4EB4-973D-D4AD68060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F93D0-B8D3-4E25-8FA4-852D6D114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41E08E-E320-4178-9EE0-FD42FE9E9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BF787D-9CF5-4F7F-8A6B-06B6F20D9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87AB96-08D3-4021-A2C1-136E10A8B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343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C57D9-0A70-4ECC-9E6C-BB0E45118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1BB4E1-F3E9-497F-B4ED-147984214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B6B213-7731-4FDC-BA32-A68DF9A08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786657-9EB5-4ED4-8EEE-83A310775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4A6765-5EB5-4FDE-91D1-632B93FB88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70E046-BD4B-46E7-A774-D802E8E55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03A516-7FC3-4881-841E-BBE9472A2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54FED7-81AD-428E-8F0E-FCF8BA4CD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5293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F0E8B-4FD3-4FA0-A519-2EE129645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901383-2F5E-4791-A20E-63D368F33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CBD843-9E63-4E24-89C2-5BC785E6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DE01F9-170C-4F29-A923-384B409B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7300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BB03A2-7346-4A43-8AA7-771C023F7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4B70C1-6F7F-493F-AB8F-5C405D6BA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617DE1-0DE6-4335-AEE4-263F436B0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381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8E364-9FA0-4B89-A521-FCA4167EBF15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15D35-C587-4405-ACEB-9F2DAA876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4136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196CF-F646-4939-A585-83B97885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23DA7-C34D-4EBF-9E9B-F847FA0EB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6C1FAF-EE86-4CF5-8793-E4516249E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338509-4BF3-449D-9325-329EDD1E1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F8B8F9-7254-4B1A-8F02-9695B0592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1797EF-37F6-4296-BFC8-B782CA42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2198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748F1-15E0-4B6E-9F9F-2088CAD59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8DF8ED-0EC1-4DA7-BC94-CDE7FBD3C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5A1D4F-F643-45E7-8865-4B5EBAD2E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29EB9C-B33D-49BC-9AFA-03722285D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FB90EA-375A-4025-9DA1-C750A8D9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5F5239-D086-44A7-81FD-23EE505B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3955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7BB7D-3453-4BF7-9C3A-F6CAEDE7C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93EAF4-F55E-4E30-BD63-71328DD2E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C259D-81BF-48A8-9910-0E76F9534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D62E6-66D2-49E7-884A-825B61AC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44F3F-1C8D-40AE-90C9-A6A22FEC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0559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0A3EEE-4F00-4A37-AE0B-526234C6C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0A4511-05C3-4BF9-8EEE-7ECF6706E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09F5CA-AF6A-4E51-91EB-8FD4534AE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7893D3-B08B-40BB-9FCD-F0BCEA04C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67CF8C-074A-4D39-B1BD-41EB65F11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3631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2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736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5901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8669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3022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7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469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510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8E364-9FA0-4B89-A521-FCA4167EBF15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15D35-C587-4405-ACEB-9F2DAA876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03416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74690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57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0520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9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54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4411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8088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097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8E364-9FA0-4B89-A521-FCA4167EBF15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15D35-C587-4405-ACEB-9F2DAA876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932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8E364-9FA0-4B89-A521-FCA4167EBF15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15D35-C587-4405-ACEB-9F2DAA876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72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8E364-9FA0-4B89-A521-FCA4167EBF15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15D35-C587-4405-ACEB-9F2DAA876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671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8E364-9FA0-4B89-A521-FCA4167EBF15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15D35-C587-4405-ACEB-9F2DAA876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915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8E364-9FA0-4B89-A521-FCA4167EBF15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15D35-C587-4405-ACEB-9F2DAA876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6870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B8E364-9FA0-4B89-A521-FCA4167EBF15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715D35-C587-4405-ACEB-9F2DAA876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874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F7718C-FB26-482D-9722-35308CE1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F083D-058D-40FC-99F8-67C635DEA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367060-E362-494B-AF2A-CFD15370A0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769ED-8439-4760-B04A-FA28692B4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5B1515-6AB0-4E4D-9D99-0B7384AFB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465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F7718C-FB26-482D-9722-35308CE1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F083D-058D-40FC-99F8-67C635DEA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367060-E362-494B-AF2A-CFD15370A0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769ED-8439-4760-B04A-FA28692B4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5B1515-6AB0-4E4D-9D99-0B7384AFB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798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829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4.xml"/><Relationship Id="rId4" Type="http://schemas.openxmlformats.org/officeDocument/2006/relationships/audio" Target="../media/media3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64252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ĐN SỐ 2 - LỚP 5 - Mặt trời lên - Nhanh - Giaoviennha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86742" y="6021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0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2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43608" y="620688"/>
            <a:ext cx="5563716" cy="2147331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ÂM NHẠC LỚP 5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56937" y="1406328"/>
            <a:ext cx="15370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TIẾT 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87624" y="2156829"/>
            <a:ext cx="3024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ÔN TĐN: 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 1, 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14652" y="2806446"/>
            <a:ext cx="57895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LÝ THUYẾT ÂM NHẠC: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2/4, 3/4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35878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195643" y="5042118"/>
            <a:ext cx="32403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800" b="1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8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  <a:p>
            <a:pPr algn="ctr"/>
            <a:r>
              <a:rPr lang="en-US" sz="2800" b="1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8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(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ngược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10" name="tdn1 cug v choi l5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9552" y="404664"/>
            <a:ext cx="8208912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574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99792" y="404664"/>
            <a:ext cx="381642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HĐ: THỰC HÀNH-LUYỆN TẬP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79054"/>
            <a:ext cx="7992888" cy="354609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857075" y="2060848"/>
            <a:ext cx="288032" cy="720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348105" y="2255892"/>
            <a:ext cx="288032" cy="720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3346918" y="2213248"/>
            <a:ext cx="288032" cy="720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7550140" y="2060848"/>
            <a:ext cx="288032" cy="720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17713" y="1069307"/>
            <a:ext cx="6316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ÔN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376362" y="5661849"/>
            <a:ext cx="27078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1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HS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…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0301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275856" y="5263754"/>
            <a:ext cx="28083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HS </a:t>
            </a:r>
            <a:r>
              <a:rPr lang="en-US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nhẩm</a:t>
            </a:r>
            <a:r>
              <a:rPr 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vài</a:t>
            </a:r>
            <a:r>
              <a:rPr 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tấu</a:t>
            </a:r>
            <a:r>
              <a:rPr 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sửa</a:t>
            </a:r>
            <a:r>
              <a:rPr 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76672"/>
            <a:ext cx="7992888" cy="4248472"/>
          </a:xfrm>
          <a:prstGeom prst="rect">
            <a:avLst/>
          </a:prstGeom>
        </p:spPr>
      </p:pic>
      <p:pic>
        <p:nvPicPr>
          <p:cNvPr id="2" name="C1+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1600" y="637456"/>
            <a:ext cx="609600" cy="609600"/>
          </a:xfrm>
          <a:prstGeom prst="rect">
            <a:avLst/>
          </a:prstGeom>
        </p:spPr>
      </p:pic>
      <p:pic>
        <p:nvPicPr>
          <p:cNvPr id="4" name="TĐN SỐ 2 - LỚP 5 - Mặt trời lên - Nhanh - Giaoviennhac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795592" y="5955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978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162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195643" y="5042118"/>
            <a:ext cx="32403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800" b="1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8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endParaRPr lang="en-US" sz="28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8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nghép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ngược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76672"/>
            <a:ext cx="7992888" cy="4248472"/>
          </a:xfrm>
          <a:prstGeom prst="rect">
            <a:avLst/>
          </a:prstGeom>
        </p:spPr>
      </p:pic>
      <p:pic>
        <p:nvPicPr>
          <p:cNvPr id="4" name="TĐN SỐ 2 - LỚP 5 - Mặt trời lên - Nhanh - Giaoviennha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96336" y="5166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850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2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023828" y="5887245"/>
            <a:ext cx="32403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endParaRPr lang="en-US" sz="28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23220"/>
            <a:ext cx="8136904" cy="3553852"/>
          </a:xfrm>
          <a:prstGeom prst="rect">
            <a:avLst/>
          </a:prstGeom>
        </p:spPr>
      </p:pic>
      <p:pic>
        <p:nvPicPr>
          <p:cNvPr id="7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81" y="2135422"/>
            <a:ext cx="39948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320" y="2185111"/>
            <a:ext cx="39948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355" y="2185111"/>
            <a:ext cx="39948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681" y="2135422"/>
            <a:ext cx="39948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300" y="5013176"/>
            <a:ext cx="39948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807" y="4077072"/>
            <a:ext cx="39948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8836" y="4073067"/>
            <a:ext cx="39948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803" y="4073067"/>
            <a:ext cx="39948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560" y="4077072"/>
            <a:ext cx="39948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077072"/>
            <a:ext cx="39948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028" y="4063333"/>
            <a:ext cx="39948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200" y="4073067"/>
            <a:ext cx="39948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116" y="4124480"/>
            <a:ext cx="39948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471" y="4073067"/>
            <a:ext cx="39948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2380" y="2193869"/>
            <a:ext cx="39948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028" y="2222670"/>
            <a:ext cx="39948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3288" y="4020793"/>
            <a:ext cx="39948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3808" y="4044382"/>
            <a:ext cx="39948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4059328"/>
            <a:ext cx="39948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188" y="2170165"/>
            <a:ext cx="39948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949" y="2193869"/>
            <a:ext cx="39948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6469" y="2193869"/>
            <a:ext cx="39948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0844" y="2152190"/>
            <a:ext cx="39948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8460" y="2170165"/>
            <a:ext cx="39948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TĐN SỐ 2 - LỚP 5 - Mặt trời lên - Nhanh - Giaoviennha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81942" y="47083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86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24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71600" y="1124744"/>
            <a:ext cx="3384376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HD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TĐN 2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8" y="1772816"/>
            <a:ext cx="7236296" cy="5085184"/>
          </a:xfrm>
          <a:prstGeom prst="rect">
            <a:avLst/>
          </a:prstGeom>
        </p:spPr>
      </p:pic>
      <p:pic>
        <p:nvPicPr>
          <p:cNvPr id="4" name="C1+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2000" y="2877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730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4437112"/>
            <a:ext cx="8280920" cy="39604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dục-củng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cố-dặn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64201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</TotalTime>
  <Words>130</Words>
  <Application>Microsoft Office PowerPoint</Application>
  <PresentationFormat>On-screen Show (4:3)</PresentationFormat>
  <Paragraphs>17</Paragraphs>
  <Slides>10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Office Theme</vt:lpstr>
      <vt:lpstr>4_Office Theme</vt:lpstr>
      <vt:lpstr>5_Office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Windows User</cp:lastModifiedBy>
  <cp:revision>48</cp:revision>
  <dcterms:created xsi:type="dcterms:W3CDTF">2021-05-12T01:34:47Z</dcterms:created>
  <dcterms:modified xsi:type="dcterms:W3CDTF">2023-10-20T06:57:10Z</dcterms:modified>
</cp:coreProperties>
</file>