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4" r:id="rId6"/>
    <p:sldId id="265" r:id="rId7"/>
    <p:sldId id="266" r:id="rId8"/>
    <p:sldId id="267" r:id="rId9"/>
    <p:sldId id="269" r:id="rId10"/>
    <p:sldId id="270" r:id="rId11"/>
    <p:sldId id="271" r:id="rId1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38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4A3ADD2-E4FD-462F-96C3-00A3E7253387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3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5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99755C-DDD6-4772-A92A-EF4DA782FB73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4F2C38-46EA-405F-BAAE-91BF580CDB9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30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CHỦ ĐỀ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C00000"/>
                </a:solidFill>
                <a:latin typeface="Constantia"/>
              </a:rPr>
              <a:t>Lê </a:t>
            </a:r>
            <a:r>
              <a:rPr lang="en-US" sz="3600" b="1" strike="noStrike" spc="-1" dirty="0" err="1">
                <a:solidFill>
                  <a:srgbClr val="C00000"/>
                </a:solidFill>
                <a:latin typeface="Constantia"/>
              </a:rPr>
              <a:t>Thị</a:t>
            </a:r>
            <a:r>
              <a:rPr lang="en-US" sz="3600" b="1" strike="noStrike" spc="-1" dirty="0">
                <a:solidFill>
                  <a:srgbClr val="C00000"/>
                </a:solidFill>
                <a:latin typeface="Constantia"/>
              </a:rPr>
              <a:t> Thu </a:t>
            </a:r>
            <a:r>
              <a:rPr lang="en-US" sz="3600" b="1" strike="noStrike" spc="-1" dirty="0" err="1">
                <a:solidFill>
                  <a:srgbClr val="C00000"/>
                </a:solidFill>
                <a:latin typeface="Constantia"/>
              </a:rPr>
              <a:t>Hà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709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710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711" name="Rectangle 1"/>
          <p:cNvSpPr/>
          <p:nvPr/>
        </p:nvSpPr>
        <p:spPr>
          <a:xfrm>
            <a:off x="1293840" y="2714760"/>
            <a:ext cx="813564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TỔ QUỐC TA 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1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1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1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1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16" name="Rectangle 7"/>
          <p:cNvSpPr/>
          <p:nvPr/>
        </p:nvSpPr>
        <p:spPr>
          <a:xfrm>
            <a:off x="3843360" y="92880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18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19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2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21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22" name="Picture 2" descr="D:\GIÁO ÁN 1 2020-2021\HÌNH SOẠN GIÁO ÁN\Nhạc cụ\Trống con - Copy.jpg"/>
          <p:cNvPicPr/>
          <p:nvPr/>
        </p:nvPicPr>
        <p:blipFill>
          <a:blip r:embed="rId5">
            <a:lum contrast="20000"/>
          </a:blip>
          <a:srcRect b="4005"/>
          <a:stretch/>
        </p:blipFill>
        <p:spPr>
          <a:xfrm>
            <a:off x="628560" y="1143000"/>
            <a:ext cx="9929880" cy="5500800"/>
          </a:xfrm>
          <a:prstGeom prst="rect">
            <a:avLst/>
          </a:prstGeom>
          <a:ln w="0">
            <a:noFill/>
          </a:ln>
        </p:spPr>
      </p:pic>
      <p:pic>
        <p:nvPicPr>
          <p:cNvPr id="8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0200" y="4376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48" descr="D:\GIÁO ÁN 1 2020-2021\HÌNH SOẠN GIÁO ÁN\Nghe nhạc\Nghe nhạc Quốc ca - Copy.jpg"/>
          <p:cNvPicPr/>
          <p:nvPr/>
        </p:nvPicPr>
        <p:blipFill>
          <a:blip r:embed="rId4">
            <a:lum contrast="30000"/>
          </a:blip>
          <a:srcRect b="3533"/>
          <a:stretch/>
        </p:blipFill>
        <p:spPr>
          <a:xfrm>
            <a:off x="557280" y="1143000"/>
            <a:ext cx="6429240" cy="421020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10"/>
          <p:cNvSpPr/>
          <p:nvPr/>
        </p:nvSpPr>
        <p:spPr>
          <a:xfrm>
            <a:off x="4129200" y="1500120"/>
            <a:ext cx="257148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QUỐC CA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9"/>
          <p:cNvSpPr/>
          <p:nvPr/>
        </p:nvSpPr>
        <p:spPr>
          <a:xfrm>
            <a:off x="2486160" y="1000080"/>
            <a:ext cx="24289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0" name="Picture 11" descr="D:\GIÁO ÁN 1 2020-2021\HÌNH SOẠN GIÁO ÁN\Nghe nhạc\Quoc ca.PNG"/>
          <p:cNvPicPr/>
          <p:nvPr/>
        </p:nvPicPr>
        <p:blipFill>
          <a:blip r:embed="rId5"/>
          <a:stretch/>
        </p:blipFill>
        <p:spPr>
          <a:xfrm>
            <a:off x="6881760" y="1090440"/>
            <a:ext cx="3657600" cy="449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Văn Cao – bậc tài danh sống mãi trong hồn dân tộc | Tạp chí Quê Hương  Online | Ủy ban Nhà nước về người Việt Nam ở nước ngoài"/>
          <p:cNvPicPr/>
          <p:nvPr/>
        </p:nvPicPr>
        <p:blipFill>
          <a:blip r:embed="rId2"/>
          <a:stretch/>
        </p:blipFill>
        <p:spPr>
          <a:xfrm>
            <a:off x="-6480" y="-6480"/>
            <a:ext cx="10985760" cy="687096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8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8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89" name="Rectangle 1"/>
          <p:cNvSpPr/>
          <p:nvPr/>
        </p:nvSpPr>
        <p:spPr>
          <a:xfrm>
            <a:off x="1215360" y="271476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NGHE NHẠC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9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9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9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94" name="Rectangle 7"/>
          <p:cNvSpPr/>
          <p:nvPr/>
        </p:nvSpPr>
        <p:spPr>
          <a:xfrm>
            <a:off x="3200400" y="107172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QUỐC CA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Văn Cao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10" descr="D:\GIÁO ÁN 1 2020-2021\HÌNH SOẠN GIÁO ÁN\Nghe nhạc\Quoc ca - Copy - Copy.PNG"/>
          <p:cNvPicPr/>
          <p:nvPr/>
        </p:nvPicPr>
        <p:blipFill>
          <a:blip r:embed="rId5"/>
          <a:srcRect t="3570"/>
          <a:stretch/>
        </p:blipFill>
        <p:spPr>
          <a:xfrm>
            <a:off x="1414440" y="214200"/>
            <a:ext cx="8143920" cy="6564600"/>
          </a:xfrm>
          <a:prstGeom prst="rect">
            <a:avLst/>
          </a:prstGeom>
          <a:ln w="0">
            <a:noFill/>
          </a:ln>
        </p:spPr>
      </p:pic>
      <p:pic>
        <p:nvPicPr>
          <p:cNvPr id="39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97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9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9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00" name="Rounded Rectangular Callout 10"/>
          <p:cNvSpPr/>
          <p:nvPr/>
        </p:nvSpPr>
        <p:spPr>
          <a:xfrm>
            <a:off x="271440" y="928800"/>
            <a:ext cx="1500120" cy="571320"/>
          </a:xfrm>
          <a:prstGeom prst="wedgeRoundRectCallout">
            <a:avLst>
              <a:gd name="adj1" fmla="val 128879"/>
              <a:gd name="adj2" fmla="val 62754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9924" y="19453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402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403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404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6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407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408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9" name="Freeform 408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10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411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0" name="Text Box 26"/>
          <p:cNvSpPr/>
          <p:nvPr/>
        </p:nvSpPr>
        <p:spPr>
          <a:xfrm>
            <a:off x="843120" y="428760"/>
            <a:ext cx="9501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Cảm nhận về giai điệu và nội dung bài hát?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1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22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423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4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425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426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427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4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9" name="Freeform 428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0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1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432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4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4" name="Freeform 433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5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6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437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4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9" name="Freeform 438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0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1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442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4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4" name="Freeform 443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5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6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447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4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9" name="Freeform 448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0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1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452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4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4" name="Freeform 453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5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6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457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4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0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1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462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4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4" name="Freeform 463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5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6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467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4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9" name="Freeform 468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0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1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472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4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5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6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477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4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9" name="Freeform 478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0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81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482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483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48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5" name="Freeform 484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6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7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488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48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0" name="Freeform 489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1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2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93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49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5" name="Freeform 494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6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7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98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49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0" name="Freeform 499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1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2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503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50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5" name="Freeform 504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6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7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508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50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10" name="Freeform 509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11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12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513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51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15" name="Freeform 514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16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17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518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51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20" name="Freeform 519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21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22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523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52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25" name="Freeform 524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26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27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528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52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30" name="Freeform 529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31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32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533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53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35" name="Freeform 534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36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537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538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539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540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541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42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43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44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45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46" name="Picture 2" descr="Trường Tiểu học Thị Trấn khai giảng năm học mới - Website của Trường Tiểu  học Thị trấn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803240" y="1500120"/>
            <a:ext cx="7643880" cy="400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48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549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50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2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553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554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5" name="Freeform 554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6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557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66" name="Text Box 26"/>
          <p:cNvSpPr/>
          <p:nvPr/>
        </p:nvSpPr>
        <p:spPr>
          <a:xfrm>
            <a:off x="843120" y="428760"/>
            <a:ext cx="95011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Nghe âm thanh đoán tên nhạc cụ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7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68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569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0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571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572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573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5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5" name="Freeform 574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6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7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578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5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0" name="Freeform 579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1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2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583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5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5" name="Freeform 584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6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7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588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5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0" name="Freeform 589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1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2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593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5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5" name="Freeform 594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6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7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598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5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0" name="Freeform 599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1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2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603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60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5" name="Freeform 604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6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7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608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60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0" name="Freeform 609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1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2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613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61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5" name="Freeform 614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6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7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618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61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0" name="Freeform 619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1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2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623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62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5" name="Freeform 624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6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627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628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629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63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1" name="Freeform 630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2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3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634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63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6" name="Freeform 635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7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8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639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64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1" name="Freeform 640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2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3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644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64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6" name="Freeform 645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7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8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649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65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1" name="Freeform 650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2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3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654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65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6" name="Freeform 655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7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8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659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66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1" name="Freeform 660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2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3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664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66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6" name="Freeform 665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7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8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669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67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71" name="Freeform 670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72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73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674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67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76" name="Freeform 675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77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78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679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68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81" name="Freeform 680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82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683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684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685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686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687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88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89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90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91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2" name="Picture 9" descr="D:\GIÁO ÁN 1 2020-2021\HÌNH SOẠN GIÁO ÁN\Nhạc cụ\Trống con.jpg"/>
          <p:cNvPicPr/>
          <p:nvPr/>
        </p:nvPicPr>
        <p:blipFill>
          <a:blip r:embed="rId1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70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0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0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0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06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6189"/>
          <a:stretch/>
        </p:blipFill>
        <p:spPr>
          <a:xfrm>
            <a:off x="771480" y="1357200"/>
            <a:ext cx="9429840" cy="4214880"/>
          </a:xfrm>
          <a:prstGeom prst="rect">
            <a:avLst/>
          </a:prstGeom>
          <a:ln w="0">
            <a:noFill/>
          </a:ln>
        </p:spPr>
      </p:pic>
      <p:sp>
        <p:nvSpPr>
          <p:cNvPr id="707" name="Text Box 9"/>
          <p:cNvSpPr/>
          <p:nvPr/>
        </p:nvSpPr>
        <p:spPr>
          <a:xfrm>
            <a:off x="414360" y="1000080"/>
            <a:ext cx="35719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Cách gõ trống con: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7472</TotalTime>
  <Words>71</Words>
  <Application>Microsoft Office PowerPoint</Application>
  <PresentationFormat>Custom</PresentationFormat>
  <Paragraphs>21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Constantia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601</cp:revision>
  <dcterms:created xsi:type="dcterms:W3CDTF">2010-04-30T20:19:48Z</dcterms:created>
  <dcterms:modified xsi:type="dcterms:W3CDTF">2023-10-20T06:52:53Z</dcterms:modified>
  <dc:language>en-US</dc:language>
</cp:coreProperties>
</file>