
<file path=[Content_Types].xml><?xml version="1.0" encoding="utf-8"?>
<Types xmlns="http://schemas.openxmlformats.org/package/2006/content-types">
  <Default Extension="emf" ContentType="image/x-emf"/>
  <Default Extension="jpeg" ContentType="image/jpeg"/>
  <Default Extension="jp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1"/>
  </p:notesMasterIdLst>
  <p:sldIdLst>
    <p:sldId id="300" r:id="rId2"/>
    <p:sldId id="304" r:id="rId3"/>
    <p:sldId id="302" r:id="rId4"/>
    <p:sldId id="292" r:id="rId5"/>
    <p:sldId id="360" r:id="rId6"/>
    <p:sldId id="334" r:id="rId7"/>
    <p:sldId id="306" r:id="rId8"/>
    <p:sldId id="391" r:id="rId9"/>
    <p:sldId id="355" r:id="rId10"/>
    <p:sldId id="366" r:id="rId11"/>
    <p:sldId id="383" r:id="rId12"/>
    <p:sldId id="384" r:id="rId13"/>
    <p:sldId id="385" r:id="rId14"/>
    <p:sldId id="386" r:id="rId15"/>
    <p:sldId id="387" r:id="rId16"/>
    <p:sldId id="388" r:id="rId17"/>
    <p:sldId id="392" r:id="rId18"/>
    <p:sldId id="356" r:id="rId19"/>
    <p:sldId id="357" r:id="rId20"/>
    <p:sldId id="256" r:id="rId21"/>
    <p:sldId id="266" r:id="rId22"/>
    <p:sldId id="257" r:id="rId23"/>
    <p:sldId id="258" r:id="rId24"/>
    <p:sldId id="259" r:id="rId25"/>
    <p:sldId id="260" r:id="rId26"/>
    <p:sldId id="261" r:id="rId27"/>
    <p:sldId id="262" r:id="rId28"/>
    <p:sldId id="263" r:id="rId29"/>
    <p:sldId id="264" r:id="rId30"/>
    <p:sldId id="265" r:id="rId31"/>
    <p:sldId id="337" r:id="rId32"/>
    <p:sldId id="333" r:id="rId33"/>
    <p:sldId id="372" r:id="rId34"/>
    <p:sldId id="336" r:id="rId35"/>
    <p:sldId id="358" r:id="rId36"/>
    <p:sldId id="389" r:id="rId37"/>
    <p:sldId id="335" r:id="rId38"/>
    <p:sldId id="373" r:id="rId39"/>
    <p:sldId id="374" r:id="rId40"/>
    <p:sldId id="375" r:id="rId41"/>
    <p:sldId id="315" r:id="rId42"/>
    <p:sldId id="378" r:id="rId43"/>
    <p:sldId id="381" r:id="rId44"/>
    <p:sldId id="390" r:id="rId45"/>
    <p:sldId id="380" r:id="rId46"/>
    <p:sldId id="331" r:id="rId47"/>
    <p:sldId id="295" r:id="rId48"/>
    <p:sldId id="329" r:id="rId49"/>
    <p:sldId id="340" r:id="rId5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ieu Phan Van" initials="RPV" lastIdx="34" clrIdx="0">
    <p:extLst>
      <p:ext uri="{19B8F6BF-5375-455C-9EA6-DF929625EA0E}">
        <p15:presenceInfo xmlns:p15="http://schemas.microsoft.com/office/powerpoint/2012/main" userId="83b57fff0cc03ed3"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933"/>
    <p:restoredTop sz="95915"/>
  </p:normalViewPr>
  <p:slideViewPr>
    <p:cSldViewPr snapToGrid="0">
      <p:cViewPr varScale="1">
        <p:scale>
          <a:sx n="71" d="100"/>
          <a:sy n="71" d="100"/>
        </p:scale>
        <p:origin x="384" y="6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C64FE50-D189-4693-915D-AE9503F4174D}" type="datetimeFigureOut">
              <a:rPr lang="en-US" smtClean="0"/>
              <a:t>8/2/2022</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34EA44A-927D-4D59-858E-589BCB488996}" type="slidenum">
              <a:rPr lang="en-US" smtClean="0"/>
              <a:t>‹#›</a:t>
            </a:fld>
            <a:endParaRPr lang="en-US"/>
          </a:p>
        </p:txBody>
      </p:sp>
    </p:spTree>
    <p:extLst>
      <p:ext uri="{BB962C8B-B14F-4D97-AF65-F5344CB8AC3E}">
        <p14:creationId xmlns:p14="http://schemas.microsoft.com/office/powerpoint/2010/main" val="42321653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Put three or four FLASHCARDS (school subjects) on the board and tell your child to look at them. Ask them to close their eyes and take one card away. When your child opens their eyes, ask them to guess what is missing.</a:t>
            </a:r>
            <a:endParaRPr lang="en-VN" dirty="0"/>
          </a:p>
        </p:txBody>
      </p:sp>
      <p:sp>
        <p:nvSpPr>
          <p:cNvPr id="4" name="Slide Number Placeholder 3"/>
          <p:cNvSpPr>
            <a:spLocks noGrp="1"/>
          </p:cNvSpPr>
          <p:nvPr>
            <p:ph type="sldNum" sz="quarter" idx="5"/>
          </p:nvPr>
        </p:nvSpPr>
        <p:spPr/>
        <p:txBody>
          <a:bodyPr/>
          <a:lstStyle/>
          <a:p>
            <a:fld id="{234EA44A-927D-4D59-858E-589BCB488996}" type="slidenum">
              <a:rPr lang="en-US" smtClean="0"/>
              <a:t>5</a:t>
            </a:fld>
            <a:endParaRPr lang="en-US"/>
          </a:p>
        </p:txBody>
      </p:sp>
    </p:spTree>
    <p:extLst>
      <p:ext uri="{BB962C8B-B14F-4D97-AF65-F5344CB8AC3E}">
        <p14:creationId xmlns:p14="http://schemas.microsoft.com/office/powerpoint/2010/main" val="3689635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Google Shape;123;g8b90bbec47_0_6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 name="Google Shape;124;g8b90bbec47_0_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g8b90bbec47_0_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2" name="Google Shape;132;g8b90bbec47_0_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
        <p:nvSpPr>
          <p:cNvPr id="4" name="Slide Number Placeholder 3"/>
          <p:cNvSpPr>
            <a:spLocks noGrp="1"/>
          </p:cNvSpPr>
          <p:nvPr>
            <p:ph type="sldNum" sz="quarter" idx="5"/>
          </p:nvPr>
        </p:nvSpPr>
        <p:spPr/>
        <p:txBody>
          <a:bodyPr/>
          <a:lstStyle/>
          <a:p>
            <a:fld id="{234EA44A-927D-4D59-858E-589BCB488996}" type="slidenum">
              <a:rPr lang="en-US" smtClean="0"/>
              <a:t>42</a:t>
            </a:fld>
            <a:endParaRPr lang="en-US"/>
          </a:p>
        </p:txBody>
      </p:sp>
    </p:spTree>
    <p:extLst>
      <p:ext uri="{BB962C8B-B14F-4D97-AF65-F5344CB8AC3E}">
        <p14:creationId xmlns:p14="http://schemas.microsoft.com/office/powerpoint/2010/main" val="37115149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8b90bbec47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8b90bbec47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g8b90bbec47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 name="Google Shape;59;g8b90bbec47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
        <p:cNvGrpSpPr/>
        <p:nvPr/>
      </p:nvGrpSpPr>
      <p:grpSpPr>
        <a:xfrm>
          <a:off x="0" y="0"/>
          <a:ext cx="0" cy="0"/>
          <a:chOff x="0" y="0"/>
          <a:chExt cx="0" cy="0"/>
        </a:xfrm>
      </p:grpSpPr>
      <p:sp>
        <p:nvSpPr>
          <p:cNvPr id="70" name="Google Shape;70;g8b90bbec47_0_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 name="Google Shape;71;g8b90bbec47_0_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
        <p:cNvGrpSpPr/>
        <p:nvPr/>
      </p:nvGrpSpPr>
      <p:grpSpPr>
        <a:xfrm>
          <a:off x="0" y="0"/>
          <a:ext cx="0" cy="0"/>
          <a:chOff x="0" y="0"/>
          <a:chExt cx="0" cy="0"/>
        </a:xfrm>
      </p:grpSpPr>
      <p:sp>
        <p:nvSpPr>
          <p:cNvPr id="78" name="Google Shape;78;g8b90bbec47_0_4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 name="Google Shape;79;g8b90bbec47_0_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g8b90bbec47_0_7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 name="Google Shape;88;g8b90bbec47_0_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8b90bbec47_0_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8b90bbec47_0_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g8b90bbec47_0_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 name="Google Shape;104;g8b90bbec47_0_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g8aaafa8ed2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 name="Google Shape;115;g8aaafa8ed2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814803827"/>
      </p:ext>
    </p:extLst>
  </p:cSld>
  <p:clrMapOvr>
    <a:masterClrMapping/>
  </p:clrMapOvr>
  <p:transition spd="med">
    <p:split orient="vert"/>
  </p:transition>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2015782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slide" type="title">
  <p:cSld name="1_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a:fld id="{00000000-1234-1234-1234-123412341234}" type="slidenum">
              <a:rPr lang="en" smtClean="0"/>
              <a:pPr algn="r"/>
              <a:t>‹#›</a:t>
            </a:fld>
            <a:endParaRPr lang="en"/>
          </a:p>
        </p:txBody>
      </p:sp>
    </p:spTree>
    <p:extLst>
      <p:ext uri="{BB962C8B-B14F-4D97-AF65-F5344CB8AC3E}">
        <p14:creationId xmlns:p14="http://schemas.microsoft.com/office/powerpoint/2010/main" val="20227962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a:fld id="{00000000-1234-1234-1234-123412341234}" type="slidenum">
              <a:rPr lang="en" smtClean="0"/>
              <a:pPr algn="r"/>
              <a:t>‹#›</a:t>
            </a:fld>
            <a:endParaRPr lang="en"/>
          </a:p>
        </p:txBody>
      </p:sp>
    </p:spTree>
    <p:extLst>
      <p:ext uri="{BB962C8B-B14F-4D97-AF65-F5344CB8AC3E}">
        <p14:creationId xmlns:p14="http://schemas.microsoft.com/office/powerpoint/2010/main" val="38330020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4" name="Google Shape;24;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a:fld id="{00000000-1234-1234-1234-123412341234}" type="slidenum">
              <a:rPr lang="en" smtClean="0"/>
              <a:pPr algn="r"/>
              <a:t>‹#›</a:t>
            </a:fld>
            <a:endParaRPr lang="en"/>
          </a:p>
        </p:txBody>
      </p:sp>
    </p:spTree>
    <p:extLst>
      <p:ext uri="{BB962C8B-B14F-4D97-AF65-F5344CB8AC3E}">
        <p14:creationId xmlns:p14="http://schemas.microsoft.com/office/powerpoint/2010/main" val="31171077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a:fld id="{00000000-1234-1234-1234-123412341234}" type="slidenum">
              <a:rPr lang="en" smtClean="0"/>
              <a:pPr algn="r"/>
              <a:t>‹#›</a:t>
            </a:fld>
            <a:endParaRPr lang="en"/>
          </a:p>
        </p:txBody>
      </p:sp>
    </p:spTree>
    <p:extLst>
      <p:ext uri="{BB962C8B-B14F-4D97-AF65-F5344CB8AC3E}">
        <p14:creationId xmlns:p14="http://schemas.microsoft.com/office/powerpoint/2010/main" val="16099894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4.png"/><Relationship Id="rId5" Type="http://schemas.openxmlformats.org/officeDocument/2006/relationships/slideLayout" Target="../slideLayouts/slideLayout5.xml"/><Relationship Id="rId10"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7BAAA43A-D53D-2C48-B445-0A4FE623C418}"/>
              </a:ext>
            </a:extLst>
          </p:cNvPr>
          <p:cNvPicPr>
            <a:picLocks noChangeAspect="1"/>
          </p:cNvPicPr>
          <p:nvPr userDrawn="1"/>
        </p:nvPicPr>
        <p:blipFill>
          <a:blip r:embed="rId8" cstate="email">
            <a:extLst>
              <a:ext uri="{28A0092B-C50C-407E-A947-70E740481C1C}">
                <a14:useLocalDpi xmlns:a14="http://schemas.microsoft.com/office/drawing/2010/main"/>
              </a:ext>
            </a:extLst>
          </a:blip>
          <a:srcRect/>
          <a:stretch/>
        </p:blipFill>
        <p:spPr>
          <a:xfrm>
            <a:off x="-21771" y="0"/>
            <a:ext cx="12213771" cy="6850051"/>
          </a:xfrm>
          <a:prstGeom prst="rect">
            <a:avLst/>
          </a:prstGeom>
        </p:spPr>
      </p:pic>
      <p:pic>
        <p:nvPicPr>
          <p:cNvPr id="8" name="Picture 7">
            <a:hlinkClick r:id="" action="ppaction://hlinkshowjump?jump=firstslide"/>
            <a:extLst>
              <a:ext uri="{FF2B5EF4-FFF2-40B4-BE49-F238E27FC236}">
                <a16:creationId xmlns:a16="http://schemas.microsoft.com/office/drawing/2014/main" id="{3E7D6160-95E1-FF4E-81BA-F4D532658E1C}"/>
              </a:ext>
            </a:extLst>
          </p:cNvPr>
          <p:cNvPicPr>
            <a:picLocks noChangeAspect="1"/>
          </p:cNvPicPr>
          <p:nvPr userDrawn="1"/>
        </p:nvPicPr>
        <p:blipFill>
          <a:blip r:embed="rId9" cstate="email">
            <a:extLst>
              <a:ext uri="{28A0092B-C50C-407E-A947-70E740481C1C}">
                <a14:useLocalDpi xmlns:a14="http://schemas.microsoft.com/office/drawing/2010/main"/>
              </a:ext>
            </a:extLst>
          </a:blip>
          <a:srcRect/>
          <a:stretch/>
        </p:blipFill>
        <p:spPr>
          <a:xfrm>
            <a:off x="5831305" y="6337300"/>
            <a:ext cx="529389" cy="529389"/>
          </a:xfrm>
          <a:prstGeom prst="rect">
            <a:avLst/>
          </a:prstGeom>
          <a:effectLst>
            <a:outerShdw blurRad="50800" dist="38100" dir="8100000" algn="tr" rotWithShape="0">
              <a:prstClr val="black">
                <a:alpha val="40000"/>
              </a:prstClr>
            </a:outerShdw>
          </a:effectLst>
        </p:spPr>
      </p:pic>
      <p:pic>
        <p:nvPicPr>
          <p:cNvPr id="9" name="Picture 8">
            <a:hlinkClick r:id="" action="ppaction://hlinkshowjump?jump=nextslide"/>
            <a:extLst>
              <a:ext uri="{FF2B5EF4-FFF2-40B4-BE49-F238E27FC236}">
                <a16:creationId xmlns:a16="http://schemas.microsoft.com/office/drawing/2014/main" id="{65C9951C-EB45-8743-AB57-CEFD9316A244}"/>
              </a:ext>
            </a:extLst>
          </p:cNvPr>
          <p:cNvPicPr>
            <a:picLocks noChangeAspect="1"/>
          </p:cNvPicPr>
          <p:nvPr userDrawn="1"/>
        </p:nvPicPr>
        <p:blipFill>
          <a:blip r:embed="rId10" cstate="email">
            <a:extLst>
              <a:ext uri="{28A0092B-C50C-407E-A947-70E740481C1C}">
                <a14:useLocalDpi xmlns:a14="http://schemas.microsoft.com/office/drawing/2010/main"/>
              </a:ext>
            </a:extLst>
          </a:blip>
          <a:stretch>
            <a:fillRect/>
          </a:stretch>
        </p:blipFill>
        <p:spPr>
          <a:xfrm>
            <a:off x="6371845" y="6598364"/>
            <a:ext cx="126915" cy="191883"/>
          </a:xfrm>
          <a:prstGeom prst="rect">
            <a:avLst/>
          </a:prstGeom>
          <a:effectLst>
            <a:outerShdw blurRad="50800" dist="38100" dir="8100000" algn="tr" rotWithShape="0">
              <a:prstClr val="black">
                <a:alpha val="40000"/>
              </a:prstClr>
            </a:outerShdw>
          </a:effectLst>
        </p:spPr>
      </p:pic>
      <p:pic>
        <p:nvPicPr>
          <p:cNvPr id="10" name="Picture 9">
            <a:hlinkClick r:id="" action="ppaction://hlinkshowjump?jump=previousslide"/>
            <a:extLst>
              <a:ext uri="{FF2B5EF4-FFF2-40B4-BE49-F238E27FC236}">
                <a16:creationId xmlns:a16="http://schemas.microsoft.com/office/drawing/2014/main" id="{83382951-8E9D-244A-8473-731D885E2710}"/>
              </a:ext>
            </a:extLst>
          </p:cNvPr>
          <p:cNvPicPr>
            <a:picLocks noChangeAspect="1"/>
          </p:cNvPicPr>
          <p:nvPr userDrawn="1"/>
        </p:nvPicPr>
        <p:blipFill>
          <a:blip r:embed="rId10" cstate="email">
            <a:extLst>
              <a:ext uri="{28A0092B-C50C-407E-A947-70E740481C1C}">
                <a14:useLocalDpi xmlns:a14="http://schemas.microsoft.com/office/drawing/2010/main"/>
              </a:ext>
            </a:extLst>
          </a:blip>
          <a:stretch>
            <a:fillRect/>
          </a:stretch>
        </p:blipFill>
        <p:spPr>
          <a:xfrm rot="10800000">
            <a:off x="5693239" y="6598364"/>
            <a:ext cx="126915" cy="191883"/>
          </a:xfrm>
          <a:prstGeom prst="rect">
            <a:avLst/>
          </a:prstGeom>
          <a:effectLst>
            <a:outerShdw blurRad="50800" dist="38100" dir="8100000" algn="tr" rotWithShape="0">
              <a:prstClr val="black">
                <a:alpha val="40000"/>
              </a:prstClr>
            </a:outerShdw>
          </a:effectLst>
        </p:spPr>
      </p:pic>
      <p:sp>
        <p:nvSpPr>
          <p:cNvPr id="13" name="TextBox 9">
            <a:extLst>
              <a:ext uri="{FF2B5EF4-FFF2-40B4-BE49-F238E27FC236}">
                <a16:creationId xmlns:a16="http://schemas.microsoft.com/office/drawing/2014/main" id="{FE798370-27E2-9F41-A466-FC64C7FFD70A}"/>
              </a:ext>
            </a:extLst>
          </p:cNvPr>
          <p:cNvSpPr txBox="1"/>
          <p:nvPr userDrawn="1"/>
        </p:nvSpPr>
        <p:spPr>
          <a:xfrm>
            <a:off x="153420" y="-41098"/>
            <a:ext cx="764953" cy="369332"/>
          </a:xfrm>
          <a:prstGeom prst="rect">
            <a:avLst/>
          </a:prstGeom>
          <a:noFill/>
          <a:effectLst>
            <a:outerShdw blurRad="50800" dist="38100" dir="2700000" algn="tl" rotWithShape="0">
              <a:prstClr val="black">
                <a:alpha val="40000"/>
              </a:prstClr>
            </a:outerShdw>
          </a:effectLst>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800" b="1" dirty="0">
                <a:solidFill>
                  <a:schemeClr val="bg1"/>
                </a:solidFill>
              </a:rPr>
              <a:t>Unit 3</a:t>
            </a:r>
          </a:p>
        </p:txBody>
      </p:sp>
      <p:sp>
        <p:nvSpPr>
          <p:cNvPr id="14" name="TextBox 13">
            <a:extLst>
              <a:ext uri="{FF2B5EF4-FFF2-40B4-BE49-F238E27FC236}">
                <a16:creationId xmlns:a16="http://schemas.microsoft.com/office/drawing/2014/main" id="{D7889D60-3103-E54C-9167-2287BEE5C81A}"/>
              </a:ext>
            </a:extLst>
          </p:cNvPr>
          <p:cNvSpPr txBox="1"/>
          <p:nvPr userDrawn="1"/>
        </p:nvSpPr>
        <p:spPr>
          <a:xfrm>
            <a:off x="24732" y="6510902"/>
            <a:ext cx="2498826" cy="307777"/>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sz="1400" baseline="0" dirty="0" err="1">
                <a:solidFill>
                  <a:schemeClr val="bg1"/>
                </a:solidFill>
              </a:rPr>
              <a:t>Tiếng</a:t>
            </a:r>
            <a:r>
              <a:rPr lang="en-US" sz="1400" baseline="0" dirty="0">
                <a:solidFill>
                  <a:schemeClr val="bg1"/>
                </a:solidFill>
              </a:rPr>
              <a:t> Anh 3 </a:t>
            </a:r>
            <a:r>
              <a:rPr lang="en-US" sz="1400" baseline="0" dirty="0" err="1">
                <a:solidFill>
                  <a:schemeClr val="bg1"/>
                </a:solidFill>
              </a:rPr>
              <a:t>i</a:t>
            </a:r>
            <a:r>
              <a:rPr lang="en-US" sz="1400" baseline="0" dirty="0">
                <a:solidFill>
                  <a:schemeClr val="bg1"/>
                </a:solidFill>
              </a:rPr>
              <a:t>-Learn Smart Start </a:t>
            </a:r>
            <a:endParaRPr lang="en-US" sz="1400" dirty="0">
              <a:solidFill>
                <a:schemeClr val="bg1"/>
              </a:solidFill>
            </a:endParaRPr>
          </a:p>
        </p:txBody>
      </p:sp>
      <p:pic>
        <p:nvPicPr>
          <p:cNvPr id="15" name="Picture 14">
            <a:extLst>
              <a:ext uri="{FF2B5EF4-FFF2-40B4-BE49-F238E27FC236}">
                <a16:creationId xmlns:a16="http://schemas.microsoft.com/office/drawing/2014/main" id="{ECF13BED-1CB7-0146-BB6D-00DC4EC16FC0}"/>
              </a:ext>
            </a:extLst>
          </p:cNvPr>
          <p:cNvPicPr>
            <a:picLocks noChangeAspect="1"/>
          </p:cNvPicPr>
          <p:nvPr userDrawn="1"/>
        </p:nvPicPr>
        <p:blipFill>
          <a:blip r:embed="rId11" cstate="email">
            <a:extLst>
              <a:ext uri="{28A0092B-C50C-407E-A947-70E740481C1C}">
                <a14:useLocalDpi xmlns:a14="http://schemas.microsoft.com/office/drawing/2010/main"/>
              </a:ext>
            </a:extLst>
          </a:blip>
          <a:stretch>
            <a:fillRect/>
          </a:stretch>
        </p:blipFill>
        <p:spPr>
          <a:xfrm>
            <a:off x="11377246" y="6473297"/>
            <a:ext cx="663380" cy="338194"/>
          </a:xfrm>
          <a:prstGeom prst="rect">
            <a:avLst/>
          </a:prstGeom>
          <a:effectLst>
            <a:outerShdw blurRad="50800" dist="38100" dir="2700000" algn="tl" rotWithShape="0">
              <a:prstClr val="black">
                <a:alpha val="40000"/>
              </a:prstClr>
            </a:outerShdw>
          </a:effectLst>
        </p:spPr>
      </p:pic>
      <p:sp>
        <p:nvSpPr>
          <p:cNvPr id="11" name="TextBox 9">
            <a:extLst>
              <a:ext uri="{FF2B5EF4-FFF2-40B4-BE49-F238E27FC236}">
                <a16:creationId xmlns:a16="http://schemas.microsoft.com/office/drawing/2014/main" id="{FE798370-27E2-9F41-A466-FC64C7FFD70A}"/>
              </a:ext>
            </a:extLst>
          </p:cNvPr>
          <p:cNvSpPr txBox="1"/>
          <p:nvPr userDrawn="1"/>
        </p:nvSpPr>
        <p:spPr>
          <a:xfrm>
            <a:off x="10878551" y="-47027"/>
            <a:ext cx="1175322" cy="369332"/>
          </a:xfrm>
          <a:prstGeom prst="rect">
            <a:avLst/>
          </a:prstGeom>
          <a:noFill/>
          <a:effectLst>
            <a:outerShdw blurRad="50800" dist="38100" dir="2700000" algn="tl" rotWithShape="0">
              <a:prstClr val="black">
                <a:alpha val="40000"/>
              </a:prstClr>
            </a:outerShdw>
          </a:effectLst>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800" b="1" dirty="0">
                <a:solidFill>
                  <a:schemeClr val="bg1"/>
                </a:solidFill>
              </a:rPr>
              <a:t>Lesson</a:t>
            </a:r>
            <a:r>
              <a:rPr lang="en-US" sz="1800" b="1" baseline="0" dirty="0">
                <a:solidFill>
                  <a:schemeClr val="bg1"/>
                </a:solidFill>
              </a:rPr>
              <a:t> 3.1</a:t>
            </a:r>
            <a:endParaRPr lang="en-US" sz="1800" b="1" dirty="0">
              <a:solidFill>
                <a:schemeClr val="bg1"/>
              </a:solidFill>
            </a:endParaRPr>
          </a:p>
        </p:txBody>
      </p:sp>
    </p:spTree>
    <p:extLst>
      <p:ext uri="{BB962C8B-B14F-4D97-AF65-F5344CB8AC3E}">
        <p14:creationId xmlns:p14="http://schemas.microsoft.com/office/powerpoint/2010/main" val="305531220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5.png"/><Relationship Id="rId5" Type="http://schemas.openxmlformats.org/officeDocument/2006/relationships/image" Target="../media/image13.png"/><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16.png"/><Relationship Id="rId5" Type="http://schemas.openxmlformats.org/officeDocument/2006/relationships/image" Target="../media/image13.png"/><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17.png"/><Relationship Id="rId5" Type="http://schemas.openxmlformats.org/officeDocument/2006/relationships/image" Target="../media/image13.png"/><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18.png"/><Relationship Id="rId5" Type="http://schemas.openxmlformats.org/officeDocument/2006/relationships/image" Target="../media/image13.png"/><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19.png"/><Relationship Id="rId5" Type="http://schemas.openxmlformats.org/officeDocument/2006/relationships/image" Target="../media/image13.png"/><Relationship Id="rId4" Type="http://schemas.openxmlformats.org/officeDocument/2006/relationships/image" Target="../media/image12.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image" Target="../media/image20.png"/><Relationship Id="rId5" Type="http://schemas.openxmlformats.org/officeDocument/2006/relationships/image" Target="../media/image13.png"/><Relationship Id="rId4" Type="http://schemas.openxmlformats.org/officeDocument/2006/relationships/image" Target="../media/image12.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image" Target="../media/image21.png"/><Relationship Id="rId5" Type="http://schemas.openxmlformats.org/officeDocument/2006/relationships/image" Target="../media/image13.png"/><Relationship Id="rId4" Type="http://schemas.openxmlformats.org/officeDocument/2006/relationships/image" Target="../media/image12.png"/></Relationships>
</file>

<file path=ppt/slides/_rels/slide1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hyperlink" Target="http://www.pinpilinekin.com/2018/09/days-of-weeks-songs-for-kids-los-dias.html" TargetMode="Externa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27.png"/></Relationships>
</file>

<file path=ppt/slides/_rels/slide2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hyperlink" Target="https://pixabay.com/illustrations/saturday-sunday-monday-tuesday-2296766/"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9.png"/><Relationship Id="rId2" Type="http://schemas.openxmlformats.org/officeDocument/2006/relationships/audio" Target="../media/media9.mp3"/><Relationship Id="rId1" Type="http://schemas.microsoft.com/office/2007/relationships/media" Target="../media/media9.mp3"/><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12.png"/></Relationships>
</file>

<file path=ppt/slides/_rels/slide34.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hyperlink" Target="https://www.orientacionandujar.es/2016/09/14/horarios-xxl-colorear-completos-divertidos-ingles/21319151-school-timetable-theme-2/" TargetMode="External"/></Relationships>
</file>

<file path=ppt/slides/_rels/slide4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hyperlink" Target="https://eduhome.com.vn/DHALesson?idGrade=3&amp;idSubject=1&amp;idSeries=119&amp;idTheme=1068&amp;IdLevel=2&amp;idThemeServer=71" TargetMode="Externa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hyperlink" Target="http://www.eduhome.com.vn/" TargetMode="Externa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hyperlink" Target="https://dogear6.com/2012/03/07/why-do-a-daily-challenge/" TargetMode="Externa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7324" y="-75306"/>
            <a:ext cx="12229324" cy="6858000"/>
          </a:xfrm>
          <a:prstGeom prst="rect">
            <a:avLst/>
          </a:prstGeom>
        </p:spPr>
      </p:pic>
      <p:sp>
        <p:nvSpPr>
          <p:cNvPr id="2" name="TextBox 1"/>
          <p:cNvSpPr txBox="1"/>
          <p:nvPr/>
        </p:nvSpPr>
        <p:spPr>
          <a:xfrm>
            <a:off x="5862918" y="2323650"/>
            <a:ext cx="5195943" cy="2308324"/>
          </a:xfrm>
          <a:prstGeom prst="rect">
            <a:avLst/>
          </a:prstGeom>
          <a:noFill/>
        </p:spPr>
        <p:txBody>
          <a:bodyPr wrap="square" rtlCol="0">
            <a:spAutoFit/>
          </a:bodyPr>
          <a:lstStyle/>
          <a:p>
            <a:pPr algn="ctr"/>
            <a:r>
              <a:rPr lang="en-US" sz="4800" b="1" dirty="0">
                <a:solidFill>
                  <a:srgbClr val="FF0000"/>
                </a:solidFill>
              </a:rPr>
              <a:t>Unit 3: School</a:t>
            </a:r>
          </a:p>
          <a:p>
            <a:pPr algn="ctr"/>
            <a:r>
              <a:rPr lang="en-US" sz="4800" b="1" dirty="0">
                <a:solidFill>
                  <a:srgbClr val="00B050"/>
                </a:solidFill>
              </a:rPr>
              <a:t>Lesson 3.1</a:t>
            </a:r>
          </a:p>
          <a:p>
            <a:pPr algn="ctr"/>
            <a:r>
              <a:rPr lang="en-US" sz="4800" b="1" dirty="0">
                <a:solidFill>
                  <a:srgbClr val="0070C0"/>
                </a:solidFill>
              </a:rPr>
              <a:t>Page 44</a:t>
            </a:r>
          </a:p>
        </p:txBody>
      </p:sp>
    </p:spTree>
    <p:extLst>
      <p:ext uri="{BB962C8B-B14F-4D97-AF65-F5344CB8AC3E}">
        <p14:creationId xmlns:p14="http://schemas.microsoft.com/office/powerpoint/2010/main" val="4083332048"/>
      </p:ext>
    </p:extLst>
  </p:cSld>
  <p:clrMapOvr>
    <a:masterClrMapping/>
  </p:clrMapOvr>
  <p:transition spd="med">
    <p:split orient="vert"/>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monday.mp3" descr="monday.mp3">
            <a:hlinkClick r:id="" action="ppaction://media"/>
            <a:extLst>
              <a:ext uri="{FF2B5EF4-FFF2-40B4-BE49-F238E27FC236}">
                <a16:creationId xmlns:a16="http://schemas.microsoft.com/office/drawing/2014/main" id="{C84ADC21-2ADB-6E16-EEB0-5A56B583383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636304" y="3106259"/>
            <a:ext cx="812800" cy="812800"/>
          </a:xfrm>
          <a:prstGeom prst="rect">
            <a:avLst/>
          </a:prstGeom>
        </p:spPr>
      </p:pic>
      <p:sp>
        <p:nvSpPr>
          <p:cNvPr id="10" name="TextBox 9">
            <a:extLst>
              <a:ext uri="{FF2B5EF4-FFF2-40B4-BE49-F238E27FC236}">
                <a16:creationId xmlns:a16="http://schemas.microsoft.com/office/drawing/2014/main" id="{1C57EDF2-BB4D-F6EE-5B7F-71CB1BB9AD55}"/>
              </a:ext>
            </a:extLst>
          </p:cNvPr>
          <p:cNvSpPr txBox="1"/>
          <p:nvPr/>
        </p:nvSpPr>
        <p:spPr>
          <a:xfrm>
            <a:off x="8294221" y="973314"/>
            <a:ext cx="3628398" cy="369332"/>
          </a:xfrm>
          <a:prstGeom prst="rect">
            <a:avLst/>
          </a:prstGeom>
          <a:noFill/>
        </p:spPr>
        <p:txBody>
          <a:bodyPr wrap="square" rtlCol="0">
            <a:spAutoFit/>
          </a:bodyPr>
          <a:lstStyle/>
          <a:p>
            <a:r>
              <a:rPr lang="en-US" i="1" dirty="0">
                <a:solidFill>
                  <a:srgbClr val="FF0000"/>
                </a:solidFill>
              </a:rPr>
              <a:t>Click each picture to hear the sound.</a:t>
            </a:r>
          </a:p>
        </p:txBody>
      </p:sp>
      <p:sp>
        <p:nvSpPr>
          <p:cNvPr id="11" name="TextBox 10">
            <a:extLst>
              <a:ext uri="{FF2B5EF4-FFF2-40B4-BE49-F238E27FC236}">
                <a16:creationId xmlns:a16="http://schemas.microsoft.com/office/drawing/2014/main" id="{9B017E69-DF0B-A356-F936-70454D4AD6A2}"/>
              </a:ext>
            </a:extLst>
          </p:cNvPr>
          <p:cNvSpPr txBox="1"/>
          <p:nvPr/>
        </p:nvSpPr>
        <p:spPr>
          <a:xfrm>
            <a:off x="6465880" y="2783094"/>
            <a:ext cx="1828341" cy="646331"/>
          </a:xfrm>
          <a:prstGeom prst="rect">
            <a:avLst/>
          </a:prstGeom>
          <a:solidFill>
            <a:schemeClr val="bg1"/>
          </a:solidFill>
          <a:effectLst>
            <a:outerShdw blurRad="63500" sx="102000" sy="102000" algn="ctr" rotWithShape="0">
              <a:prstClr val="black">
                <a:alpha val="40000"/>
              </a:prstClr>
            </a:outerShdw>
          </a:effectLst>
        </p:spPr>
        <p:txBody>
          <a:bodyPr wrap="square" rtlCol="0">
            <a:spAutoFit/>
          </a:bodyPr>
          <a:lstStyle/>
          <a:p>
            <a:pPr algn="ctr"/>
            <a:r>
              <a:rPr lang="en-US" sz="3600" b="1" dirty="0">
                <a:solidFill>
                  <a:srgbClr val="0070C0"/>
                </a:solidFill>
              </a:rPr>
              <a:t>Monday </a:t>
            </a:r>
            <a:endParaRPr lang="en-US" sz="6000" dirty="0">
              <a:solidFill>
                <a:srgbClr val="0070C0"/>
              </a:solidFill>
            </a:endParaRPr>
          </a:p>
        </p:txBody>
      </p:sp>
      <p:sp>
        <p:nvSpPr>
          <p:cNvPr id="12" name="TextBox 11">
            <a:extLst>
              <a:ext uri="{FF2B5EF4-FFF2-40B4-BE49-F238E27FC236}">
                <a16:creationId xmlns:a16="http://schemas.microsoft.com/office/drawing/2014/main" id="{2FC1854F-3CB6-82F7-57E5-66DBCD3FB063}"/>
              </a:ext>
            </a:extLst>
          </p:cNvPr>
          <p:cNvSpPr txBox="1"/>
          <p:nvPr/>
        </p:nvSpPr>
        <p:spPr>
          <a:xfrm>
            <a:off x="6663266" y="4294149"/>
            <a:ext cx="1630955" cy="830997"/>
          </a:xfrm>
          <a:prstGeom prst="rect">
            <a:avLst/>
          </a:prstGeom>
          <a:solidFill>
            <a:schemeClr val="bg1"/>
          </a:solidFill>
          <a:effectLst>
            <a:outerShdw blurRad="63500" sx="102000" sy="102000" algn="ctr" rotWithShape="0">
              <a:prstClr val="black">
                <a:alpha val="40000"/>
              </a:prstClr>
            </a:outerShdw>
          </a:effectLst>
        </p:spPr>
        <p:txBody>
          <a:bodyPr wrap="square" rtlCol="0">
            <a:spAutoFit/>
          </a:bodyPr>
          <a:lstStyle/>
          <a:p>
            <a:pPr algn="ctr"/>
            <a:r>
              <a:rPr lang="en-US" sz="2400" dirty="0"/>
              <a:t>/ˈ</a:t>
            </a:r>
            <a:r>
              <a:rPr lang="en-US" sz="2400" dirty="0" err="1"/>
              <a:t>mʌndeɪ</a:t>
            </a:r>
            <a:r>
              <a:rPr lang="en-US" sz="2400" dirty="0"/>
              <a:t>/ </a:t>
            </a:r>
          </a:p>
          <a:p>
            <a:pPr algn="ctr"/>
            <a:r>
              <a:rPr lang="vi-VN" sz="2400" dirty="0"/>
              <a:t>Thứ Hai </a:t>
            </a:r>
          </a:p>
        </p:txBody>
      </p:sp>
      <p:sp>
        <p:nvSpPr>
          <p:cNvPr id="22" name="TextBox 21">
            <a:extLst>
              <a:ext uri="{FF2B5EF4-FFF2-40B4-BE49-F238E27FC236}">
                <a16:creationId xmlns:a16="http://schemas.microsoft.com/office/drawing/2014/main" id="{52F42F5B-6DC0-99CB-EB85-6E6AE35CFB65}"/>
              </a:ext>
            </a:extLst>
          </p:cNvPr>
          <p:cNvSpPr txBox="1"/>
          <p:nvPr/>
        </p:nvSpPr>
        <p:spPr>
          <a:xfrm>
            <a:off x="9059207" y="575101"/>
            <a:ext cx="1913593" cy="369332"/>
          </a:xfrm>
          <a:prstGeom prst="rect">
            <a:avLst/>
          </a:prstGeom>
          <a:noFill/>
        </p:spPr>
        <p:txBody>
          <a:bodyPr wrap="square" rtlCol="0">
            <a:spAutoFit/>
          </a:bodyPr>
          <a:lstStyle/>
          <a:p>
            <a:r>
              <a:rPr lang="en-US" i="1" dirty="0">
                <a:solidFill>
                  <a:srgbClr val="FF0000"/>
                </a:solidFill>
              </a:rPr>
              <a:t>Listen and repeat.</a:t>
            </a:r>
          </a:p>
        </p:txBody>
      </p:sp>
      <p:pic>
        <p:nvPicPr>
          <p:cNvPr id="9" name="Picture 8">
            <a:extLst>
              <a:ext uri="{FF2B5EF4-FFF2-40B4-BE49-F238E27FC236}">
                <a16:creationId xmlns:a16="http://schemas.microsoft.com/office/drawing/2014/main" id="{D6F08A17-BD87-F2F2-4F21-B5F448CD4B9E}"/>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85195" y="448617"/>
            <a:ext cx="6083300" cy="622300"/>
          </a:xfrm>
          <a:prstGeom prst="rect">
            <a:avLst/>
          </a:prstGeom>
          <a:effectLst>
            <a:outerShdw blurRad="50800" dist="38100" dir="2700000" algn="tl" rotWithShape="0">
              <a:prstClr val="black">
                <a:alpha val="40000"/>
              </a:prstClr>
            </a:outerShdw>
          </a:effectLst>
        </p:spPr>
      </p:pic>
      <p:pic>
        <p:nvPicPr>
          <p:cNvPr id="5" name="Picture 4" descr="Calendar&#10;&#10;Description automatically generated">
            <a:extLst>
              <a:ext uri="{FF2B5EF4-FFF2-40B4-BE49-F238E27FC236}">
                <a16:creationId xmlns:a16="http://schemas.microsoft.com/office/drawing/2014/main" id="{49AB699E-6BF8-A917-DA74-EAEAF12C7032}"/>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2640097" y="1215324"/>
            <a:ext cx="3628398" cy="5056900"/>
          </a:xfrm>
          <a:prstGeom prst="rect">
            <a:avLst/>
          </a:prstGeom>
        </p:spPr>
      </p:pic>
    </p:spTree>
    <p:extLst>
      <p:ext uri="{BB962C8B-B14F-4D97-AF65-F5344CB8AC3E}">
        <p14:creationId xmlns:p14="http://schemas.microsoft.com/office/powerpoint/2010/main" val="2148935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ircle(in)">
                                      <p:cBhvr>
                                        <p:cTn id="7" dur="20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circle(in)">
                                      <p:cBhvr>
                                        <p:cTn id="12" dur="20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mediacall" presetSubtype="0" fill="hold" nodeType="clickEffect">
                                  <p:stCondLst>
                                    <p:cond delay="0"/>
                                  </p:stCondLst>
                                  <p:childTnLst>
                                    <p:cmd type="call" cmd="playFrom(0.0)">
                                      <p:cBhvr>
                                        <p:cTn id="16" dur="18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7" fill="hold" display="0">
                  <p:stCondLst>
                    <p:cond delay="indefinite"/>
                  </p:stCondLst>
                  <p:endCondLst>
                    <p:cond evt="onStopAudio" delay="0">
                      <p:tgtEl>
                        <p:sldTgt/>
                      </p:tgtEl>
                    </p:cond>
                  </p:endCondLst>
                </p:cTn>
                <p:tgtEl>
                  <p:spTgt spid="2"/>
                </p:tgtEl>
              </p:cMediaNode>
            </p:audio>
          </p:childTnLst>
        </p:cTn>
      </p:par>
    </p:tnLst>
    <p:bldLst>
      <p:bldP spid="11" grpId="0" animBg="1"/>
      <p:bldP spid="1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uesday.mp3" descr="tuesday.mp3">
            <a:hlinkClick r:id="" action="ppaction://media"/>
            <a:extLst>
              <a:ext uri="{FF2B5EF4-FFF2-40B4-BE49-F238E27FC236}">
                <a16:creationId xmlns:a16="http://schemas.microsoft.com/office/drawing/2014/main" id="{0DF2CEC2-86E1-F3DC-01B4-2A4BA65CC0F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069144" y="3106259"/>
            <a:ext cx="812800" cy="812800"/>
          </a:xfrm>
          <a:prstGeom prst="rect">
            <a:avLst/>
          </a:prstGeom>
        </p:spPr>
      </p:pic>
      <p:sp>
        <p:nvSpPr>
          <p:cNvPr id="10" name="TextBox 9">
            <a:extLst>
              <a:ext uri="{FF2B5EF4-FFF2-40B4-BE49-F238E27FC236}">
                <a16:creationId xmlns:a16="http://schemas.microsoft.com/office/drawing/2014/main" id="{1C57EDF2-BB4D-F6EE-5B7F-71CB1BB9AD55}"/>
              </a:ext>
            </a:extLst>
          </p:cNvPr>
          <p:cNvSpPr txBox="1"/>
          <p:nvPr/>
        </p:nvSpPr>
        <p:spPr>
          <a:xfrm>
            <a:off x="8294221" y="973314"/>
            <a:ext cx="3628398" cy="369332"/>
          </a:xfrm>
          <a:prstGeom prst="rect">
            <a:avLst/>
          </a:prstGeom>
          <a:noFill/>
        </p:spPr>
        <p:txBody>
          <a:bodyPr wrap="square" rtlCol="0">
            <a:spAutoFit/>
          </a:bodyPr>
          <a:lstStyle/>
          <a:p>
            <a:r>
              <a:rPr lang="en-US" i="1" dirty="0">
                <a:solidFill>
                  <a:srgbClr val="FF0000"/>
                </a:solidFill>
              </a:rPr>
              <a:t>Click each picture to hear the sound.</a:t>
            </a:r>
          </a:p>
        </p:txBody>
      </p:sp>
      <p:sp>
        <p:nvSpPr>
          <p:cNvPr id="11" name="TextBox 10">
            <a:extLst>
              <a:ext uri="{FF2B5EF4-FFF2-40B4-BE49-F238E27FC236}">
                <a16:creationId xmlns:a16="http://schemas.microsoft.com/office/drawing/2014/main" id="{9B017E69-DF0B-A356-F936-70454D4AD6A2}"/>
              </a:ext>
            </a:extLst>
          </p:cNvPr>
          <p:cNvSpPr txBox="1"/>
          <p:nvPr/>
        </p:nvSpPr>
        <p:spPr>
          <a:xfrm>
            <a:off x="6465880" y="2783094"/>
            <a:ext cx="1995214" cy="646331"/>
          </a:xfrm>
          <a:prstGeom prst="rect">
            <a:avLst/>
          </a:prstGeom>
          <a:solidFill>
            <a:schemeClr val="bg1"/>
          </a:solidFill>
          <a:effectLst>
            <a:outerShdw blurRad="63500" sx="102000" sy="102000" algn="ctr" rotWithShape="0">
              <a:prstClr val="black">
                <a:alpha val="40000"/>
              </a:prstClr>
            </a:outerShdw>
          </a:effectLst>
        </p:spPr>
        <p:txBody>
          <a:bodyPr wrap="square" rtlCol="0">
            <a:spAutoFit/>
          </a:bodyPr>
          <a:lstStyle/>
          <a:p>
            <a:pPr algn="ctr"/>
            <a:r>
              <a:rPr lang="en-US" sz="3600" b="1" dirty="0">
                <a:solidFill>
                  <a:srgbClr val="0070C0"/>
                </a:solidFill>
              </a:rPr>
              <a:t>Tuesday</a:t>
            </a:r>
            <a:r>
              <a:rPr lang="en-US" b="1" dirty="0"/>
              <a:t> </a:t>
            </a:r>
            <a:endParaRPr lang="en-US" sz="3600" dirty="0"/>
          </a:p>
        </p:txBody>
      </p:sp>
      <p:sp>
        <p:nvSpPr>
          <p:cNvPr id="12" name="TextBox 11">
            <a:extLst>
              <a:ext uri="{FF2B5EF4-FFF2-40B4-BE49-F238E27FC236}">
                <a16:creationId xmlns:a16="http://schemas.microsoft.com/office/drawing/2014/main" id="{2FC1854F-3CB6-82F7-57E5-66DBCD3FB063}"/>
              </a:ext>
            </a:extLst>
          </p:cNvPr>
          <p:cNvSpPr txBox="1"/>
          <p:nvPr/>
        </p:nvSpPr>
        <p:spPr>
          <a:xfrm>
            <a:off x="6663266" y="4294149"/>
            <a:ext cx="1630955" cy="1107996"/>
          </a:xfrm>
          <a:prstGeom prst="rect">
            <a:avLst/>
          </a:prstGeom>
          <a:solidFill>
            <a:schemeClr val="bg1"/>
          </a:solidFill>
          <a:effectLst>
            <a:outerShdw blurRad="63500" sx="102000" sy="102000" algn="ctr" rotWithShape="0">
              <a:prstClr val="black">
                <a:alpha val="40000"/>
              </a:prstClr>
            </a:outerShdw>
          </a:effectLst>
        </p:spPr>
        <p:txBody>
          <a:bodyPr wrap="square" rtlCol="0">
            <a:spAutoFit/>
          </a:bodyPr>
          <a:lstStyle/>
          <a:p>
            <a:pPr algn="ctr"/>
            <a:r>
              <a:rPr lang="en-US" sz="2400" dirty="0"/>
              <a:t>/ˈ</a:t>
            </a:r>
            <a:r>
              <a:rPr lang="en-US" sz="2400" dirty="0" err="1"/>
              <a:t>tuːzdeɪ</a:t>
            </a:r>
            <a:r>
              <a:rPr lang="en-US" sz="2400" dirty="0"/>
              <a:t>/ </a:t>
            </a:r>
          </a:p>
          <a:p>
            <a:pPr algn="ctr"/>
            <a:r>
              <a:rPr lang="vi-VN" sz="2400" dirty="0"/>
              <a:t>Thứ Ba</a:t>
            </a:r>
            <a:br>
              <a:rPr lang="vi-VN" dirty="0"/>
            </a:br>
            <a:endParaRPr lang="vi-VN" dirty="0"/>
          </a:p>
        </p:txBody>
      </p:sp>
      <p:sp>
        <p:nvSpPr>
          <p:cNvPr id="22" name="TextBox 21">
            <a:extLst>
              <a:ext uri="{FF2B5EF4-FFF2-40B4-BE49-F238E27FC236}">
                <a16:creationId xmlns:a16="http://schemas.microsoft.com/office/drawing/2014/main" id="{52F42F5B-6DC0-99CB-EB85-6E6AE35CFB65}"/>
              </a:ext>
            </a:extLst>
          </p:cNvPr>
          <p:cNvSpPr txBox="1"/>
          <p:nvPr/>
        </p:nvSpPr>
        <p:spPr>
          <a:xfrm>
            <a:off x="9059207" y="575101"/>
            <a:ext cx="1913593" cy="369332"/>
          </a:xfrm>
          <a:prstGeom prst="rect">
            <a:avLst/>
          </a:prstGeom>
          <a:noFill/>
        </p:spPr>
        <p:txBody>
          <a:bodyPr wrap="square" rtlCol="0">
            <a:spAutoFit/>
          </a:bodyPr>
          <a:lstStyle/>
          <a:p>
            <a:r>
              <a:rPr lang="en-US" i="1" dirty="0">
                <a:solidFill>
                  <a:srgbClr val="FF0000"/>
                </a:solidFill>
              </a:rPr>
              <a:t>Listen and repeat.</a:t>
            </a:r>
          </a:p>
        </p:txBody>
      </p:sp>
      <p:pic>
        <p:nvPicPr>
          <p:cNvPr id="9" name="Picture 8">
            <a:extLst>
              <a:ext uri="{FF2B5EF4-FFF2-40B4-BE49-F238E27FC236}">
                <a16:creationId xmlns:a16="http://schemas.microsoft.com/office/drawing/2014/main" id="{D6F08A17-BD87-F2F2-4F21-B5F448CD4B9E}"/>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85195" y="448617"/>
            <a:ext cx="6083300" cy="622300"/>
          </a:xfrm>
          <a:prstGeom prst="rect">
            <a:avLst/>
          </a:prstGeom>
          <a:effectLst>
            <a:outerShdw blurRad="50800" dist="38100" dir="2700000" algn="tl" rotWithShape="0">
              <a:prstClr val="black">
                <a:alpha val="40000"/>
              </a:prstClr>
            </a:outerShdw>
          </a:effectLst>
        </p:spPr>
      </p:pic>
      <p:pic>
        <p:nvPicPr>
          <p:cNvPr id="3" name="Picture 2" descr="Calendar&#10;&#10;Description automatically generated">
            <a:extLst>
              <a:ext uri="{FF2B5EF4-FFF2-40B4-BE49-F238E27FC236}">
                <a16:creationId xmlns:a16="http://schemas.microsoft.com/office/drawing/2014/main" id="{3C3C9317-BA8C-5744-AB2A-C46B99174F63}"/>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1875715" y="1342646"/>
            <a:ext cx="3850406" cy="5018305"/>
          </a:xfrm>
          <a:prstGeom prst="rect">
            <a:avLst/>
          </a:prstGeom>
        </p:spPr>
      </p:pic>
    </p:spTree>
    <p:extLst>
      <p:ext uri="{BB962C8B-B14F-4D97-AF65-F5344CB8AC3E}">
        <p14:creationId xmlns:p14="http://schemas.microsoft.com/office/powerpoint/2010/main" val="3475732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ircle(in)">
                                      <p:cBhvr>
                                        <p:cTn id="7" dur="20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circle(in)">
                                      <p:cBhvr>
                                        <p:cTn id="12" dur="20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mediacall" presetSubtype="0" fill="hold" nodeType="clickEffect">
                                  <p:stCondLst>
                                    <p:cond delay="0"/>
                                  </p:stCondLst>
                                  <p:childTnLst>
                                    <p:cmd type="call" cmd="playFrom(0.0)">
                                      <p:cBhvr>
                                        <p:cTn id="16" dur="165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7" fill="hold" display="0">
                  <p:stCondLst>
                    <p:cond delay="indefinite"/>
                  </p:stCondLst>
                  <p:endCondLst>
                    <p:cond evt="onStopAudio" delay="0">
                      <p:tgtEl>
                        <p:sldTgt/>
                      </p:tgtEl>
                    </p:cond>
                  </p:endCondLst>
                </p:cTn>
                <p:tgtEl>
                  <p:spTgt spid="2"/>
                </p:tgtEl>
              </p:cMediaNode>
            </p:audio>
          </p:childTnLst>
        </p:cTn>
      </p:par>
    </p:tnLst>
    <p:bldLst>
      <p:bldP spid="11" grpId="0" animBg="1"/>
      <p:bldP spid="1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wednesday.mp3" descr="wednesday.mp3">
            <a:hlinkClick r:id="" action="ppaction://media"/>
            <a:extLst>
              <a:ext uri="{FF2B5EF4-FFF2-40B4-BE49-F238E27FC236}">
                <a16:creationId xmlns:a16="http://schemas.microsoft.com/office/drawing/2014/main" id="{FF15B2D4-0C6D-0527-6129-9BDA8E2A12F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5914" y="3022600"/>
            <a:ext cx="812800" cy="812800"/>
          </a:xfrm>
          <a:prstGeom prst="rect">
            <a:avLst/>
          </a:prstGeom>
        </p:spPr>
      </p:pic>
      <p:sp>
        <p:nvSpPr>
          <p:cNvPr id="10" name="TextBox 9">
            <a:extLst>
              <a:ext uri="{FF2B5EF4-FFF2-40B4-BE49-F238E27FC236}">
                <a16:creationId xmlns:a16="http://schemas.microsoft.com/office/drawing/2014/main" id="{1C57EDF2-BB4D-F6EE-5B7F-71CB1BB9AD55}"/>
              </a:ext>
            </a:extLst>
          </p:cNvPr>
          <p:cNvSpPr txBox="1"/>
          <p:nvPr/>
        </p:nvSpPr>
        <p:spPr>
          <a:xfrm>
            <a:off x="8294221" y="973314"/>
            <a:ext cx="3628398" cy="369332"/>
          </a:xfrm>
          <a:prstGeom prst="rect">
            <a:avLst/>
          </a:prstGeom>
          <a:noFill/>
        </p:spPr>
        <p:txBody>
          <a:bodyPr wrap="square" rtlCol="0">
            <a:spAutoFit/>
          </a:bodyPr>
          <a:lstStyle/>
          <a:p>
            <a:r>
              <a:rPr lang="en-US" i="1" dirty="0">
                <a:solidFill>
                  <a:srgbClr val="FF0000"/>
                </a:solidFill>
              </a:rPr>
              <a:t>Click each picture to hear the sound.</a:t>
            </a:r>
          </a:p>
        </p:txBody>
      </p:sp>
      <p:sp>
        <p:nvSpPr>
          <p:cNvPr id="11" name="TextBox 10">
            <a:extLst>
              <a:ext uri="{FF2B5EF4-FFF2-40B4-BE49-F238E27FC236}">
                <a16:creationId xmlns:a16="http://schemas.microsoft.com/office/drawing/2014/main" id="{9B017E69-DF0B-A356-F936-70454D4AD6A2}"/>
              </a:ext>
            </a:extLst>
          </p:cNvPr>
          <p:cNvSpPr txBox="1"/>
          <p:nvPr/>
        </p:nvSpPr>
        <p:spPr>
          <a:xfrm>
            <a:off x="6465880" y="2783094"/>
            <a:ext cx="2423477" cy="646331"/>
          </a:xfrm>
          <a:prstGeom prst="rect">
            <a:avLst/>
          </a:prstGeom>
          <a:solidFill>
            <a:schemeClr val="bg1"/>
          </a:solidFill>
          <a:effectLst>
            <a:outerShdw blurRad="63500" sx="102000" sy="102000" algn="ctr" rotWithShape="0">
              <a:prstClr val="black">
                <a:alpha val="40000"/>
              </a:prstClr>
            </a:outerShdw>
          </a:effectLst>
        </p:spPr>
        <p:txBody>
          <a:bodyPr wrap="square" rtlCol="0">
            <a:spAutoFit/>
          </a:bodyPr>
          <a:lstStyle/>
          <a:p>
            <a:pPr algn="ctr"/>
            <a:r>
              <a:rPr lang="en-US" sz="3600" b="1" dirty="0">
                <a:solidFill>
                  <a:srgbClr val="0070C0"/>
                </a:solidFill>
              </a:rPr>
              <a:t>Wednesday </a:t>
            </a:r>
            <a:endParaRPr lang="en-US" sz="6000" dirty="0">
              <a:solidFill>
                <a:srgbClr val="0070C0"/>
              </a:solidFill>
            </a:endParaRPr>
          </a:p>
        </p:txBody>
      </p:sp>
      <p:sp>
        <p:nvSpPr>
          <p:cNvPr id="12" name="TextBox 11">
            <a:extLst>
              <a:ext uri="{FF2B5EF4-FFF2-40B4-BE49-F238E27FC236}">
                <a16:creationId xmlns:a16="http://schemas.microsoft.com/office/drawing/2014/main" id="{2FC1854F-3CB6-82F7-57E5-66DBCD3FB063}"/>
              </a:ext>
            </a:extLst>
          </p:cNvPr>
          <p:cNvSpPr txBox="1"/>
          <p:nvPr/>
        </p:nvSpPr>
        <p:spPr>
          <a:xfrm>
            <a:off x="6663266" y="4294149"/>
            <a:ext cx="1630955" cy="830997"/>
          </a:xfrm>
          <a:prstGeom prst="rect">
            <a:avLst/>
          </a:prstGeom>
          <a:solidFill>
            <a:schemeClr val="bg1"/>
          </a:solidFill>
          <a:effectLst>
            <a:outerShdw blurRad="63500" sx="102000" sy="102000" algn="ctr" rotWithShape="0">
              <a:prstClr val="black">
                <a:alpha val="40000"/>
              </a:prstClr>
            </a:outerShdw>
          </a:effectLst>
        </p:spPr>
        <p:txBody>
          <a:bodyPr wrap="square" rtlCol="0">
            <a:spAutoFit/>
          </a:bodyPr>
          <a:lstStyle/>
          <a:p>
            <a:pPr algn="ctr"/>
            <a:r>
              <a:rPr lang="en-US" sz="2400" dirty="0"/>
              <a:t>/ˈ</a:t>
            </a:r>
            <a:r>
              <a:rPr lang="en-US" sz="2400" dirty="0" err="1"/>
              <a:t>wenzdeɪ</a:t>
            </a:r>
            <a:r>
              <a:rPr lang="en-US" sz="2400" dirty="0"/>
              <a:t>/ </a:t>
            </a:r>
          </a:p>
          <a:p>
            <a:pPr algn="ctr"/>
            <a:r>
              <a:rPr lang="vi-VN" sz="2400" dirty="0"/>
              <a:t>Thứ Tư </a:t>
            </a:r>
          </a:p>
        </p:txBody>
      </p:sp>
      <p:sp>
        <p:nvSpPr>
          <p:cNvPr id="22" name="TextBox 21">
            <a:extLst>
              <a:ext uri="{FF2B5EF4-FFF2-40B4-BE49-F238E27FC236}">
                <a16:creationId xmlns:a16="http://schemas.microsoft.com/office/drawing/2014/main" id="{52F42F5B-6DC0-99CB-EB85-6E6AE35CFB65}"/>
              </a:ext>
            </a:extLst>
          </p:cNvPr>
          <p:cNvSpPr txBox="1"/>
          <p:nvPr/>
        </p:nvSpPr>
        <p:spPr>
          <a:xfrm>
            <a:off x="9059207" y="575101"/>
            <a:ext cx="1913593" cy="369332"/>
          </a:xfrm>
          <a:prstGeom prst="rect">
            <a:avLst/>
          </a:prstGeom>
          <a:noFill/>
        </p:spPr>
        <p:txBody>
          <a:bodyPr wrap="square" rtlCol="0">
            <a:spAutoFit/>
          </a:bodyPr>
          <a:lstStyle/>
          <a:p>
            <a:r>
              <a:rPr lang="en-US" i="1" dirty="0">
                <a:solidFill>
                  <a:srgbClr val="FF0000"/>
                </a:solidFill>
              </a:rPr>
              <a:t>Listen and repeat.</a:t>
            </a:r>
          </a:p>
        </p:txBody>
      </p:sp>
      <p:pic>
        <p:nvPicPr>
          <p:cNvPr id="9" name="Picture 8">
            <a:extLst>
              <a:ext uri="{FF2B5EF4-FFF2-40B4-BE49-F238E27FC236}">
                <a16:creationId xmlns:a16="http://schemas.microsoft.com/office/drawing/2014/main" id="{D6F08A17-BD87-F2F2-4F21-B5F448CD4B9E}"/>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85195" y="448617"/>
            <a:ext cx="6083300" cy="622300"/>
          </a:xfrm>
          <a:prstGeom prst="rect">
            <a:avLst/>
          </a:prstGeom>
          <a:effectLst>
            <a:outerShdw blurRad="50800" dist="38100" dir="2700000" algn="tl" rotWithShape="0">
              <a:prstClr val="black">
                <a:alpha val="40000"/>
              </a:prstClr>
            </a:outerShdw>
          </a:effectLst>
        </p:spPr>
      </p:pic>
      <p:pic>
        <p:nvPicPr>
          <p:cNvPr id="3" name="Picture 2" descr="Calendar&#10;&#10;Description automatically generated">
            <a:extLst>
              <a:ext uri="{FF2B5EF4-FFF2-40B4-BE49-F238E27FC236}">
                <a16:creationId xmlns:a16="http://schemas.microsoft.com/office/drawing/2014/main" id="{B02EB246-1C00-936A-8DD1-BCFAB4B4039D}"/>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2187616" y="1157980"/>
            <a:ext cx="3769488" cy="4997113"/>
          </a:xfrm>
          <a:prstGeom prst="rect">
            <a:avLst/>
          </a:prstGeom>
        </p:spPr>
      </p:pic>
    </p:spTree>
    <p:extLst>
      <p:ext uri="{BB962C8B-B14F-4D97-AF65-F5344CB8AC3E}">
        <p14:creationId xmlns:p14="http://schemas.microsoft.com/office/powerpoint/2010/main" val="4001980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ircle(in)">
                                      <p:cBhvr>
                                        <p:cTn id="7" dur="20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circle(in)">
                                      <p:cBhvr>
                                        <p:cTn id="12" dur="20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mediacall" presetSubtype="0" fill="hold" nodeType="clickEffect">
                                  <p:stCondLst>
                                    <p:cond delay="0"/>
                                  </p:stCondLst>
                                  <p:childTnLst>
                                    <p:cmd type="call" cmd="playFrom(0.0)">
                                      <p:cBhvr>
                                        <p:cTn id="16" dur="189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7" fill="hold" display="0">
                  <p:stCondLst>
                    <p:cond delay="indefinite"/>
                  </p:stCondLst>
                  <p:endCondLst>
                    <p:cond evt="onStopAudio" delay="0">
                      <p:tgtEl>
                        <p:sldTgt/>
                      </p:tgtEl>
                    </p:cond>
                  </p:endCondLst>
                </p:cTn>
                <p:tgtEl>
                  <p:spTgt spid="2"/>
                </p:tgtEl>
              </p:cMediaNode>
            </p:audio>
          </p:childTnLst>
        </p:cTn>
      </p:par>
    </p:tnLst>
    <p:bldLst>
      <p:bldP spid="11" grpId="0" animBg="1"/>
      <p:bldP spid="1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hurday.mp3" descr="thurday.mp3">
            <a:hlinkClick r:id="" action="ppaction://media"/>
            <a:extLst>
              <a:ext uri="{FF2B5EF4-FFF2-40B4-BE49-F238E27FC236}">
                <a16:creationId xmlns:a16="http://schemas.microsoft.com/office/drawing/2014/main" id="{60CE46C2-BE38-3172-501B-8977EB74C8D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050064" y="3230944"/>
            <a:ext cx="812800" cy="812800"/>
          </a:xfrm>
          <a:prstGeom prst="rect">
            <a:avLst/>
          </a:prstGeom>
        </p:spPr>
      </p:pic>
      <p:sp>
        <p:nvSpPr>
          <p:cNvPr id="10" name="TextBox 9">
            <a:extLst>
              <a:ext uri="{FF2B5EF4-FFF2-40B4-BE49-F238E27FC236}">
                <a16:creationId xmlns:a16="http://schemas.microsoft.com/office/drawing/2014/main" id="{1C57EDF2-BB4D-F6EE-5B7F-71CB1BB9AD55}"/>
              </a:ext>
            </a:extLst>
          </p:cNvPr>
          <p:cNvSpPr txBox="1"/>
          <p:nvPr/>
        </p:nvSpPr>
        <p:spPr>
          <a:xfrm>
            <a:off x="8294221" y="973314"/>
            <a:ext cx="3628398" cy="369332"/>
          </a:xfrm>
          <a:prstGeom prst="rect">
            <a:avLst/>
          </a:prstGeom>
          <a:noFill/>
        </p:spPr>
        <p:txBody>
          <a:bodyPr wrap="square" rtlCol="0">
            <a:spAutoFit/>
          </a:bodyPr>
          <a:lstStyle/>
          <a:p>
            <a:r>
              <a:rPr lang="en-US" i="1" dirty="0">
                <a:solidFill>
                  <a:srgbClr val="FF0000"/>
                </a:solidFill>
              </a:rPr>
              <a:t>Click each picture to hear the sound.</a:t>
            </a:r>
          </a:p>
        </p:txBody>
      </p:sp>
      <p:sp>
        <p:nvSpPr>
          <p:cNvPr id="11" name="TextBox 10">
            <a:extLst>
              <a:ext uri="{FF2B5EF4-FFF2-40B4-BE49-F238E27FC236}">
                <a16:creationId xmlns:a16="http://schemas.microsoft.com/office/drawing/2014/main" id="{9B017E69-DF0B-A356-F936-70454D4AD6A2}"/>
              </a:ext>
            </a:extLst>
          </p:cNvPr>
          <p:cNvSpPr txBox="1"/>
          <p:nvPr/>
        </p:nvSpPr>
        <p:spPr>
          <a:xfrm>
            <a:off x="6465880" y="2783094"/>
            <a:ext cx="2110961" cy="646331"/>
          </a:xfrm>
          <a:prstGeom prst="rect">
            <a:avLst/>
          </a:prstGeom>
          <a:solidFill>
            <a:schemeClr val="bg1"/>
          </a:solidFill>
          <a:effectLst>
            <a:outerShdw blurRad="63500" sx="102000" sy="102000" algn="ctr" rotWithShape="0">
              <a:prstClr val="black">
                <a:alpha val="40000"/>
              </a:prstClr>
            </a:outerShdw>
          </a:effectLst>
        </p:spPr>
        <p:txBody>
          <a:bodyPr wrap="square" rtlCol="0">
            <a:spAutoFit/>
          </a:bodyPr>
          <a:lstStyle/>
          <a:p>
            <a:pPr algn="ctr"/>
            <a:r>
              <a:rPr lang="en-US" sz="3600" b="1" dirty="0">
                <a:solidFill>
                  <a:srgbClr val="0070C0"/>
                </a:solidFill>
              </a:rPr>
              <a:t>Thursday</a:t>
            </a:r>
            <a:r>
              <a:rPr lang="en-US" b="1" dirty="0"/>
              <a:t> </a:t>
            </a:r>
            <a:endParaRPr lang="en-US" sz="3600" dirty="0"/>
          </a:p>
        </p:txBody>
      </p:sp>
      <p:sp>
        <p:nvSpPr>
          <p:cNvPr id="12" name="TextBox 11">
            <a:extLst>
              <a:ext uri="{FF2B5EF4-FFF2-40B4-BE49-F238E27FC236}">
                <a16:creationId xmlns:a16="http://schemas.microsoft.com/office/drawing/2014/main" id="{2FC1854F-3CB6-82F7-57E5-66DBCD3FB063}"/>
              </a:ext>
            </a:extLst>
          </p:cNvPr>
          <p:cNvSpPr txBox="1"/>
          <p:nvPr/>
        </p:nvSpPr>
        <p:spPr>
          <a:xfrm>
            <a:off x="6663266" y="4294149"/>
            <a:ext cx="1630955" cy="830997"/>
          </a:xfrm>
          <a:prstGeom prst="rect">
            <a:avLst/>
          </a:prstGeom>
          <a:solidFill>
            <a:schemeClr val="bg1"/>
          </a:solidFill>
          <a:effectLst>
            <a:outerShdw blurRad="63500" sx="102000" sy="102000" algn="ctr" rotWithShape="0">
              <a:prstClr val="black">
                <a:alpha val="40000"/>
              </a:prstClr>
            </a:outerShdw>
          </a:effectLst>
        </p:spPr>
        <p:txBody>
          <a:bodyPr wrap="square" rtlCol="0">
            <a:spAutoFit/>
          </a:bodyPr>
          <a:lstStyle/>
          <a:p>
            <a:pPr algn="ctr"/>
            <a:r>
              <a:rPr lang="el-GR" sz="2400" dirty="0"/>
              <a:t>/ˈθ</a:t>
            </a:r>
            <a:r>
              <a:rPr lang="en-US" sz="2400" dirty="0" err="1"/>
              <a:t>ɜːrzdeɪ</a:t>
            </a:r>
            <a:r>
              <a:rPr lang="en-US" sz="2400" dirty="0"/>
              <a:t>/ </a:t>
            </a:r>
          </a:p>
          <a:p>
            <a:pPr algn="ctr"/>
            <a:r>
              <a:rPr lang="vi-VN" sz="2400" dirty="0"/>
              <a:t>Thứ Năm </a:t>
            </a:r>
          </a:p>
        </p:txBody>
      </p:sp>
      <p:sp>
        <p:nvSpPr>
          <p:cNvPr id="22" name="TextBox 21">
            <a:extLst>
              <a:ext uri="{FF2B5EF4-FFF2-40B4-BE49-F238E27FC236}">
                <a16:creationId xmlns:a16="http://schemas.microsoft.com/office/drawing/2014/main" id="{52F42F5B-6DC0-99CB-EB85-6E6AE35CFB65}"/>
              </a:ext>
            </a:extLst>
          </p:cNvPr>
          <p:cNvSpPr txBox="1"/>
          <p:nvPr/>
        </p:nvSpPr>
        <p:spPr>
          <a:xfrm>
            <a:off x="9059207" y="575101"/>
            <a:ext cx="1913593" cy="369332"/>
          </a:xfrm>
          <a:prstGeom prst="rect">
            <a:avLst/>
          </a:prstGeom>
          <a:noFill/>
        </p:spPr>
        <p:txBody>
          <a:bodyPr wrap="square" rtlCol="0">
            <a:spAutoFit/>
          </a:bodyPr>
          <a:lstStyle/>
          <a:p>
            <a:r>
              <a:rPr lang="en-US" i="1" dirty="0">
                <a:solidFill>
                  <a:srgbClr val="FF0000"/>
                </a:solidFill>
              </a:rPr>
              <a:t>Listen and repeat.</a:t>
            </a:r>
          </a:p>
        </p:txBody>
      </p:sp>
      <p:pic>
        <p:nvPicPr>
          <p:cNvPr id="9" name="Picture 8">
            <a:extLst>
              <a:ext uri="{FF2B5EF4-FFF2-40B4-BE49-F238E27FC236}">
                <a16:creationId xmlns:a16="http://schemas.microsoft.com/office/drawing/2014/main" id="{D6F08A17-BD87-F2F2-4F21-B5F448CD4B9E}"/>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85195" y="448617"/>
            <a:ext cx="6083300" cy="622300"/>
          </a:xfrm>
          <a:prstGeom prst="rect">
            <a:avLst/>
          </a:prstGeom>
          <a:effectLst>
            <a:outerShdw blurRad="50800" dist="38100" dir="2700000" algn="tl" rotWithShape="0">
              <a:prstClr val="black">
                <a:alpha val="40000"/>
              </a:prstClr>
            </a:outerShdw>
          </a:effectLst>
        </p:spPr>
      </p:pic>
      <p:pic>
        <p:nvPicPr>
          <p:cNvPr id="3" name="Picture 2" descr="Calendar&#10;&#10;Description automatically generated">
            <a:extLst>
              <a:ext uri="{FF2B5EF4-FFF2-40B4-BE49-F238E27FC236}">
                <a16:creationId xmlns:a16="http://schemas.microsoft.com/office/drawing/2014/main" id="{709A69B5-7D18-8DBE-3DDF-952C679DC653}"/>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2169178" y="1342646"/>
            <a:ext cx="3761772" cy="4867047"/>
          </a:xfrm>
          <a:prstGeom prst="rect">
            <a:avLst/>
          </a:prstGeom>
        </p:spPr>
      </p:pic>
    </p:spTree>
    <p:extLst>
      <p:ext uri="{BB962C8B-B14F-4D97-AF65-F5344CB8AC3E}">
        <p14:creationId xmlns:p14="http://schemas.microsoft.com/office/powerpoint/2010/main" val="1064974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ircle(in)">
                                      <p:cBhvr>
                                        <p:cTn id="7" dur="20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circle(in)">
                                      <p:cBhvr>
                                        <p:cTn id="12" dur="20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mediacall" presetSubtype="0" fill="hold" nodeType="clickEffect">
                                  <p:stCondLst>
                                    <p:cond delay="0"/>
                                  </p:stCondLst>
                                  <p:childTnLst>
                                    <p:cmd type="call" cmd="playFrom(0.0)">
                                      <p:cBhvr>
                                        <p:cTn id="16" dur="196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7" fill="hold" display="0">
                  <p:stCondLst>
                    <p:cond delay="indefinite"/>
                  </p:stCondLst>
                  <p:endCondLst>
                    <p:cond evt="onStopAudio" delay="0">
                      <p:tgtEl>
                        <p:sldTgt/>
                      </p:tgtEl>
                    </p:cond>
                  </p:endCondLst>
                </p:cTn>
                <p:tgtEl>
                  <p:spTgt spid="2"/>
                </p:tgtEl>
              </p:cMediaNode>
            </p:audio>
          </p:childTnLst>
        </p:cTn>
      </p:par>
    </p:tnLst>
    <p:bldLst>
      <p:bldP spid="11" grpId="0" animBg="1"/>
      <p:bldP spid="1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friday.mp3" descr="friday.mp3">
            <a:hlinkClick r:id="" action="ppaction://media"/>
            <a:extLst>
              <a:ext uri="{FF2B5EF4-FFF2-40B4-BE49-F238E27FC236}">
                <a16:creationId xmlns:a16="http://schemas.microsoft.com/office/drawing/2014/main" id="{F8343073-F80E-13E4-7105-100B940717F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393235" y="3258122"/>
            <a:ext cx="812800" cy="812800"/>
          </a:xfrm>
          <a:prstGeom prst="rect">
            <a:avLst/>
          </a:prstGeom>
        </p:spPr>
      </p:pic>
      <p:sp>
        <p:nvSpPr>
          <p:cNvPr id="10" name="TextBox 9">
            <a:extLst>
              <a:ext uri="{FF2B5EF4-FFF2-40B4-BE49-F238E27FC236}">
                <a16:creationId xmlns:a16="http://schemas.microsoft.com/office/drawing/2014/main" id="{1C57EDF2-BB4D-F6EE-5B7F-71CB1BB9AD55}"/>
              </a:ext>
            </a:extLst>
          </p:cNvPr>
          <p:cNvSpPr txBox="1"/>
          <p:nvPr/>
        </p:nvSpPr>
        <p:spPr>
          <a:xfrm>
            <a:off x="8294221" y="973314"/>
            <a:ext cx="3628398" cy="369332"/>
          </a:xfrm>
          <a:prstGeom prst="rect">
            <a:avLst/>
          </a:prstGeom>
          <a:noFill/>
        </p:spPr>
        <p:txBody>
          <a:bodyPr wrap="square" rtlCol="0">
            <a:spAutoFit/>
          </a:bodyPr>
          <a:lstStyle/>
          <a:p>
            <a:r>
              <a:rPr lang="en-US" i="1" dirty="0">
                <a:solidFill>
                  <a:srgbClr val="FF0000"/>
                </a:solidFill>
              </a:rPr>
              <a:t>Click each picture to hear the sound.</a:t>
            </a:r>
          </a:p>
        </p:txBody>
      </p:sp>
      <p:sp>
        <p:nvSpPr>
          <p:cNvPr id="11" name="TextBox 10">
            <a:extLst>
              <a:ext uri="{FF2B5EF4-FFF2-40B4-BE49-F238E27FC236}">
                <a16:creationId xmlns:a16="http://schemas.microsoft.com/office/drawing/2014/main" id="{9B017E69-DF0B-A356-F936-70454D4AD6A2}"/>
              </a:ext>
            </a:extLst>
          </p:cNvPr>
          <p:cNvSpPr txBox="1"/>
          <p:nvPr/>
        </p:nvSpPr>
        <p:spPr>
          <a:xfrm>
            <a:off x="6465880" y="2783094"/>
            <a:ext cx="1630955" cy="646331"/>
          </a:xfrm>
          <a:prstGeom prst="rect">
            <a:avLst/>
          </a:prstGeom>
          <a:solidFill>
            <a:schemeClr val="bg1"/>
          </a:solidFill>
          <a:effectLst>
            <a:outerShdw blurRad="63500" sx="102000" sy="102000" algn="ctr" rotWithShape="0">
              <a:prstClr val="black">
                <a:alpha val="40000"/>
              </a:prstClr>
            </a:outerShdw>
          </a:effectLst>
        </p:spPr>
        <p:txBody>
          <a:bodyPr wrap="square" rtlCol="0">
            <a:spAutoFit/>
          </a:bodyPr>
          <a:lstStyle/>
          <a:p>
            <a:pPr algn="ctr"/>
            <a:r>
              <a:rPr lang="en-US" sz="3600" b="1" dirty="0">
                <a:solidFill>
                  <a:srgbClr val="0070C0"/>
                </a:solidFill>
              </a:rPr>
              <a:t>Friday</a:t>
            </a:r>
            <a:r>
              <a:rPr lang="en-US" b="1" dirty="0"/>
              <a:t> </a:t>
            </a:r>
            <a:endParaRPr lang="en-US" sz="3600" dirty="0"/>
          </a:p>
        </p:txBody>
      </p:sp>
      <p:sp>
        <p:nvSpPr>
          <p:cNvPr id="12" name="TextBox 11">
            <a:extLst>
              <a:ext uri="{FF2B5EF4-FFF2-40B4-BE49-F238E27FC236}">
                <a16:creationId xmlns:a16="http://schemas.microsoft.com/office/drawing/2014/main" id="{2FC1854F-3CB6-82F7-57E5-66DBCD3FB063}"/>
              </a:ext>
            </a:extLst>
          </p:cNvPr>
          <p:cNvSpPr txBox="1"/>
          <p:nvPr/>
        </p:nvSpPr>
        <p:spPr>
          <a:xfrm>
            <a:off x="6663266" y="4294149"/>
            <a:ext cx="1630955" cy="830997"/>
          </a:xfrm>
          <a:prstGeom prst="rect">
            <a:avLst/>
          </a:prstGeom>
          <a:solidFill>
            <a:schemeClr val="bg1"/>
          </a:solidFill>
          <a:effectLst>
            <a:outerShdw blurRad="63500" sx="102000" sy="102000" algn="ctr" rotWithShape="0">
              <a:prstClr val="black">
                <a:alpha val="40000"/>
              </a:prstClr>
            </a:outerShdw>
          </a:effectLst>
        </p:spPr>
        <p:txBody>
          <a:bodyPr wrap="square" rtlCol="0">
            <a:spAutoFit/>
          </a:bodyPr>
          <a:lstStyle/>
          <a:p>
            <a:pPr algn="ctr"/>
            <a:r>
              <a:rPr lang="en-US" sz="2400" dirty="0"/>
              <a:t>/ˈ</a:t>
            </a:r>
            <a:r>
              <a:rPr lang="en-US" sz="2400" dirty="0" err="1"/>
              <a:t>fraɪdeɪ</a:t>
            </a:r>
            <a:r>
              <a:rPr lang="en-US" sz="2400" dirty="0"/>
              <a:t>/ </a:t>
            </a:r>
          </a:p>
          <a:p>
            <a:pPr algn="ctr"/>
            <a:r>
              <a:rPr lang="vi-VN" sz="2400" dirty="0"/>
              <a:t>Thứ Sáu</a:t>
            </a:r>
          </a:p>
        </p:txBody>
      </p:sp>
      <p:sp>
        <p:nvSpPr>
          <p:cNvPr id="22" name="TextBox 21">
            <a:extLst>
              <a:ext uri="{FF2B5EF4-FFF2-40B4-BE49-F238E27FC236}">
                <a16:creationId xmlns:a16="http://schemas.microsoft.com/office/drawing/2014/main" id="{52F42F5B-6DC0-99CB-EB85-6E6AE35CFB65}"/>
              </a:ext>
            </a:extLst>
          </p:cNvPr>
          <p:cNvSpPr txBox="1"/>
          <p:nvPr/>
        </p:nvSpPr>
        <p:spPr>
          <a:xfrm>
            <a:off x="9059207" y="575101"/>
            <a:ext cx="1913593" cy="369332"/>
          </a:xfrm>
          <a:prstGeom prst="rect">
            <a:avLst/>
          </a:prstGeom>
          <a:noFill/>
        </p:spPr>
        <p:txBody>
          <a:bodyPr wrap="square" rtlCol="0">
            <a:spAutoFit/>
          </a:bodyPr>
          <a:lstStyle/>
          <a:p>
            <a:r>
              <a:rPr lang="en-US" i="1" dirty="0">
                <a:solidFill>
                  <a:srgbClr val="FF0000"/>
                </a:solidFill>
              </a:rPr>
              <a:t>Listen and repeat.</a:t>
            </a:r>
          </a:p>
        </p:txBody>
      </p:sp>
      <p:pic>
        <p:nvPicPr>
          <p:cNvPr id="9" name="Picture 8">
            <a:extLst>
              <a:ext uri="{FF2B5EF4-FFF2-40B4-BE49-F238E27FC236}">
                <a16:creationId xmlns:a16="http://schemas.microsoft.com/office/drawing/2014/main" id="{D6F08A17-BD87-F2F2-4F21-B5F448CD4B9E}"/>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85195" y="448617"/>
            <a:ext cx="6083300" cy="622300"/>
          </a:xfrm>
          <a:prstGeom prst="rect">
            <a:avLst/>
          </a:prstGeom>
          <a:effectLst>
            <a:outerShdw blurRad="50800" dist="38100" dir="2700000" algn="tl" rotWithShape="0">
              <a:prstClr val="black">
                <a:alpha val="40000"/>
              </a:prstClr>
            </a:outerShdw>
          </a:effectLst>
        </p:spPr>
      </p:pic>
      <p:pic>
        <p:nvPicPr>
          <p:cNvPr id="3" name="Picture 2" descr="Calendar&#10;&#10;Description automatically generated">
            <a:extLst>
              <a:ext uri="{FF2B5EF4-FFF2-40B4-BE49-F238E27FC236}">
                <a16:creationId xmlns:a16="http://schemas.microsoft.com/office/drawing/2014/main" id="{797AB099-3999-CD11-1C0E-48F949990525}"/>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2175960" y="1184023"/>
            <a:ext cx="3750278" cy="4960998"/>
          </a:xfrm>
          <a:prstGeom prst="rect">
            <a:avLst/>
          </a:prstGeom>
        </p:spPr>
      </p:pic>
    </p:spTree>
    <p:extLst>
      <p:ext uri="{BB962C8B-B14F-4D97-AF65-F5344CB8AC3E}">
        <p14:creationId xmlns:p14="http://schemas.microsoft.com/office/powerpoint/2010/main" val="34871700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ircle(in)">
                                      <p:cBhvr>
                                        <p:cTn id="7" dur="20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circle(in)">
                                      <p:cBhvr>
                                        <p:cTn id="12" dur="20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mediacall" presetSubtype="0" fill="hold" nodeType="clickEffect">
                                  <p:stCondLst>
                                    <p:cond delay="0"/>
                                  </p:stCondLst>
                                  <p:childTnLst>
                                    <p:cmd type="call" cmd="playFrom(0.0)">
                                      <p:cBhvr>
                                        <p:cTn id="16" dur="223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7" fill="hold" display="0">
                  <p:stCondLst>
                    <p:cond delay="indefinite"/>
                  </p:stCondLst>
                  <p:endCondLst>
                    <p:cond evt="onStopAudio" delay="0">
                      <p:tgtEl>
                        <p:sldTgt/>
                      </p:tgtEl>
                    </p:cond>
                  </p:endCondLst>
                </p:cTn>
                <p:tgtEl>
                  <p:spTgt spid="2"/>
                </p:tgtEl>
              </p:cMediaNode>
            </p:audio>
          </p:childTnLst>
        </p:cTn>
      </p:par>
    </p:tnLst>
    <p:bldLst>
      <p:bldP spid="11" grpId="0" animBg="1"/>
      <p:bldP spid="1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aturday.mp3" descr="saturday.mp3">
            <a:hlinkClick r:id="" action="ppaction://media"/>
            <a:extLst>
              <a:ext uri="{FF2B5EF4-FFF2-40B4-BE49-F238E27FC236}">
                <a16:creationId xmlns:a16="http://schemas.microsoft.com/office/drawing/2014/main" id="{7A11D292-89B6-C63C-EDE3-314604275DB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196466" y="3132302"/>
            <a:ext cx="812800" cy="812800"/>
          </a:xfrm>
          <a:prstGeom prst="rect">
            <a:avLst/>
          </a:prstGeom>
        </p:spPr>
      </p:pic>
      <p:sp>
        <p:nvSpPr>
          <p:cNvPr id="10" name="TextBox 9">
            <a:extLst>
              <a:ext uri="{FF2B5EF4-FFF2-40B4-BE49-F238E27FC236}">
                <a16:creationId xmlns:a16="http://schemas.microsoft.com/office/drawing/2014/main" id="{1C57EDF2-BB4D-F6EE-5B7F-71CB1BB9AD55}"/>
              </a:ext>
            </a:extLst>
          </p:cNvPr>
          <p:cNvSpPr txBox="1"/>
          <p:nvPr/>
        </p:nvSpPr>
        <p:spPr>
          <a:xfrm>
            <a:off x="8294221" y="973314"/>
            <a:ext cx="3628398" cy="369332"/>
          </a:xfrm>
          <a:prstGeom prst="rect">
            <a:avLst/>
          </a:prstGeom>
          <a:noFill/>
        </p:spPr>
        <p:txBody>
          <a:bodyPr wrap="square" rtlCol="0">
            <a:spAutoFit/>
          </a:bodyPr>
          <a:lstStyle/>
          <a:p>
            <a:r>
              <a:rPr lang="en-US" i="1" dirty="0">
                <a:solidFill>
                  <a:srgbClr val="FF0000"/>
                </a:solidFill>
              </a:rPr>
              <a:t>Click each picture to hear the sound.</a:t>
            </a:r>
          </a:p>
        </p:txBody>
      </p:sp>
      <p:sp>
        <p:nvSpPr>
          <p:cNvPr id="11" name="TextBox 10">
            <a:extLst>
              <a:ext uri="{FF2B5EF4-FFF2-40B4-BE49-F238E27FC236}">
                <a16:creationId xmlns:a16="http://schemas.microsoft.com/office/drawing/2014/main" id="{9B017E69-DF0B-A356-F936-70454D4AD6A2}"/>
              </a:ext>
            </a:extLst>
          </p:cNvPr>
          <p:cNvSpPr txBox="1"/>
          <p:nvPr/>
        </p:nvSpPr>
        <p:spPr>
          <a:xfrm>
            <a:off x="6465880" y="2783094"/>
            <a:ext cx="2006788" cy="646331"/>
          </a:xfrm>
          <a:prstGeom prst="rect">
            <a:avLst/>
          </a:prstGeom>
          <a:solidFill>
            <a:schemeClr val="bg1"/>
          </a:solidFill>
          <a:effectLst>
            <a:outerShdw blurRad="63500" sx="102000" sy="102000" algn="ctr" rotWithShape="0">
              <a:prstClr val="black">
                <a:alpha val="40000"/>
              </a:prstClr>
            </a:outerShdw>
          </a:effectLst>
        </p:spPr>
        <p:txBody>
          <a:bodyPr wrap="square" rtlCol="0">
            <a:spAutoFit/>
          </a:bodyPr>
          <a:lstStyle/>
          <a:p>
            <a:pPr algn="ctr"/>
            <a:r>
              <a:rPr lang="en-US" sz="3600" b="1" dirty="0">
                <a:solidFill>
                  <a:srgbClr val="0070C0"/>
                </a:solidFill>
              </a:rPr>
              <a:t>Saturday </a:t>
            </a:r>
            <a:endParaRPr lang="en-US" sz="6000" dirty="0">
              <a:solidFill>
                <a:srgbClr val="0070C0"/>
              </a:solidFill>
            </a:endParaRPr>
          </a:p>
        </p:txBody>
      </p:sp>
      <p:sp>
        <p:nvSpPr>
          <p:cNvPr id="12" name="TextBox 11">
            <a:extLst>
              <a:ext uri="{FF2B5EF4-FFF2-40B4-BE49-F238E27FC236}">
                <a16:creationId xmlns:a16="http://schemas.microsoft.com/office/drawing/2014/main" id="{2FC1854F-3CB6-82F7-57E5-66DBCD3FB063}"/>
              </a:ext>
            </a:extLst>
          </p:cNvPr>
          <p:cNvSpPr txBox="1"/>
          <p:nvPr/>
        </p:nvSpPr>
        <p:spPr>
          <a:xfrm>
            <a:off x="6663266" y="4294149"/>
            <a:ext cx="1630955" cy="830997"/>
          </a:xfrm>
          <a:prstGeom prst="rect">
            <a:avLst/>
          </a:prstGeom>
          <a:solidFill>
            <a:schemeClr val="bg1"/>
          </a:solidFill>
          <a:effectLst>
            <a:outerShdw blurRad="63500" sx="102000" sy="102000" algn="ctr" rotWithShape="0">
              <a:prstClr val="black">
                <a:alpha val="40000"/>
              </a:prstClr>
            </a:outerShdw>
          </a:effectLst>
        </p:spPr>
        <p:txBody>
          <a:bodyPr wrap="square" rtlCol="0">
            <a:spAutoFit/>
          </a:bodyPr>
          <a:lstStyle/>
          <a:p>
            <a:pPr algn="ctr"/>
            <a:r>
              <a:rPr lang="en-US" sz="2400" dirty="0"/>
              <a:t>/ˈ</a:t>
            </a:r>
            <a:r>
              <a:rPr lang="en-US" sz="2400" dirty="0" err="1"/>
              <a:t>sætərdeɪ</a:t>
            </a:r>
            <a:r>
              <a:rPr lang="en-US" sz="2400" dirty="0"/>
              <a:t>/ </a:t>
            </a:r>
          </a:p>
          <a:p>
            <a:pPr algn="ctr"/>
            <a:r>
              <a:rPr lang="vi-VN" sz="2400" dirty="0"/>
              <a:t>Thứ Bảy </a:t>
            </a:r>
          </a:p>
        </p:txBody>
      </p:sp>
      <p:sp>
        <p:nvSpPr>
          <p:cNvPr id="22" name="TextBox 21">
            <a:extLst>
              <a:ext uri="{FF2B5EF4-FFF2-40B4-BE49-F238E27FC236}">
                <a16:creationId xmlns:a16="http://schemas.microsoft.com/office/drawing/2014/main" id="{52F42F5B-6DC0-99CB-EB85-6E6AE35CFB65}"/>
              </a:ext>
            </a:extLst>
          </p:cNvPr>
          <p:cNvSpPr txBox="1"/>
          <p:nvPr/>
        </p:nvSpPr>
        <p:spPr>
          <a:xfrm>
            <a:off x="9059207" y="575101"/>
            <a:ext cx="1913593" cy="369332"/>
          </a:xfrm>
          <a:prstGeom prst="rect">
            <a:avLst/>
          </a:prstGeom>
          <a:noFill/>
        </p:spPr>
        <p:txBody>
          <a:bodyPr wrap="square" rtlCol="0">
            <a:spAutoFit/>
          </a:bodyPr>
          <a:lstStyle/>
          <a:p>
            <a:r>
              <a:rPr lang="en-US" i="1" dirty="0">
                <a:solidFill>
                  <a:srgbClr val="FF0000"/>
                </a:solidFill>
              </a:rPr>
              <a:t>Listen and repeat.</a:t>
            </a:r>
          </a:p>
        </p:txBody>
      </p:sp>
      <p:pic>
        <p:nvPicPr>
          <p:cNvPr id="9" name="Picture 8">
            <a:extLst>
              <a:ext uri="{FF2B5EF4-FFF2-40B4-BE49-F238E27FC236}">
                <a16:creationId xmlns:a16="http://schemas.microsoft.com/office/drawing/2014/main" id="{D6F08A17-BD87-F2F2-4F21-B5F448CD4B9E}"/>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85195" y="448617"/>
            <a:ext cx="6083300" cy="622300"/>
          </a:xfrm>
          <a:prstGeom prst="rect">
            <a:avLst/>
          </a:prstGeom>
          <a:effectLst>
            <a:outerShdw blurRad="50800" dist="38100" dir="2700000" algn="tl" rotWithShape="0">
              <a:prstClr val="black">
                <a:alpha val="40000"/>
              </a:prstClr>
            </a:outerShdw>
          </a:effectLst>
        </p:spPr>
      </p:pic>
      <p:pic>
        <p:nvPicPr>
          <p:cNvPr id="3" name="Picture 2" descr="Calendar&#10;&#10;Description automatically generated">
            <a:extLst>
              <a:ext uri="{FF2B5EF4-FFF2-40B4-BE49-F238E27FC236}">
                <a16:creationId xmlns:a16="http://schemas.microsoft.com/office/drawing/2014/main" id="{A4F135AE-F59F-33AA-D7CE-E18CB9D5D6C1}"/>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2141316" y="1295399"/>
            <a:ext cx="3771962" cy="4874229"/>
          </a:xfrm>
          <a:prstGeom prst="rect">
            <a:avLst/>
          </a:prstGeom>
        </p:spPr>
      </p:pic>
    </p:spTree>
    <p:extLst>
      <p:ext uri="{BB962C8B-B14F-4D97-AF65-F5344CB8AC3E}">
        <p14:creationId xmlns:p14="http://schemas.microsoft.com/office/powerpoint/2010/main" val="3617372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ircle(in)">
                                      <p:cBhvr>
                                        <p:cTn id="7" dur="20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circle(in)">
                                      <p:cBhvr>
                                        <p:cTn id="12" dur="20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mediacall" presetSubtype="0" fill="hold" nodeType="clickEffect">
                                  <p:stCondLst>
                                    <p:cond delay="0"/>
                                  </p:stCondLst>
                                  <p:childTnLst>
                                    <p:cmd type="call" cmd="playFrom(0.0)">
                                      <p:cBhvr>
                                        <p:cTn id="16" dur="213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7" fill="hold" display="0">
                  <p:stCondLst>
                    <p:cond delay="indefinite"/>
                  </p:stCondLst>
                  <p:endCondLst>
                    <p:cond evt="onStopAudio" delay="0">
                      <p:tgtEl>
                        <p:sldTgt/>
                      </p:tgtEl>
                    </p:cond>
                  </p:endCondLst>
                </p:cTn>
                <p:tgtEl>
                  <p:spTgt spid="2"/>
                </p:tgtEl>
              </p:cMediaNode>
            </p:audio>
          </p:childTnLst>
        </p:cTn>
      </p:par>
    </p:tnLst>
    <p:bldLst>
      <p:bldP spid="11" grpId="0" animBg="1"/>
      <p:bldP spid="1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unday.mp3" descr="sunday.mp3">
            <a:hlinkClick r:id="" action="ppaction://media"/>
            <a:extLst>
              <a:ext uri="{FF2B5EF4-FFF2-40B4-BE49-F238E27FC236}">
                <a16:creationId xmlns:a16="http://schemas.microsoft.com/office/drawing/2014/main" id="{802493A9-805B-4AE5-42F2-B8DC6D3F369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107540" y="3022600"/>
            <a:ext cx="812800" cy="812800"/>
          </a:xfrm>
          <a:prstGeom prst="rect">
            <a:avLst/>
          </a:prstGeom>
        </p:spPr>
      </p:pic>
      <p:sp>
        <p:nvSpPr>
          <p:cNvPr id="10" name="TextBox 9">
            <a:extLst>
              <a:ext uri="{FF2B5EF4-FFF2-40B4-BE49-F238E27FC236}">
                <a16:creationId xmlns:a16="http://schemas.microsoft.com/office/drawing/2014/main" id="{1C57EDF2-BB4D-F6EE-5B7F-71CB1BB9AD55}"/>
              </a:ext>
            </a:extLst>
          </p:cNvPr>
          <p:cNvSpPr txBox="1"/>
          <p:nvPr/>
        </p:nvSpPr>
        <p:spPr>
          <a:xfrm>
            <a:off x="8294221" y="973314"/>
            <a:ext cx="3628398" cy="369332"/>
          </a:xfrm>
          <a:prstGeom prst="rect">
            <a:avLst/>
          </a:prstGeom>
          <a:noFill/>
        </p:spPr>
        <p:txBody>
          <a:bodyPr wrap="square" rtlCol="0">
            <a:spAutoFit/>
          </a:bodyPr>
          <a:lstStyle/>
          <a:p>
            <a:r>
              <a:rPr lang="en-US" i="1" dirty="0">
                <a:solidFill>
                  <a:srgbClr val="FF0000"/>
                </a:solidFill>
              </a:rPr>
              <a:t>Click each picture to hear the sound.</a:t>
            </a:r>
          </a:p>
        </p:txBody>
      </p:sp>
      <p:sp>
        <p:nvSpPr>
          <p:cNvPr id="11" name="TextBox 10">
            <a:extLst>
              <a:ext uri="{FF2B5EF4-FFF2-40B4-BE49-F238E27FC236}">
                <a16:creationId xmlns:a16="http://schemas.microsoft.com/office/drawing/2014/main" id="{9B017E69-DF0B-A356-F936-70454D4AD6A2}"/>
              </a:ext>
            </a:extLst>
          </p:cNvPr>
          <p:cNvSpPr txBox="1"/>
          <p:nvPr/>
        </p:nvSpPr>
        <p:spPr>
          <a:xfrm>
            <a:off x="6663266" y="2782669"/>
            <a:ext cx="1630955" cy="646331"/>
          </a:xfrm>
          <a:prstGeom prst="rect">
            <a:avLst/>
          </a:prstGeom>
          <a:solidFill>
            <a:schemeClr val="bg1"/>
          </a:solidFill>
          <a:effectLst>
            <a:outerShdw blurRad="63500" sx="102000" sy="102000" algn="ctr" rotWithShape="0">
              <a:prstClr val="black">
                <a:alpha val="40000"/>
              </a:prstClr>
            </a:outerShdw>
          </a:effectLst>
        </p:spPr>
        <p:txBody>
          <a:bodyPr wrap="square" rtlCol="0">
            <a:spAutoFit/>
          </a:bodyPr>
          <a:lstStyle/>
          <a:p>
            <a:pPr algn="ctr"/>
            <a:r>
              <a:rPr lang="en-US" sz="3600" b="1" dirty="0">
                <a:solidFill>
                  <a:srgbClr val="0070C0"/>
                </a:solidFill>
              </a:rPr>
              <a:t>Sunday</a:t>
            </a:r>
            <a:r>
              <a:rPr lang="en-US" b="1" dirty="0"/>
              <a:t> </a:t>
            </a:r>
            <a:endParaRPr lang="en-US" sz="3600" dirty="0"/>
          </a:p>
        </p:txBody>
      </p:sp>
      <p:sp>
        <p:nvSpPr>
          <p:cNvPr id="12" name="TextBox 11">
            <a:extLst>
              <a:ext uri="{FF2B5EF4-FFF2-40B4-BE49-F238E27FC236}">
                <a16:creationId xmlns:a16="http://schemas.microsoft.com/office/drawing/2014/main" id="{2FC1854F-3CB6-82F7-57E5-66DBCD3FB063}"/>
              </a:ext>
            </a:extLst>
          </p:cNvPr>
          <p:cNvSpPr txBox="1"/>
          <p:nvPr/>
        </p:nvSpPr>
        <p:spPr>
          <a:xfrm>
            <a:off x="6663266" y="4294149"/>
            <a:ext cx="1630955" cy="830997"/>
          </a:xfrm>
          <a:prstGeom prst="rect">
            <a:avLst/>
          </a:prstGeom>
          <a:solidFill>
            <a:schemeClr val="bg1"/>
          </a:solidFill>
          <a:effectLst>
            <a:outerShdw blurRad="63500" sx="102000" sy="102000" algn="ctr" rotWithShape="0">
              <a:prstClr val="black">
                <a:alpha val="40000"/>
              </a:prstClr>
            </a:outerShdw>
          </a:effectLst>
        </p:spPr>
        <p:txBody>
          <a:bodyPr wrap="square" rtlCol="0">
            <a:spAutoFit/>
          </a:bodyPr>
          <a:lstStyle/>
          <a:p>
            <a:pPr algn="ctr"/>
            <a:r>
              <a:rPr lang="en-US" sz="2400" dirty="0"/>
              <a:t>/ˈ</a:t>
            </a:r>
            <a:r>
              <a:rPr lang="en-US" sz="2400" dirty="0" err="1"/>
              <a:t>sʌndeɪ</a:t>
            </a:r>
            <a:r>
              <a:rPr lang="en-US" sz="2400" dirty="0"/>
              <a:t>/ </a:t>
            </a:r>
          </a:p>
          <a:p>
            <a:pPr algn="ctr"/>
            <a:r>
              <a:rPr lang="vi-VN" sz="2400" dirty="0"/>
              <a:t>Chủ Nhật </a:t>
            </a:r>
          </a:p>
        </p:txBody>
      </p:sp>
      <p:sp>
        <p:nvSpPr>
          <p:cNvPr id="22" name="TextBox 21">
            <a:extLst>
              <a:ext uri="{FF2B5EF4-FFF2-40B4-BE49-F238E27FC236}">
                <a16:creationId xmlns:a16="http://schemas.microsoft.com/office/drawing/2014/main" id="{52F42F5B-6DC0-99CB-EB85-6E6AE35CFB65}"/>
              </a:ext>
            </a:extLst>
          </p:cNvPr>
          <p:cNvSpPr txBox="1"/>
          <p:nvPr/>
        </p:nvSpPr>
        <p:spPr>
          <a:xfrm>
            <a:off x="9059207" y="575101"/>
            <a:ext cx="1913593" cy="369332"/>
          </a:xfrm>
          <a:prstGeom prst="rect">
            <a:avLst/>
          </a:prstGeom>
          <a:noFill/>
        </p:spPr>
        <p:txBody>
          <a:bodyPr wrap="square" rtlCol="0">
            <a:spAutoFit/>
          </a:bodyPr>
          <a:lstStyle/>
          <a:p>
            <a:r>
              <a:rPr lang="en-US" i="1" dirty="0">
                <a:solidFill>
                  <a:srgbClr val="FF0000"/>
                </a:solidFill>
              </a:rPr>
              <a:t>Listen and repeat.</a:t>
            </a:r>
          </a:p>
        </p:txBody>
      </p:sp>
      <p:pic>
        <p:nvPicPr>
          <p:cNvPr id="9" name="Picture 8">
            <a:extLst>
              <a:ext uri="{FF2B5EF4-FFF2-40B4-BE49-F238E27FC236}">
                <a16:creationId xmlns:a16="http://schemas.microsoft.com/office/drawing/2014/main" id="{D6F08A17-BD87-F2F2-4F21-B5F448CD4B9E}"/>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85195" y="448617"/>
            <a:ext cx="6083300" cy="622300"/>
          </a:xfrm>
          <a:prstGeom prst="rect">
            <a:avLst/>
          </a:prstGeom>
          <a:effectLst>
            <a:outerShdw blurRad="50800" dist="38100" dir="2700000" algn="tl" rotWithShape="0">
              <a:prstClr val="black">
                <a:alpha val="40000"/>
              </a:prstClr>
            </a:outerShdw>
          </a:effectLst>
        </p:spPr>
      </p:pic>
      <p:pic>
        <p:nvPicPr>
          <p:cNvPr id="3" name="Picture 2" descr="Calendar&#10;&#10;Description automatically generated">
            <a:extLst>
              <a:ext uri="{FF2B5EF4-FFF2-40B4-BE49-F238E27FC236}">
                <a16:creationId xmlns:a16="http://schemas.microsoft.com/office/drawing/2014/main" id="{76354297-10B1-7B65-3AD5-7621D14450AC}"/>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2293342" y="1264517"/>
            <a:ext cx="3628397" cy="4799770"/>
          </a:xfrm>
          <a:prstGeom prst="rect">
            <a:avLst/>
          </a:prstGeom>
        </p:spPr>
      </p:pic>
    </p:spTree>
    <p:extLst>
      <p:ext uri="{BB962C8B-B14F-4D97-AF65-F5344CB8AC3E}">
        <p14:creationId xmlns:p14="http://schemas.microsoft.com/office/powerpoint/2010/main" val="4196117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ircle(in)">
                                      <p:cBhvr>
                                        <p:cTn id="7" dur="20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circle(in)">
                                      <p:cBhvr>
                                        <p:cTn id="12" dur="20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mediacall" presetSubtype="0" fill="hold" nodeType="clickEffect">
                                  <p:stCondLst>
                                    <p:cond delay="0"/>
                                  </p:stCondLst>
                                  <p:childTnLst>
                                    <p:cmd type="call" cmd="playFrom(0.0)">
                                      <p:cBhvr>
                                        <p:cTn id="16" dur="213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7" fill="hold" display="0">
                  <p:stCondLst>
                    <p:cond delay="indefinite"/>
                  </p:stCondLst>
                  <p:endCondLst>
                    <p:cond evt="onStopAudio" delay="0">
                      <p:tgtEl>
                        <p:sldTgt/>
                      </p:tgtEl>
                    </p:cond>
                  </p:endCondLst>
                </p:cTn>
                <p:tgtEl>
                  <p:spTgt spid="2"/>
                </p:tgtEl>
              </p:cMediaNode>
            </p:audio>
          </p:childTnLst>
        </p:cTn>
      </p:par>
    </p:tnLst>
    <p:bldLst>
      <p:bldP spid="11" grpId="0" animBg="1"/>
      <p:bldP spid="1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0287000" cy="6858000"/>
          </a:xfrm>
          <a:prstGeom prst="rect">
            <a:avLst/>
          </a:prstGeom>
        </p:spPr>
      </p:pic>
      <p:sp>
        <p:nvSpPr>
          <p:cNvPr id="3" name="TextBox 2"/>
          <p:cNvSpPr txBox="1"/>
          <p:nvPr/>
        </p:nvSpPr>
        <p:spPr>
          <a:xfrm>
            <a:off x="4068148" y="3918856"/>
            <a:ext cx="2472611" cy="923330"/>
          </a:xfrm>
          <a:prstGeom prst="rect">
            <a:avLst/>
          </a:prstGeom>
          <a:noFill/>
        </p:spPr>
        <p:txBody>
          <a:bodyPr wrap="square" rtlCol="0">
            <a:spAutoFit/>
          </a:bodyPr>
          <a:lstStyle/>
          <a:p>
            <a:r>
              <a:rPr lang="en-US" sz="5400" dirty="0">
                <a:solidFill>
                  <a:schemeClr val="bg1"/>
                </a:solidFill>
              </a:rPr>
              <a:t>Practice</a:t>
            </a:r>
            <a:endParaRPr lang="en-US" sz="2400" dirty="0">
              <a:solidFill>
                <a:schemeClr val="bg1"/>
              </a:solidFill>
            </a:endParaRPr>
          </a:p>
        </p:txBody>
      </p:sp>
    </p:spTree>
    <p:extLst>
      <p:ext uri="{BB962C8B-B14F-4D97-AF65-F5344CB8AC3E}">
        <p14:creationId xmlns:p14="http://schemas.microsoft.com/office/powerpoint/2010/main" val="127521531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ack and white sign&#10;&#10;Description automatically generated with low confidence">
            <a:extLst>
              <a:ext uri="{FF2B5EF4-FFF2-40B4-BE49-F238E27FC236}">
                <a16:creationId xmlns:a16="http://schemas.microsoft.com/office/drawing/2014/main" id="{BAFBD9F1-23A3-85A5-666C-78CFFA1128A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29814" y="348527"/>
            <a:ext cx="3644900" cy="558800"/>
          </a:xfrm>
          <a:prstGeom prst="rect">
            <a:avLst/>
          </a:prstGeom>
          <a:effectLst>
            <a:outerShdw blurRad="50800" dist="38100" dir="2700000" algn="tl" rotWithShape="0">
              <a:prstClr val="black">
                <a:alpha val="40000"/>
              </a:prstClr>
            </a:outerShdw>
          </a:effectLst>
        </p:spPr>
      </p:pic>
      <p:pic>
        <p:nvPicPr>
          <p:cNvPr id="7" name="Picture 6" descr="A group of children in a classroom&#10;&#10;Description automatically generated with low confidence">
            <a:extLst>
              <a:ext uri="{FF2B5EF4-FFF2-40B4-BE49-F238E27FC236}">
                <a16:creationId xmlns:a16="http://schemas.microsoft.com/office/drawing/2014/main" id="{490370C6-BBA9-EE17-8D55-CCF0F84C83E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61950" y="1466850"/>
            <a:ext cx="11468100" cy="3924300"/>
          </a:xfrm>
          <a:prstGeom prst="rect">
            <a:avLst/>
          </a:prstGeom>
        </p:spPr>
      </p:pic>
    </p:spTree>
    <p:extLst>
      <p:ext uri="{BB962C8B-B14F-4D97-AF65-F5344CB8AC3E}">
        <p14:creationId xmlns:p14="http://schemas.microsoft.com/office/powerpoint/2010/main" val="234539872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21A00B4-50E5-C387-C4FD-81DFE3038B81}"/>
              </a:ext>
            </a:extLst>
          </p:cNvPr>
          <p:cNvSpPr txBox="1"/>
          <p:nvPr/>
        </p:nvSpPr>
        <p:spPr>
          <a:xfrm>
            <a:off x="5034987" y="2025570"/>
            <a:ext cx="3639843" cy="1107996"/>
          </a:xfrm>
          <a:prstGeom prst="rect">
            <a:avLst/>
          </a:prstGeom>
          <a:ln>
            <a:noFill/>
          </a:ln>
          <a:effectLst>
            <a:outerShdw blurRad="50800" dist="38100" dir="2700000" algn="tl" rotWithShape="0">
              <a:prstClr val="black">
                <a:alpha val="40000"/>
              </a:prstClr>
            </a:outerShdw>
          </a:effectLst>
        </p:spPr>
        <p:style>
          <a:lnRef idx="1">
            <a:schemeClr val="accent6"/>
          </a:lnRef>
          <a:fillRef idx="2">
            <a:schemeClr val="accent6"/>
          </a:fillRef>
          <a:effectRef idx="1">
            <a:schemeClr val="accent6"/>
          </a:effectRef>
          <a:fontRef idx="minor">
            <a:schemeClr val="dk1"/>
          </a:fontRef>
        </p:style>
        <p:txBody>
          <a:bodyPr wrap="none" rtlCol="0">
            <a:spAutoFit/>
          </a:bodyPr>
          <a:lstStyle/>
          <a:p>
            <a:r>
              <a:rPr lang="en-VN" sz="6600" dirty="0"/>
              <a:t>Let’s play!</a:t>
            </a:r>
          </a:p>
        </p:txBody>
      </p:sp>
    </p:spTree>
    <p:extLst>
      <p:ext uri="{BB962C8B-B14F-4D97-AF65-F5344CB8AC3E}">
        <p14:creationId xmlns:p14="http://schemas.microsoft.com/office/powerpoint/2010/main" val="15385745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1278297" y="1614196"/>
            <a:ext cx="3256378" cy="662474"/>
          </a:xfrm>
          <a:prstGeom prst="roundRect">
            <a:avLst/>
          </a:prstGeom>
          <a:solidFill>
            <a:srgbClr val="00B05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Warm-up</a:t>
            </a:r>
            <a:endParaRPr lang="en-US" b="1" dirty="0"/>
          </a:p>
        </p:txBody>
      </p:sp>
      <p:sp>
        <p:nvSpPr>
          <p:cNvPr id="8" name="Rounded Rectangle 7"/>
          <p:cNvSpPr/>
          <p:nvPr/>
        </p:nvSpPr>
        <p:spPr>
          <a:xfrm>
            <a:off x="1281405" y="2625010"/>
            <a:ext cx="3256378" cy="662474"/>
          </a:xfrm>
          <a:prstGeom prst="roundRect">
            <a:avLst/>
          </a:prstGeom>
          <a:solidFill>
            <a:srgbClr val="7030A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Vocabulary</a:t>
            </a:r>
            <a:endParaRPr lang="en-US" b="1" dirty="0"/>
          </a:p>
        </p:txBody>
      </p:sp>
      <p:sp>
        <p:nvSpPr>
          <p:cNvPr id="9" name="Rounded Rectangle 8"/>
          <p:cNvSpPr/>
          <p:nvPr/>
        </p:nvSpPr>
        <p:spPr>
          <a:xfrm>
            <a:off x="1284514" y="4531577"/>
            <a:ext cx="3256378" cy="662474"/>
          </a:xfrm>
          <a:prstGeom prst="roundRect">
            <a:avLst/>
          </a:prstGeom>
          <a:solidFill>
            <a:srgbClr val="FFC0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Consolidation</a:t>
            </a:r>
            <a:endParaRPr lang="en-US" b="1" dirty="0"/>
          </a:p>
        </p:txBody>
      </p:sp>
      <p:sp>
        <p:nvSpPr>
          <p:cNvPr id="10" name="Rounded Rectangle 9"/>
          <p:cNvSpPr/>
          <p:nvPr/>
        </p:nvSpPr>
        <p:spPr>
          <a:xfrm>
            <a:off x="1296957" y="5598378"/>
            <a:ext cx="3256378" cy="662474"/>
          </a:xfrm>
          <a:prstGeom prst="roundRect">
            <a:avLst/>
          </a:prstGeom>
          <a:solidFill>
            <a:schemeClr val="accent2">
              <a:lumMod val="7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Wrap-up</a:t>
            </a:r>
            <a:endParaRPr lang="en-US" b="1" dirty="0"/>
          </a:p>
        </p:txBody>
      </p:sp>
      <p:sp>
        <p:nvSpPr>
          <p:cNvPr id="12" name="Rounded Rectangle 11"/>
          <p:cNvSpPr/>
          <p:nvPr/>
        </p:nvSpPr>
        <p:spPr>
          <a:xfrm>
            <a:off x="1275181" y="3589180"/>
            <a:ext cx="3256378" cy="662474"/>
          </a:xfrm>
          <a:prstGeom prst="roundRect">
            <a:avLst/>
          </a:prstGeom>
          <a:solidFill>
            <a:srgbClr val="0070C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Structure</a:t>
            </a:r>
            <a:endParaRPr lang="en-US" b="1" dirty="0"/>
          </a:p>
        </p:txBody>
      </p:sp>
      <p:sp>
        <p:nvSpPr>
          <p:cNvPr id="13" name="Rounded Rectangle 12"/>
          <p:cNvSpPr/>
          <p:nvPr/>
        </p:nvSpPr>
        <p:spPr>
          <a:xfrm>
            <a:off x="1300067" y="497631"/>
            <a:ext cx="3256378" cy="662474"/>
          </a:xfrm>
          <a:prstGeom prst="roundRect">
            <a:avLst/>
          </a:prstGeom>
          <a:solidFill>
            <a:srgbClr val="C000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Lesson Outline</a:t>
            </a:r>
            <a:endParaRPr lang="en-US" b="1" dirty="0"/>
          </a:p>
        </p:txBody>
      </p:sp>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235561" y="490818"/>
            <a:ext cx="4201181" cy="5876365"/>
          </a:xfrm>
          <a:prstGeom prst="rect">
            <a:avLst/>
          </a:prstGeom>
        </p:spPr>
      </p:pic>
    </p:spTree>
    <p:extLst>
      <p:ext uri="{BB962C8B-B14F-4D97-AF65-F5344CB8AC3E}">
        <p14:creationId xmlns:p14="http://schemas.microsoft.com/office/powerpoint/2010/main" val="258632070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Google Shape;54;p13"/>
          <p:cNvSpPr txBox="1">
            <a:spLocks noGrp="1"/>
          </p:cNvSpPr>
          <p:nvPr>
            <p:ph type="ctrTitle"/>
          </p:nvPr>
        </p:nvSpPr>
        <p:spPr>
          <a:xfrm>
            <a:off x="5180842" y="992767"/>
            <a:ext cx="6595356" cy="2736800"/>
          </a:xfrm>
          <a:prstGeom prst="rect">
            <a:avLst/>
          </a:prstGeom>
        </p:spPr>
        <p:txBody>
          <a:bodyPr spcFirstLastPara="1" wrap="square" lIns="121900" tIns="121900" rIns="121900" bIns="121900" anchor="b" anchorCtr="0">
            <a:noAutofit/>
          </a:bodyPr>
          <a:lstStyle/>
          <a:p>
            <a:pPr algn="r"/>
            <a:r>
              <a:rPr lang="en" sz="8000" dirty="0">
                <a:solidFill>
                  <a:schemeClr val="accent1">
                    <a:lumMod val="75000"/>
                  </a:schemeClr>
                </a:solidFill>
                <a:latin typeface="Caveat"/>
                <a:ea typeface="Caveat"/>
                <a:cs typeface="Caveat"/>
                <a:sym typeface="Caveat"/>
              </a:rPr>
              <a:t>Days of the Week Game</a:t>
            </a:r>
            <a:endParaRPr sz="8000" dirty="0">
              <a:solidFill>
                <a:schemeClr val="accent1">
                  <a:lumMod val="75000"/>
                </a:schemeClr>
              </a:solidFill>
              <a:latin typeface="Caveat"/>
              <a:ea typeface="Caveat"/>
              <a:cs typeface="Caveat"/>
              <a:sym typeface="Caveat"/>
            </a:endParaRPr>
          </a:p>
        </p:txBody>
      </p:sp>
      <p:sp>
        <p:nvSpPr>
          <p:cNvPr id="55" name="Google Shape;55;p13"/>
          <p:cNvSpPr txBox="1">
            <a:spLocks noGrp="1"/>
          </p:cNvSpPr>
          <p:nvPr>
            <p:ph type="subTitle" idx="1"/>
          </p:nvPr>
        </p:nvSpPr>
        <p:spPr>
          <a:xfrm>
            <a:off x="5257400" y="3778833"/>
            <a:ext cx="6518800" cy="1056800"/>
          </a:xfrm>
          <a:prstGeom prst="rect">
            <a:avLst/>
          </a:prstGeom>
        </p:spPr>
        <p:txBody>
          <a:bodyPr spcFirstLastPara="1" wrap="square" lIns="121900" tIns="121900" rIns="121900" bIns="121900" anchor="t" anchorCtr="0">
            <a:noAutofit/>
          </a:bodyPr>
          <a:lstStyle/>
          <a:p>
            <a:pPr marL="0" indent="0"/>
            <a:r>
              <a:rPr lang="en" dirty="0">
                <a:solidFill>
                  <a:schemeClr val="tx1"/>
                </a:solidFill>
              </a:rPr>
              <a:t>Guess the day of the week</a:t>
            </a:r>
            <a:endParaRPr dirty="0">
              <a:solidFill>
                <a:schemeClr val="tx1"/>
              </a:solidFill>
            </a:endParaRPr>
          </a:p>
        </p:txBody>
      </p:sp>
      <p:pic>
        <p:nvPicPr>
          <p:cNvPr id="3" name="Picture 2" descr="A picture containing text&#10;&#10;Description automatically generated">
            <a:extLst>
              <a:ext uri="{FF2B5EF4-FFF2-40B4-BE49-F238E27FC236}">
                <a16:creationId xmlns:a16="http://schemas.microsoft.com/office/drawing/2014/main" id="{4A0368BA-1A96-6A68-3652-5CE80AE60E9A}"/>
              </a:ext>
            </a:extLst>
          </p:cNvPr>
          <p:cNvPicPr>
            <a:picLocks noChangeAspect="1"/>
          </p:cNvPicPr>
          <p:nvPr/>
        </p:nvPicPr>
        <p:blipFill>
          <a:blip r:embed="rId3" cstate="email">
            <a:extLst>
              <a:ext uri="{28A0092B-C50C-407E-A947-70E740481C1C}">
                <a14:useLocalDpi xmlns:a14="http://schemas.microsoft.com/office/drawing/2010/main"/>
              </a:ext>
              <a:ext uri="{837473B0-CC2E-450A-ABE3-18F120FF3D39}">
                <a1611:picAttrSrcUrl xmlns:a1611="http://schemas.microsoft.com/office/drawing/2016/11/main" r:id="rId4"/>
              </a:ext>
            </a:extLst>
          </a:blip>
          <a:stretch>
            <a:fillRect/>
          </a:stretch>
        </p:blipFill>
        <p:spPr>
          <a:xfrm rot="532551">
            <a:off x="656804" y="616689"/>
            <a:ext cx="4357208" cy="5624623"/>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lowchart: Delay 1"/>
          <p:cNvSpPr/>
          <p:nvPr/>
        </p:nvSpPr>
        <p:spPr>
          <a:xfrm>
            <a:off x="379229" y="3477038"/>
            <a:ext cx="2542875" cy="2623931"/>
          </a:xfrm>
          <a:prstGeom prst="flowChartDelay">
            <a:avLst/>
          </a:prstGeom>
          <a:solidFill>
            <a:schemeClr val="accent2"/>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a:t>Say</a:t>
            </a:r>
            <a:r>
              <a:rPr lang="en-US" dirty="0"/>
              <a:t> </a:t>
            </a:r>
          </a:p>
          <a:p>
            <a:pPr algn="ctr"/>
            <a:r>
              <a:rPr lang="en-US" sz="2400" dirty="0"/>
              <a:t>the number</a:t>
            </a:r>
          </a:p>
        </p:txBody>
      </p:sp>
      <p:sp>
        <p:nvSpPr>
          <p:cNvPr id="6" name="Flowchart: Delay 5"/>
          <p:cNvSpPr/>
          <p:nvPr/>
        </p:nvSpPr>
        <p:spPr>
          <a:xfrm>
            <a:off x="4626549" y="1981199"/>
            <a:ext cx="2440173" cy="2541105"/>
          </a:xfrm>
          <a:prstGeom prst="flowChartDelay">
            <a:avLst/>
          </a:prstGeom>
          <a:solidFill>
            <a:srgbClr val="00B0F0"/>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a:t>Click </a:t>
            </a:r>
            <a:r>
              <a:rPr lang="en-US" sz="2800" b="1" dirty="0"/>
              <a:t>on</a:t>
            </a:r>
            <a:r>
              <a:rPr lang="en-US" dirty="0"/>
              <a:t> </a:t>
            </a:r>
          </a:p>
          <a:p>
            <a:pPr algn="ctr"/>
            <a:r>
              <a:rPr lang="en-US" sz="2400" dirty="0"/>
              <a:t>the number</a:t>
            </a:r>
          </a:p>
        </p:txBody>
      </p:sp>
      <p:sp>
        <p:nvSpPr>
          <p:cNvPr id="7" name="Flowchart: Delay 6"/>
          <p:cNvSpPr/>
          <p:nvPr/>
        </p:nvSpPr>
        <p:spPr>
          <a:xfrm>
            <a:off x="9311192" y="710647"/>
            <a:ext cx="2436859" cy="2541105"/>
          </a:xfrm>
          <a:prstGeom prst="flowChartDelay">
            <a:avLst/>
          </a:prstGeom>
          <a:solidFill>
            <a:srgbClr val="00B050"/>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a:t>Say</a:t>
            </a:r>
            <a:r>
              <a:rPr lang="en-US" dirty="0"/>
              <a:t> </a:t>
            </a:r>
          </a:p>
          <a:p>
            <a:pPr algn="ctr"/>
            <a:r>
              <a:rPr lang="en-US" sz="2400" dirty="0"/>
              <a:t>the day</a:t>
            </a:r>
          </a:p>
        </p:txBody>
      </p:sp>
    </p:spTree>
    <p:extLst>
      <p:ext uri="{BB962C8B-B14F-4D97-AF65-F5344CB8AC3E}">
        <p14:creationId xmlns:p14="http://schemas.microsoft.com/office/powerpoint/2010/main" val="245612476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60"/>
        <p:cNvGrpSpPr/>
        <p:nvPr/>
      </p:nvGrpSpPr>
      <p:grpSpPr>
        <a:xfrm>
          <a:off x="0" y="0"/>
          <a:ext cx="0" cy="0"/>
          <a:chOff x="0" y="0"/>
          <a:chExt cx="0" cy="0"/>
        </a:xfrm>
      </p:grpSpPr>
      <p:pic>
        <p:nvPicPr>
          <p:cNvPr id="61" name="Google Shape;61;p14"/>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10214835" y="659758"/>
            <a:ext cx="1773965" cy="1919135"/>
          </a:xfrm>
          <a:prstGeom prst="rect">
            <a:avLst/>
          </a:prstGeom>
          <a:noFill/>
          <a:ln>
            <a:noFill/>
          </a:ln>
        </p:spPr>
      </p:pic>
      <p:pic>
        <p:nvPicPr>
          <p:cNvPr id="66" name="Google Shape;66;p14"/>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203200" y="2368267"/>
            <a:ext cx="11785600" cy="4014471"/>
          </a:xfrm>
          <a:prstGeom prst="rect">
            <a:avLst/>
          </a:prstGeom>
          <a:noFill/>
          <a:ln>
            <a:noFill/>
          </a:ln>
        </p:spPr>
      </p:pic>
      <p:sp>
        <p:nvSpPr>
          <p:cNvPr id="67" name="Google Shape;67;p14"/>
          <p:cNvSpPr txBox="1"/>
          <p:nvPr/>
        </p:nvSpPr>
        <p:spPr>
          <a:xfrm>
            <a:off x="203200" y="2368263"/>
            <a:ext cx="5720000" cy="4014400"/>
          </a:xfrm>
          <a:prstGeom prst="rect">
            <a:avLst/>
          </a:prstGeom>
          <a:solidFill>
            <a:srgbClr val="FFFF00"/>
          </a:solidFill>
          <a:ln>
            <a:noFill/>
          </a:ln>
        </p:spPr>
        <p:txBody>
          <a:bodyPr spcFirstLastPara="1" wrap="square" lIns="121900" tIns="121900" rIns="121900" bIns="121900" anchor="t" anchorCtr="0">
            <a:noAutofit/>
          </a:bodyPr>
          <a:lstStyle/>
          <a:p>
            <a:pPr algn="ctr"/>
            <a:r>
              <a:rPr lang="en" sz="26666" dirty="0">
                <a:latin typeface="Caveat"/>
                <a:ea typeface="Caveat"/>
                <a:cs typeface="Caveat"/>
                <a:sym typeface="Caveat"/>
              </a:rPr>
              <a:t>1</a:t>
            </a:r>
            <a:endParaRPr sz="26666" dirty="0">
              <a:latin typeface="Caveat"/>
              <a:ea typeface="Caveat"/>
              <a:cs typeface="Caveat"/>
              <a:sym typeface="Caveat"/>
            </a:endParaRPr>
          </a:p>
        </p:txBody>
      </p:sp>
      <p:sp>
        <p:nvSpPr>
          <p:cNvPr id="68" name="Google Shape;68;p14"/>
          <p:cNvSpPr txBox="1"/>
          <p:nvPr/>
        </p:nvSpPr>
        <p:spPr>
          <a:xfrm>
            <a:off x="5806400" y="2368300"/>
            <a:ext cx="6182400" cy="4014400"/>
          </a:xfrm>
          <a:prstGeom prst="rect">
            <a:avLst/>
          </a:prstGeom>
          <a:solidFill>
            <a:srgbClr val="FF0000"/>
          </a:solidFill>
          <a:ln>
            <a:noFill/>
          </a:ln>
        </p:spPr>
        <p:txBody>
          <a:bodyPr spcFirstLastPara="1" wrap="square" lIns="121900" tIns="121900" rIns="121900" bIns="121900" anchor="t" anchorCtr="0">
            <a:noAutofit/>
          </a:bodyPr>
          <a:lstStyle/>
          <a:p>
            <a:pPr algn="ctr"/>
            <a:r>
              <a:rPr lang="en" sz="26666">
                <a:latin typeface="Caveat"/>
                <a:ea typeface="Caveat"/>
                <a:cs typeface="Caveat"/>
                <a:sym typeface="Caveat"/>
              </a:rPr>
              <a:t>2</a:t>
            </a:r>
            <a:endParaRPr sz="26666">
              <a:latin typeface="Caveat"/>
              <a:ea typeface="Caveat"/>
              <a:cs typeface="Caveat"/>
              <a:sym typeface="Cavea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xit" presetSubtype="32" fill="hold" nodeType="clickEffect">
                                  <p:stCondLst>
                                    <p:cond delay="0"/>
                                  </p:stCondLst>
                                  <p:childTnLst>
                                    <p:anim calcmode="lin" valueType="num">
                                      <p:cBhvr additive="base">
                                        <p:cTn id="6" dur="1100"/>
                                        <p:tgtEl>
                                          <p:spTgt spid="67"/>
                                        </p:tgtEl>
                                        <p:attrNameLst>
                                          <p:attrName>ppt_w</p:attrName>
                                        </p:attrNameLst>
                                      </p:cBhvr>
                                      <p:tavLst>
                                        <p:tav tm="0">
                                          <p:val>
                                            <p:strVal val="#ppt_w"/>
                                          </p:val>
                                        </p:tav>
                                        <p:tav tm="100000">
                                          <p:val>
                                            <p:strVal val="0"/>
                                          </p:val>
                                        </p:tav>
                                      </p:tavLst>
                                    </p:anim>
                                    <p:anim calcmode="lin" valueType="num">
                                      <p:cBhvr additive="base">
                                        <p:cTn id="7" dur="1100"/>
                                        <p:tgtEl>
                                          <p:spTgt spid="67"/>
                                        </p:tgtEl>
                                        <p:attrNameLst>
                                          <p:attrName>ppt_h</p:attrName>
                                        </p:attrNameLst>
                                      </p:cBhvr>
                                      <p:tavLst>
                                        <p:tav tm="0">
                                          <p:val>
                                            <p:strVal val="#ppt_h"/>
                                          </p:val>
                                        </p:tav>
                                        <p:tav tm="100000">
                                          <p:val>
                                            <p:strVal val="0"/>
                                          </p:val>
                                        </p:tav>
                                      </p:tavLst>
                                    </p:anim>
                                    <p:set>
                                      <p:cBhvr>
                                        <p:cTn id="8" dur="1" fill="hold">
                                          <p:stCondLst>
                                            <p:cond delay="1100"/>
                                          </p:stCondLst>
                                        </p:cTn>
                                        <p:tgtEl>
                                          <p:spTgt spid="67"/>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3" presetClass="exit" presetSubtype="32" fill="hold" nodeType="clickEffect">
                                  <p:stCondLst>
                                    <p:cond delay="0"/>
                                  </p:stCondLst>
                                  <p:childTnLst>
                                    <p:anim calcmode="lin" valueType="num">
                                      <p:cBhvr additive="base">
                                        <p:cTn id="12" dur="1000"/>
                                        <p:tgtEl>
                                          <p:spTgt spid="68"/>
                                        </p:tgtEl>
                                        <p:attrNameLst>
                                          <p:attrName>ppt_w</p:attrName>
                                        </p:attrNameLst>
                                      </p:cBhvr>
                                      <p:tavLst>
                                        <p:tav tm="0">
                                          <p:val>
                                            <p:strVal val="#ppt_w"/>
                                          </p:val>
                                        </p:tav>
                                        <p:tav tm="100000">
                                          <p:val>
                                            <p:strVal val="0"/>
                                          </p:val>
                                        </p:tav>
                                      </p:tavLst>
                                    </p:anim>
                                    <p:anim calcmode="lin" valueType="num">
                                      <p:cBhvr additive="base">
                                        <p:cTn id="13" dur="1000"/>
                                        <p:tgtEl>
                                          <p:spTgt spid="68"/>
                                        </p:tgtEl>
                                        <p:attrNameLst>
                                          <p:attrName>ppt_h</p:attrName>
                                        </p:attrNameLst>
                                      </p:cBhvr>
                                      <p:tavLst>
                                        <p:tav tm="0">
                                          <p:val>
                                            <p:strVal val="#ppt_h"/>
                                          </p:val>
                                        </p:tav>
                                        <p:tav tm="100000">
                                          <p:val>
                                            <p:strVal val="0"/>
                                          </p:val>
                                        </p:tav>
                                      </p:tavLst>
                                    </p:anim>
                                    <p:set>
                                      <p:cBhvr>
                                        <p:cTn id="14" dur="1" fill="hold">
                                          <p:stCondLst>
                                            <p:cond delay="1000"/>
                                          </p:stCondLst>
                                        </p:cTn>
                                        <p:tgtEl>
                                          <p:spTgt spid="6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72"/>
        <p:cNvGrpSpPr/>
        <p:nvPr/>
      </p:nvGrpSpPr>
      <p:grpSpPr>
        <a:xfrm>
          <a:off x="0" y="0"/>
          <a:ext cx="0" cy="0"/>
          <a:chOff x="0" y="0"/>
          <a:chExt cx="0" cy="0"/>
        </a:xfrm>
      </p:grpSpPr>
      <p:pic>
        <p:nvPicPr>
          <p:cNvPr id="73" name="Google Shape;73;p15"/>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196255" y="0"/>
            <a:ext cx="12388253" cy="6858000"/>
          </a:xfrm>
          <a:prstGeom prst="rect">
            <a:avLst/>
          </a:prstGeom>
          <a:noFill/>
          <a:ln>
            <a:noFill/>
          </a:ln>
        </p:spPr>
      </p:pic>
      <p:sp>
        <p:nvSpPr>
          <p:cNvPr id="74" name="Google Shape;74;p15"/>
          <p:cNvSpPr txBox="1"/>
          <p:nvPr/>
        </p:nvSpPr>
        <p:spPr>
          <a:xfrm>
            <a:off x="2225500" y="0"/>
            <a:ext cx="2870800" cy="6858000"/>
          </a:xfrm>
          <a:prstGeom prst="rect">
            <a:avLst/>
          </a:prstGeom>
          <a:solidFill>
            <a:srgbClr val="FFFF00"/>
          </a:solidFill>
          <a:ln>
            <a:noFill/>
          </a:ln>
        </p:spPr>
        <p:txBody>
          <a:bodyPr spcFirstLastPara="1" wrap="square" lIns="121900" tIns="121900" rIns="121900" bIns="121900" anchor="t" anchorCtr="0">
            <a:noAutofit/>
          </a:bodyPr>
          <a:lstStyle/>
          <a:p>
            <a:pPr algn="ctr"/>
            <a:endParaRPr sz="13333">
              <a:latin typeface="Caveat"/>
              <a:ea typeface="Caveat"/>
              <a:cs typeface="Caveat"/>
              <a:sym typeface="Caveat"/>
            </a:endParaRPr>
          </a:p>
          <a:p>
            <a:pPr algn="ctr"/>
            <a:r>
              <a:rPr lang="en" sz="13333">
                <a:latin typeface="Caveat"/>
                <a:ea typeface="Caveat"/>
                <a:cs typeface="Caveat"/>
                <a:sym typeface="Caveat"/>
              </a:rPr>
              <a:t>1</a:t>
            </a:r>
            <a:endParaRPr sz="13333">
              <a:latin typeface="Caveat"/>
              <a:ea typeface="Caveat"/>
              <a:cs typeface="Caveat"/>
              <a:sym typeface="Caveat"/>
            </a:endParaRPr>
          </a:p>
        </p:txBody>
      </p:sp>
      <p:sp>
        <p:nvSpPr>
          <p:cNvPr id="75" name="Google Shape;75;p15"/>
          <p:cNvSpPr txBox="1"/>
          <p:nvPr/>
        </p:nvSpPr>
        <p:spPr>
          <a:xfrm>
            <a:off x="-196377" y="0"/>
            <a:ext cx="2422000" cy="6858000"/>
          </a:xfrm>
          <a:prstGeom prst="rect">
            <a:avLst/>
          </a:prstGeom>
          <a:solidFill>
            <a:srgbClr val="00FFFF"/>
          </a:solidFill>
          <a:ln>
            <a:noFill/>
          </a:ln>
        </p:spPr>
        <p:txBody>
          <a:bodyPr spcFirstLastPara="1" wrap="square" lIns="121900" tIns="121900" rIns="121900" bIns="121900" anchor="t" anchorCtr="0">
            <a:noAutofit/>
          </a:bodyPr>
          <a:lstStyle/>
          <a:p>
            <a:pPr algn="ctr"/>
            <a:endParaRPr sz="13333">
              <a:latin typeface="Caveat"/>
              <a:ea typeface="Caveat"/>
              <a:cs typeface="Caveat"/>
              <a:sym typeface="Caveat"/>
            </a:endParaRPr>
          </a:p>
          <a:p>
            <a:pPr algn="ctr"/>
            <a:r>
              <a:rPr lang="en" sz="13333">
                <a:latin typeface="Caveat"/>
                <a:ea typeface="Caveat"/>
                <a:cs typeface="Caveat"/>
                <a:sym typeface="Caveat"/>
              </a:rPr>
              <a:t>2</a:t>
            </a:r>
            <a:endParaRPr sz="13333">
              <a:latin typeface="Caveat"/>
              <a:ea typeface="Caveat"/>
              <a:cs typeface="Caveat"/>
              <a:sym typeface="Caveat"/>
            </a:endParaRPr>
          </a:p>
        </p:txBody>
      </p:sp>
      <p:sp>
        <p:nvSpPr>
          <p:cNvPr id="76" name="Google Shape;76;p15"/>
          <p:cNvSpPr txBox="1"/>
          <p:nvPr/>
        </p:nvSpPr>
        <p:spPr>
          <a:xfrm>
            <a:off x="5096300" y="0"/>
            <a:ext cx="7095600" cy="6858000"/>
          </a:xfrm>
          <a:prstGeom prst="rect">
            <a:avLst/>
          </a:prstGeom>
          <a:solidFill>
            <a:srgbClr val="FF0000"/>
          </a:solidFill>
          <a:ln>
            <a:noFill/>
          </a:ln>
        </p:spPr>
        <p:txBody>
          <a:bodyPr spcFirstLastPara="1" wrap="square" lIns="121900" tIns="121900" rIns="121900" bIns="121900" anchor="t" anchorCtr="0">
            <a:noAutofit/>
          </a:bodyPr>
          <a:lstStyle/>
          <a:p>
            <a:pPr algn="ctr"/>
            <a:endParaRPr sz="13333">
              <a:latin typeface="Caveat"/>
              <a:ea typeface="Caveat"/>
              <a:cs typeface="Caveat"/>
              <a:sym typeface="Caveat"/>
            </a:endParaRPr>
          </a:p>
          <a:p>
            <a:pPr algn="ctr"/>
            <a:r>
              <a:rPr lang="en" sz="13333">
                <a:latin typeface="Caveat"/>
                <a:ea typeface="Caveat"/>
                <a:cs typeface="Caveat"/>
                <a:sym typeface="Caveat"/>
              </a:rPr>
              <a:t>3</a:t>
            </a:r>
            <a:endParaRPr sz="13333">
              <a:latin typeface="Caveat"/>
              <a:ea typeface="Caveat"/>
              <a:cs typeface="Caveat"/>
              <a:sym typeface="Cavea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xit" presetSubtype="32" fill="hold" nodeType="clickEffect">
                                  <p:stCondLst>
                                    <p:cond delay="0"/>
                                  </p:stCondLst>
                                  <p:childTnLst>
                                    <p:anim calcmode="lin" valueType="num">
                                      <p:cBhvr additive="base">
                                        <p:cTn id="6" dur="1000"/>
                                        <p:tgtEl>
                                          <p:spTgt spid="74"/>
                                        </p:tgtEl>
                                        <p:attrNameLst>
                                          <p:attrName>ppt_w</p:attrName>
                                        </p:attrNameLst>
                                      </p:cBhvr>
                                      <p:tavLst>
                                        <p:tav tm="0">
                                          <p:val>
                                            <p:strVal val="#ppt_w"/>
                                          </p:val>
                                        </p:tav>
                                        <p:tav tm="100000">
                                          <p:val>
                                            <p:strVal val="0"/>
                                          </p:val>
                                        </p:tav>
                                      </p:tavLst>
                                    </p:anim>
                                    <p:anim calcmode="lin" valueType="num">
                                      <p:cBhvr additive="base">
                                        <p:cTn id="7" dur="1000"/>
                                        <p:tgtEl>
                                          <p:spTgt spid="74"/>
                                        </p:tgtEl>
                                        <p:attrNameLst>
                                          <p:attrName>ppt_h</p:attrName>
                                        </p:attrNameLst>
                                      </p:cBhvr>
                                      <p:tavLst>
                                        <p:tav tm="0">
                                          <p:val>
                                            <p:strVal val="#ppt_h"/>
                                          </p:val>
                                        </p:tav>
                                        <p:tav tm="100000">
                                          <p:val>
                                            <p:strVal val="0"/>
                                          </p:val>
                                        </p:tav>
                                      </p:tavLst>
                                    </p:anim>
                                    <p:set>
                                      <p:cBhvr>
                                        <p:cTn id="8" dur="1" fill="hold">
                                          <p:stCondLst>
                                            <p:cond delay="1000"/>
                                          </p:stCondLst>
                                        </p:cTn>
                                        <p:tgtEl>
                                          <p:spTgt spid="74"/>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3" presetClass="exit" presetSubtype="32" fill="hold" nodeType="clickEffect">
                                  <p:stCondLst>
                                    <p:cond delay="0"/>
                                  </p:stCondLst>
                                  <p:childTnLst>
                                    <p:anim calcmode="lin" valueType="num">
                                      <p:cBhvr additive="base">
                                        <p:cTn id="12" dur="1000"/>
                                        <p:tgtEl>
                                          <p:spTgt spid="75"/>
                                        </p:tgtEl>
                                        <p:attrNameLst>
                                          <p:attrName>ppt_w</p:attrName>
                                        </p:attrNameLst>
                                      </p:cBhvr>
                                      <p:tavLst>
                                        <p:tav tm="0">
                                          <p:val>
                                            <p:strVal val="#ppt_w"/>
                                          </p:val>
                                        </p:tav>
                                        <p:tav tm="100000">
                                          <p:val>
                                            <p:strVal val="0"/>
                                          </p:val>
                                        </p:tav>
                                      </p:tavLst>
                                    </p:anim>
                                    <p:anim calcmode="lin" valueType="num">
                                      <p:cBhvr additive="base">
                                        <p:cTn id="13" dur="1000"/>
                                        <p:tgtEl>
                                          <p:spTgt spid="75"/>
                                        </p:tgtEl>
                                        <p:attrNameLst>
                                          <p:attrName>ppt_h</p:attrName>
                                        </p:attrNameLst>
                                      </p:cBhvr>
                                      <p:tavLst>
                                        <p:tav tm="0">
                                          <p:val>
                                            <p:strVal val="#ppt_h"/>
                                          </p:val>
                                        </p:tav>
                                        <p:tav tm="100000">
                                          <p:val>
                                            <p:strVal val="0"/>
                                          </p:val>
                                        </p:tav>
                                      </p:tavLst>
                                    </p:anim>
                                    <p:set>
                                      <p:cBhvr>
                                        <p:cTn id="14" dur="1" fill="hold">
                                          <p:stCondLst>
                                            <p:cond delay="1000"/>
                                          </p:stCondLst>
                                        </p:cTn>
                                        <p:tgtEl>
                                          <p:spTgt spid="75"/>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3" presetClass="exit" presetSubtype="32" fill="hold" nodeType="clickEffect">
                                  <p:stCondLst>
                                    <p:cond delay="0"/>
                                  </p:stCondLst>
                                  <p:childTnLst>
                                    <p:anim calcmode="lin" valueType="num">
                                      <p:cBhvr additive="base">
                                        <p:cTn id="18" dur="1000"/>
                                        <p:tgtEl>
                                          <p:spTgt spid="76"/>
                                        </p:tgtEl>
                                        <p:attrNameLst>
                                          <p:attrName>ppt_w</p:attrName>
                                        </p:attrNameLst>
                                      </p:cBhvr>
                                      <p:tavLst>
                                        <p:tav tm="0">
                                          <p:val>
                                            <p:strVal val="#ppt_w"/>
                                          </p:val>
                                        </p:tav>
                                        <p:tav tm="100000">
                                          <p:val>
                                            <p:strVal val="0"/>
                                          </p:val>
                                        </p:tav>
                                      </p:tavLst>
                                    </p:anim>
                                    <p:anim calcmode="lin" valueType="num">
                                      <p:cBhvr additive="base">
                                        <p:cTn id="19" dur="1000"/>
                                        <p:tgtEl>
                                          <p:spTgt spid="76"/>
                                        </p:tgtEl>
                                        <p:attrNameLst>
                                          <p:attrName>ppt_h</p:attrName>
                                        </p:attrNameLst>
                                      </p:cBhvr>
                                      <p:tavLst>
                                        <p:tav tm="0">
                                          <p:val>
                                            <p:strVal val="#ppt_h"/>
                                          </p:val>
                                        </p:tav>
                                        <p:tav tm="100000">
                                          <p:val>
                                            <p:strVal val="0"/>
                                          </p:val>
                                        </p:tav>
                                      </p:tavLst>
                                    </p:anim>
                                    <p:set>
                                      <p:cBhvr>
                                        <p:cTn id="20" dur="1" fill="hold">
                                          <p:stCondLst>
                                            <p:cond delay="1000"/>
                                          </p:stCondLst>
                                        </p:cTn>
                                        <p:tgtEl>
                                          <p:spTgt spid="7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80"/>
        <p:cNvGrpSpPr/>
        <p:nvPr/>
      </p:nvGrpSpPr>
      <p:grpSpPr>
        <a:xfrm>
          <a:off x="0" y="0"/>
          <a:ext cx="0" cy="0"/>
          <a:chOff x="0" y="0"/>
          <a:chExt cx="0" cy="0"/>
        </a:xfrm>
      </p:grpSpPr>
      <p:pic>
        <p:nvPicPr>
          <p:cNvPr id="81" name="Google Shape;81;p16"/>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1" y="1257867"/>
            <a:ext cx="11988804" cy="4525624"/>
          </a:xfrm>
          <a:prstGeom prst="rect">
            <a:avLst/>
          </a:prstGeom>
          <a:noFill/>
          <a:ln>
            <a:noFill/>
          </a:ln>
        </p:spPr>
      </p:pic>
      <p:sp>
        <p:nvSpPr>
          <p:cNvPr id="82" name="Google Shape;82;p16"/>
          <p:cNvSpPr txBox="1"/>
          <p:nvPr/>
        </p:nvSpPr>
        <p:spPr>
          <a:xfrm>
            <a:off x="5080000" y="0"/>
            <a:ext cx="2870800" cy="6858000"/>
          </a:xfrm>
          <a:prstGeom prst="rect">
            <a:avLst/>
          </a:prstGeom>
          <a:solidFill>
            <a:srgbClr val="00FFFF"/>
          </a:solidFill>
          <a:ln>
            <a:noFill/>
          </a:ln>
        </p:spPr>
        <p:txBody>
          <a:bodyPr spcFirstLastPara="1" wrap="square" lIns="121900" tIns="121900" rIns="121900" bIns="121900" anchor="t" anchorCtr="0">
            <a:noAutofit/>
          </a:bodyPr>
          <a:lstStyle/>
          <a:p>
            <a:pPr algn="ctr"/>
            <a:endParaRPr sz="13333">
              <a:latin typeface="Caveat"/>
              <a:ea typeface="Caveat"/>
              <a:cs typeface="Caveat"/>
              <a:sym typeface="Caveat"/>
            </a:endParaRPr>
          </a:p>
          <a:p>
            <a:pPr algn="ctr"/>
            <a:r>
              <a:rPr lang="en" sz="13333">
                <a:latin typeface="Caveat"/>
                <a:ea typeface="Caveat"/>
                <a:cs typeface="Caveat"/>
                <a:sym typeface="Caveat"/>
              </a:rPr>
              <a:t>1</a:t>
            </a:r>
            <a:endParaRPr sz="13333">
              <a:latin typeface="Caveat"/>
              <a:ea typeface="Caveat"/>
              <a:cs typeface="Caveat"/>
              <a:sym typeface="Caveat"/>
            </a:endParaRPr>
          </a:p>
        </p:txBody>
      </p:sp>
      <p:sp>
        <p:nvSpPr>
          <p:cNvPr id="83" name="Google Shape;83;p16"/>
          <p:cNvSpPr txBox="1"/>
          <p:nvPr/>
        </p:nvSpPr>
        <p:spPr>
          <a:xfrm>
            <a:off x="7950800" y="0"/>
            <a:ext cx="4241200" cy="6858000"/>
          </a:xfrm>
          <a:prstGeom prst="rect">
            <a:avLst/>
          </a:prstGeom>
          <a:solidFill>
            <a:srgbClr val="FF8509"/>
          </a:solidFill>
          <a:ln>
            <a:noFill/>
          </a:ln>
        </p:spPr>
        <p:txBody>
          <a:bodyPr spcFirstLastPara="1" wrap="square" lIns="121900" tIns="121900" rIns="121900" bIns="121900" anchor="t" anchorCtr="0">
            <a:noAutofit/>
          </a:bodyPr>
          <a:lstStyle/>
          <a:p>
            <a:pPr algn="ctr"/>
            <a:endParaRPr sz="13333">
              <a:latin typeface="Caveat"/>
              <a:ea typeface="Caveat"/>
              <a:cs typeface="Caveat"/>
              <a:sym typeface="Caveat"/>
            </a:endParaRPr>
          </a:p>
          <a:p>
            <a:pPr algn="ctr"/>
            <a:r>
              <a:rPr lang="en" sz="13333">
                <a:latin typeface="Caveat"/>
                <a:ea typeface="Caveat"/>
                <a:cs typeface="Caveat"/>
                <a:sym typeface="Caveat"/>
              </a:rPr>
              <a:t>2</a:t>
            </a:r>
            <a:endParaRPr sz="13333">
              <a:latin typeface="Caveat"/>
              <a:ea typeface="Caveat"/>
              <a:cs typeface="Caveat"/>
              <a:sym typeface="Caveat"/>
            </a:endParaRPr>
          </a:p>
        </p:txBody>
      </p:sp>
      <p:sp>
        <p:nvSpPr>
          <p:cNvPr id="84" name="Google Shape;84;p16"/>
          <p:cNvSpPr txBox="1"/>
          <p:nvPr/>
        </p:nvSpPr>
        <p:spPr>
          <a:xfrm>
            <a:off x="0" y="0"/>
            <a:ext cx="2290000" cy="6858000"/>
          </a:xfrm>
          <a:prstGeom prst="rect">
            <a:avLst/>
          </a:prstGeom>
          <a:solidFill>
            <a:srgbClr val="FFFF00"/>
          </a:solidFill>
          <a:ln>
            <a:noFill/>
          </a:ln>
        </p:spPr>
        <p:txBody>
          <a:bodyPr spcFirstLastPara="1" wrap="square" lIns="121900" tIns="121900" rIns="121900" bIns="121900" anchor="t" anchorCtr="0">
            <a:noAutofit/>
          </a:bodyPr>
          <a:lstStyle/>
          <a:p>
            <a:pPr algn="ctr"/>
            <a:endParaRPr sz="13333">
              <a:latin typeface="Caveat"/>
              <a:ea typeface="Caveat"/>
              <a:cs typeface="Caveat"/>
              <a:sym typeface="Caveat"/>
            </a:endParaRPr>
          </a:p>
          <a:p>
            <a:pPr algn="ctr"/>
            <a:r>
              <a:rPr lang="en" sz="13333">
                <a:latin typeface="Caveat"/>
                <a:ea typeface="Caveat"/>
                <a:cs typeface="Caveat"/>
                <a:sym typeface="Caveat"/>
              </a:rPr>
              <a:t>3</a:t>
            </a:r>
            <a:endParaRPr sz="13333">
              <a:latin typeface="Caveat"/>
              <a:ea typeface="Caveat"/>
              <a:cs typeface="Caveat"/>
              <a:sym typeface="Caveat"/>
            </a:endParaRPr>
          </a:p>
        </p:txBody>
      </p:sp>
      <p:sp>
        <p:nvSpPr>
          <p:cNvPr id="85" name="Google Shape;85;p16"/>
          <p:cNvSpPr txBox="1"/>
          <p:nvPr/>
        </p:nvSpPr>
        <p:spPr>
          <a:xfrm>
            <a:off x="2290000" y="0"/>
            <a:ext cx="2870800" cy="6858000"/>
          </a:xfrm>
          <a:prstGeom prst="rect">
            <a:avLst/>
          </a:prstGeom>
          <a:solidFill>
            <a:srgbClr val="FF009A"/>
          </a:solidFill>
          <a:ln>
            <a:noFill/>
          </a:ln>
        </p:spPr>
        <p:txBody>
          <a:bodyPr spcFirstLastPara="1" wrap="square" lIns="121900" tIns="121900" rIns="121900" bIns="121900" anchor="t" anchorCtr="0">
            <a:noAutofit/>
          </a:bodyPr>
          <a:lstStyle/>
          <a:p>
            <a:pPr algn="ctr"/>
            <a:endParaRPr sz="13333">
              <a:latin typeface="Caveat"/>
              <a:ea typeface="Caveat"/>
              <a:cs typeface="Caveat"/>
              <a:sym typeface="Caveat"/>
            </a:endParaRPr>
          </a:p>
          <a:p>
            <a:pPr algn="ctr"/>
            <a:r>
              <a:rPr lang="en" sz="13333">
                <a:latin typeface="Caveat"/>
                <a:ea typeface="Caveat"/>
                <a:cs typeface="Caveat"/>
                <a:sym typeface="Caveat"/>
              </a:rPr>
              <a:t>4</a:t>
            </a:r>
            <a:endParaRPr sz="13333">
              <a:latin typeface="Caveat"/>
              <a:ea typeface="Caveat"/>
              <a:cs typeface="Caveat"/>
              <a:sym typeface="Cavea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xit" presetSubtype="32" fill="hold" nodeType="clickEffect">
                                  <p:stCondLst>
                                    <p:cond delay="0"/>
                                  </p:stCondLst>
                                  <p:childTnLst>
                                    <p:anim calcmode="lin" valueType="num">
                                      <p:cBhvr additive="base">
                                        <p:cTn id="6" dur="1000"/>
                                        <p:tgtEl>
                                          <p:spTgt spid="82"/>
                                        </p:tgtEl>
                                        <p:attrNameLst>
                                          <p:attrName>ppt_w</p:attrName>
                                        </p:attrNameLst>
                                      </p:cBhvr>
                                      <p:tavLst>
                                        <p:tav tm="0">
                                          <p:val>
                                            <p:strVal val="#ppt_w"/>
                                          </p:val>
                                        </p:tav>
                                        <p:tav tm="100000">
                                          <p:val>
                                            <p:strVal val="0"/>
                                          </p:val>
                                        </p:tav>
                                      </p:tavLst>
                                    </p:anim>
                                    <p:anim calcmode="lin" valueType="num">
                                      <p:cBhvr additive="base">
                                        <p:cTn id="7" dur="1000"/>
                                        <p:tgtEl>
                                          <p:spTgt spid="82"/>
                                        </p:tgtEl>
                                        <p:attrNameLst>
                                          <p:attrName>ppt_h</p:attrName>
                                        </p:attrNameLst>
                                      </p:cBhvr>
                                      <p:tavLst>
                                        <p:tav tm="0">
                                          <p:val>
                                            <p:strVal val="#ppt_h"/>
                                          </p:val>
                                        </p:tav>
                                        <p:tav tm="100000">
                                          <p:val>
                                            <p:strVal val="0"/>
                                          </p:val>
                                        </p:tav>
                                      </p:tavLst>
                                    </p:anim>
                                    <p:set>
                                      <p:cBhvr>
                                        <p:cTn id="8" dur="1" fill="hold">
                                          <p:stCondLst>
                                            <p:cond delay="1000"/>
                                          </p:stCondLst>
                                        </p:cTn>
                                        <p:tgtEl>
                                          <p:spTgt spid="82"/>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3" presetClass="exit" presetSubtype="32" fill="hold" nodeType="clickEffect">
                                  <p:stCondLst>
                                    <p:cond delay="0"/>
                                  </p:stCondLst>
                                  <p:childTnLst>
                                    <p:anim calcmode="lin" valueType="num">
                                      <p:cBhvr additive="base">
                                        <p:cTn id="12" dur="1000"/>
                                        <p:tgtEl>
                                          <p:spTgt spid="83"/>
                                        </p:tgtEl>
                                        <p:attrNameLst>
                                          <p:attrName>ppt_w</p:attrName>
                                        </p:attrNameLst>
                                      </p:cBhvr>
                                      <p:tavLst>
                                        <p:tav tm="0">
                                          <p:val>
                                            <p:strVal val="#ppt_w"/>
                                          </p:val>
                                        </p:tav>
                                        <p:tav tm="100000">
                                          <p:val>
                                            <p:strVal val="0"/>
                                          </p:val>
                                        </p:tav>
                                      </p:tavLst>
                                    </p:anim>
                                    <p:anim calcmode="lin" valueType="num">
                                      <p:cBhvr additive="base">
                                        <p:cTn id="13" dur="1000"/>
                                        <p:tgtEl>
                                          <p:spTgt spid="83"/>
                                        </p:tgtEl>
                                        <p:attrNameLst>
                                          <p:attrName>ppt_h</p:attrName>
                                        </p:attrNameLst>
                                      </p:cBhvr>
                                      <p:tavLst>
                                        <p:tav tm="0">
                                          <p:val>
                                            <p:strVal val="#ppt_h"/>
                                          </p:val>
                                        </p:tav>
                                        <p:tav tm="100000">
                                          <p:val>
                                            <p:strVal val="0"/>
                                          </p:val>
                                        </p:tav>
                                      </p:tavLst>
                                    </p:anim>
                                    <p:set>
                                      <p:cBhvr>
                                        <p:cTn id="14" dur="1" fill="hold">
                                          <p:stCondLst>
                                            <p:cond delay="1000"/>
                                          </p:stCondLst>
                                        </p:cTn>
                                        <p:tgtEl>
                                          <p:spTgt spid="83"/>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3" presetClass="exit" presetSubtype="32" fill="hold" nodeType="clickEffect">
                                  <p:stCondLst>
                                    <p:cond delay="0"/>
                                  </p:stCondLst>
                                  <p:childTnLst>
                                    <p:anim calcmode="lin" valueType="num">
                                      <p:cBhvr additive="base">
                                        <p:cTn id="18" dur="1000"/>
                                        <p:tgtEl>
                                          <p:spTgt spid="84"/>
                                        </p:tgtEl>
                                        <p:attrNameLst>
                                          <p:attrName>ppt_w</p:attrName>
                                        </p:attrNameLst>
                                      </p:cBhvr>
                                      <p:tavLst>
                                        <p:tav tm="0">
                                          <p:val>
                                            <p:strVal val="#ppt_w"/>
                                          </p:val>
                                        </p:tav>
                                        <p:tav tm="100000">
                                          <p:val>
                                            <p:strVal val="0"/>
                                          </p:val>
                                        </p:tav>
                                      </p:tavLst>
                                    </p:anim>
                                    <p:anim calcmode="lin" valueType="num">
                                      <p:cBhvr additive="base">
                                        <p:cTn id="19" dur="1000"/>
                                        <p:tgtEl>
                                          <p:spTgt spid="84"/>
                                        </p:tgtEl>
                                        <p:attrNameLst>
                                          <p:attrName>ppt_h</p:attrName>
                                        </p:attrNameLst>
                                      </p:cBhvr>
                                      <p:tavLst>
                                        <p:tav tm="0">
                                          <p:val>
                                            <p:strVal val="#ppt_h"/>
                                          </p:val>
                                        </p:tav>
                                        <p:tav tm="100000">
                                          <p:val>
                                            <p:strVal val="0"/>
                                          </p:val>
                                        </p:tav>
                                      </p:tavLst>
                                    </p:anim>
                                    <p:set>
                                      <p:cBhvr>
                                        <p:cTn id="20" dur="1" fill="hold">
                                          <p:stCondLst>
                                            <p:cond delay="1000"/>
                                          </p:stCondLst>
                                        </p:cTn>
                                        <p:tgtEl>
                                          <p:spTgt spid="84"/>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23" presetClass="exit" presetSubtype="32" fill="hold" nodeType="clickEffect">
                                  <p:stCondLst>
                                    <p:cond delay="0"/>
                                  </p:stCondLst>
                                  <p:childTnLst>
                                    <p:anim calcmode="lin" valueType="num">
                                      <p:cBhvr additive="base">
                                        <p:cTn id="24" dur="1000"/>
                                        <p:tgtEl>
                                          <p:spTgt spid="85"/>
                                        </p:tgtEl>
                                        <p:attrNameLst>
                                          <p:attrName>ppt_w</p:attrName>
                                        </p:attrNameLst>
                                      </p:cBhvr>
                                      <p:tavLst>
                                        <p:tav tm="0">
                                          <p:val>
                                            <p:strVal val="#ppt_w"/>
                                          </p:val>
                                        </p:tav>
                                        <p:tav tm="100000">
                                          <p:val>
                                            <p:strVal val="0"/>
                                          </p:val>
                                        </p:tav>
                                      </p:tavLst>
                                    </p:anim>
                                    <p:anim calcmode="lin" valueType="num">
                                      <p:cBhvr additive="base">
                                        <p:cTn id="25" dur="1000"/>
                                        <p:tgtEl>
                                          <p:spTgt spid="85"/>
                                        </p:tgtEl>
                                        <p:attrNameLst>
                                          <p:attrName>ppt_h</p:attrName>
                                        </p:attrNameLst>
                                      </p:cBhvr>
                                      <p:tavLst>
                                        <p:tav tm="0">
                                          <p:val>
                                            <p:strVal val="#ppt_h"/>
                                          </p:val>
                                        </p:tav>
                                        <p:tav tm="100000">
                                          <p:val>
                                            <p:strVal val="0"/>
                                          </p:val>
                                        </p:tav>
                                      </p:tavLst>
                                    </p:anim>
                                    <p:set>
                                      <p:cBhvr>
                                        <p:cTn id="26" dur="1" fill="hold">
                                          <p:stCondLst>
                                            <p:cond delay="1000"/>
                                          </p:stCondLst>
                                        </p:cTn>
                                        <p:tgtEl>
                                          <p:spTgt spid="8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pic>
        <p:nvPicPr>
          <p:cNvPr id="90" name="Google Shape;90;p17"/>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129000" y="203201"/>
            <a:ext cx="11772701" cy="6451601"/>
          </a:xfrm>
          <a:prstGeom prst="rect">
            <a:avLst/>
          </a:prstGeom>
          <a:noFill/>
          <a:ln>
            <a:noFill/>
          </a:ln>
        </p:spPr>
      </p:pic>
      <p:sp>
        <p:nvSpPr>
          <p:cNvPr id="91" name="Google Shape;91;p17"/>
          <p:cNvSpPr txBox="1"/>
          <p:nvPr/>
        </p:nvSpPr>
        <p:spPr>
          <a:xfrm>
            <a:off x="6556067" y="-467"/>
            <a:ext cx="5636000" cy="6858800"/>
          </a:xfrm>
          <a:prstGeom prst="rect">
            <a:avLst/>
          </a:prstGeom>
          <a:solidFill>
            <a:srgbClr val="000000"/>
          </a:solidFill>
          <a:ln>
            <a:noFill/>
          </a:ln>
        </p:spPr>
        <p:txBody>
          <a:bodyPr spcFirstLastPara="1" wrap="square" lIns="121900" tIns="121900" rIns="121900" bIns="121900" anchor="t" anchorCtr="0">
            <a:noAutofit/>
          </a:bodyPr>
          <a:lstStyle/>
          <a:p>
            <a:pPr algn="ctr"/>
            <a:endParaRPr sz="13333">
              <a:latin typeface="Caveat"/>
              <a:ea typeface="Caveat"/>
              <a:cs typeface="Caveat"/>
              <a:sym typeface="Caveat"/>
            </a:endParaRPr>
          </a:p>
          <a:p>
            <a:pPr algn="ctr"/>
            <a:r>
              <a:rPr lang="en" sz="13333">
                <a:solidFill>
                  <a:srgbClr val="FFFFFF"/>
                </a:solidFill>
                <a:latin typeface="Caveat"/>
                <a:ea typeface="Caveat"/>
                <a:cs typeface="Caveat"/>
                <a:sym typeface="Caveat"/>
              </a:rPr>
              <a:t>1</a:t>
            </a:r>
            <a:endParaRPr sz="13333">
              <a:solidFill>
                <a:srgbClr val="FFFFFF"/>
              </a:solidFill>
              <a:latin typeface="Caveat"/>
              <a:ea typeface="Caveat"/>
              <a:cs typeface="Caveat"/>
              <a:sym typeface="Caveat"/>
            </a:endParaRPr>
          </a:p>
        </p:txBody>
      </p:sp>
      <p:sp>
        <p:nvSpPr>
          <p:cNvPr id="92" name="Google Shape;92;p17"/>
          <p:cNvSpPr txBox="1"/>
          <p:nvPr/>
        </p:nvSpPr>
        <p:spPr>
          <a:xfrm>
            <a:off x="0" y="-467"/>
            <a:ext cx="6556000" cy="3064400"/>
          </a:xfrm>
          <a:prstGeom prst="rect">
            <a:avLst/>
          </a:prstGeom>
          <a:solidFill>
            <a:srgbClr val="FF009A"/>
          </a:solidFill>
          <a:ln>
            <a:noFill/>
          </a:ln>
        </p:spPr>
        <p:txBody>
          <a:bodyPr spcFirstLastPara="1" wrap="square" lIns="121900" tIns="121900" rIns="121900" bIns="121900" anchor="t" anchorCtr="0">
            <a:noAutofit/>
          </a:bodyPr>
          <a:lstStyle/>
          <a:p>
            <a:pPr algn="ctr"/>
            <a:r>
              <a:rPr lang="en" sz="13333">
                <a:latin typeface="Caveat"/>
                <a:ea typeface="Caveat"/>
                <a:cs typeface="Caveat"/>
                <a:sym typeface="Caveat"/>
              </a:rPr>
              <a:t>2</a:t>
            </a:r>
            <a:endParaRPr sz="13333">
              <a:latin typeface="Caveat"/>
              <a:ea typeface="Caveat"/>
              <a:cs typeface="Caveat"/>
              <a:sym typeface="Caveat"/>
            </a:endParaRPr>
          </a:p>
        </p:txBody>
      </p:sp>
      <p:sp>
        <p:nvSpPr>
          <p:cNvPr id="93" name="Google Shape;93;p17"/>
          <p:cNvSpPr txBox="1"/>
          <p:nvPr/>
        </p:nvSpPr>
        <p:spPr>
          <a:xfrm>
            <a:off x="0" y="3063933"/>
            <a:ext cx="6556000" cy="3794400"/>
          </a:xfrm>
          <a:prstGeom prst="rect">
            <a:avLst/>
          </a:prstGeom>
          <a:solidFill>
            <a:srgbClr val="0000FF"/>
          </a:solidFill>
          <a:ln>
            <a:noFill/>
          </a:ln>
        </p:spPr>
        <p:txBody>
          <a:bodyPr spcFirstLastPara="1" wrap="square" lIns="121900" tIns="121900" rIns="121900" bIns="121900" anchor="t" anchorCtr="0">
            <a:noAutofit/>
          </a:bodyPr>
          <a:lstStyle/>
          <a:p>
            <a:pPr algn="ctr"/>
            <a:r>
              <a:rPr lang="en" sz="13333">
                <a:latin typeface="Caveat"/>
                <a:ea typeface="Caveat"/>
                <a:cs typeface="Caveat"/>
                <a:sym typeface="Caveat"/>
              </a:rPr>
              <a:t>3</a:t>
            </a:r>
            <a:endParaRPr sz="13333">
              <a:latin typeface="Caveat"/>
              <a:ea typeface="Caveat"/>
              <a:cs typeface="Caveat"/>
              <a:sym typeface="Cavea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xit" presetSubtype="32" fill="hold" nodeType="clickEffect">
                                  <p:stCondLst>
                                    <p:cond delay="0"/>
                                  </p:stCondLst>
                                  <p:childTnLst>
                                    <p:anim calcmode="lin" valueType="num">
                                      <p:cBhvr additive="base">
                                        <p:cTn id="6" dur="1000"/>
                                        <p:tgtEl>
                                          <p:spTgt spid="91"/>
                                        </p:tgtEl>
                                        <p:attrNameLst>
                                          <p:attrName>ppt_w</p:attrName>
                                        </p:attrNameLst>
                                      </p:cBhvr>
                                      <p:tavLst>
                                        <p:tav tm="0">
                                          <p:val>
                                            <p:strVal val="#ppt_w"/>
                                          </p:val>
                                        </p:tav>
                                        <p:tav tm="100000">
                                          <p:val>
                                            <p:strVal val="0"/>
                                          </p:val>
                                        </p:tav>
                                      </p:tavLst>
                                    </p:anim>
                                    <p:anim calcmode="lin" valueType="num">
                                      <p:cBhvr additive="base">
                                        <p:cTn id="7" dur="1000"/>
                                        <p:tgtEl>
                                          <p:spTgt spid="91"/>
                                        </p:tgtEl>
                                        <p:attrNameLst>
                                          <p:attrName>ppt_h</p:attrName>
                                        </p:attrNameLst>
                                      </p:cBhvr>
                                      <p:tavLst>
                                        <p:tav tm="0">
                                          <p:val>
                                            <p:strVal val="#ppt_h"/>
                                          </p:val>
                                        </p:tav>
                                        <p:tav tm="100000">
                                          <p:val>
                                            <p:strVal val="0"/>
                                          </p:val>
                                        </p:tav>
                                      </p:tavLst>
                                    </p:anim>
                                    <p:set>
                                      <p:cBhvr>
                                        <p:cTn id="8" dur="1" fill="hold">
                                          <p:stCondLst>
                                            <p:cond delay="1000"/>
                                          </p:stCondLst>
                                        </p:cTn>
                                        <p:tgtEl>
                                          <p:spTgt spid="91"/>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3" presetClass="exit" presetSubtype="32" fill="hold" nodeType="clickEffect">
                                  <p:stCondLst>
                                    <p:cond delay="0"/>
                                  </p:stCondLst>
                                  <p:childTnLst>
                                    <p:anim calcmode="lin" valueType="num">
                                      <p:cBhvr additive="base">
                                        <p:cTn id="12" dur="1000"/>
                                        <p:tgtEl>
                                          <p:spTgt spid="92"/>
                                        </p:tgtEl>
                                        <p:attrNameLst>
                                          <p:attrName>ppt_w</p:attrName>
                                        </p:attrNameLst>
                                      </p:cBhvr>
                                      <p:tavLst>
                                        <p:tav tm="0">
                                          <p:val>
                                            <p:strVal val="#ppt_w"/>
                                          </p:val>
                                        </p:tav>
                                        <p:tav tm="100000">
                                          <p:val>
                                            <p:strVal val="0"/>
                                          </p:val>
                                        </p:tav>
                                      </p:tavLst>
                                    </p:anim>
                                    <p:anim calcmode="lin" valueType="num">
                                      <p:cBhvr additive="base">
                                        <p:cTn id="13" dur="1000"/>
                                        <p:tgtEl>
                                          <p:spTgt spid="92"/>
                                        </p:tgtEl>
                                        <p:attrNameLst>
                                          <p:attrName>ppt_h</p:attrName>
                                        </p:attrNameLst>
                                      </p:cBhvr>
                                      <p:tavLst>
                                        <p:tav tm="0">
                                          <p:val>
                                            <p:strVal val="#ppt_h"/>
                                          </p:val>
                                        </p:tav>
                                        <p:tav tm="100000">
                                          <p:val>
                                            <p:strVal val="0"/>
                                          </p:val>
                                        </p:tav>
                                      </p:tavLst>
                                    </p:anim>
                                    <p:set>
                                      <p:cBhvr>
                                        <p:cTn id="14" dur="1" fill="hold">
                                          <p:stCondLst>
                                            <p:cond delay="1000"/>
                                          </p:stCondLst>
                                        </p:cTn>
                                        <p:tgtEl>
                                          <p:spTgt spid="92"/>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3" presetClass="exit" presetSubtype="32" fill="hold" nodeType="clickEffect">
                                  <p:stCondLst>
                                    <p:cond delay="0"/>
                                  </p:stCondLst>
                                  <p:childTnLst>
                                    <p:anim calcmode="lin" valueType="num">
                                      <p:cBhvr additive="base">
                                        <p:cTn id="18" dur="1000"/>
                                        <p:tgtEl>
                                          <p:spTgt spid="93"/>
                                        </p:tgtEl>
                                        <p:attrNameLst>
                                          <p:attrName>ppt_w</p:attrName>
                                        </p:attrNameLst>
                                      </p:cBhvr>
                                      <p:tavLst>
                                        <p:tav tm="0">
                                          <p:val>
                                            <p:strVal val="#ppt_w"/>
                                          </p:val>
                                        </p:tav>
                                        <p:tav tm="100000">
                                          <p:val>
                                            <p:strVal val="0"/>
                                          </p:val>
                                        </p:tav>
                                      </p:tavLst>
                                    </p:anim>
                                    <p:anim calcmode="lin" valueType="num">
                                      <p:cBhvr additive="base">
                                        <p:cTn id="19" dur="1000"/>
                                        <p:tgtEl>
                                          <p:spTgt spid="93"/>
                                        </p:tgtEl>
                                        <p:attrNameLst>
                                          <p:attrName>ppt_h</p:attrName>
                                        </p:attrNameLst>
                                      </p:cBhvr>
                                      <p:tavLst>
                                        <p:tav tm="0">
                                          <p:val>
                                            <p:strVal val="#ppt_h"/>
                                          </p:val>
                                        </p:tav>
                                        <p:tav tm="100000">
                                          <p:val>
                                            <p:strVal val="0"/>
                                          </p:val>
                                        </p:tav>
                                      </p:tavLst>
                                    </p:anim>
                                    <p:set>
                                      <p:cBhvr>
                                        <p:cTn id="20" dur="1" fill="hold">
                                          <p:stCondLst>
                                            <p:cond delay="1000"/>
                                          </p:stCondLst>
                                        </p:cTn>
                                        <p:tgtEl>
                                          <p:spTgt spid="9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pic>
        <p:nvPicPr>
          <p:cNvPr id="3" name="Picture 2" descr="Text&#10;&#10;Description automatically generated with medium confidence">
            <a:extLst>
              <a:ext uri="{FF2B5EF4-FFF2-40B4-BE49-F238E27FC236}">
                <a16:creationId xmlns:a16="http://schemas.microsoft.com/office/drawing/2014/main" id="{20C58785-98BC-127E-9DBB-D8146182F807}"/>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1942215" y="827513"/>
            <a:ext cx="7627088" cy="5405024"/>
          </a:xfrm>
          <a:prstGeom prst="rect">
            <a:avLst/>
          </a:prstGeom>
        </p:spPr>
      </p:pic>
      <p:sp>
        <p:nvSpPr>
          <p:cNvPr id="99" name="Google Shape;99;p18"/>
          <p:cNvSpPr txBox="1"/>
          <p:nvPr/>
        </p:nvSpPr>
        <p:spPr>
          <a:xfrm>
            <a:off x="1" y="5976"/>
            <a:ext cx="6096000" cy="3322000"/>
          </a:xfrm>
          <a:prstGeom prst="rect">
            <a:avLst/>
          </a:prstGeom>
          <a:solidFill>
            <a:srgbClr val="18931A"/>
          </a:solidFill>
          <a:ln>
            <a:noFill/>
          </a:ln>
        </p:spPr>
        <p:txBody>
          <a:bodyPr spcFirstLastPara="1" wrap="square" lIns="121900" tIns="121900" rIns="121900" bIns="121900" anchor="t" anchorCtr="0">
            <a:noAutofit/>
          </a:bodyPr>
          <a:lstStyle/>
          <a:p>
            <a:pPr algn="ctr"/>
            <a:r>
              <a:rPr lang="en" sz="13333">
                <a:latin typeface="Caveat"/>
                <a:ea typeface="Caveat"/>
                <a:cs typeface="Caveat"/>
                <a:sym typeface="Caveat"/>
              </a:rPr>
              <a:t>1</a:t>
            </a:r>
            <a:endParaRPr sz="13333">
              <a:latin typeface="Caveat"/>
              <a:ea typeface="Caveat"/>
              <a:cs typeface="Caveat"/>
              <a:sym typeface="Caveat"/>
            </a:endParaRPr>
          </a:p>
        </p:txBody>
      </p:sp>
      <p:sp>
        <p:nvSpPr>
          <p:cNvPr id="100" name="Google Shape;100;p18"/>
          <p:cNvSpPr txBox="1"/>
          <p:nvPr/>
        </p:nvSpPr>
        <p:spPr>
          <a:xfrm>
            <a:off x="6096000" y="0"/>
            <a:ext cx="6096000" cy="6858000"/>
          </a:xfrm>
          <a:prstGeom prst="rect">
            <a:avLst/>
          </a:prstGeom>
          <a:solidFill>
            <a:srgbClr val="783F04"/>
          </a:solidFill>
          <a:ln>
            <a:noFill/>
          </a:ln>
        </p:spPr>
        <p:txBody>
          <a:bodyPr spcFirstLastPara="1" wrap="square" lIns="121900" tIns="121900" rIns="121900" bIns="121900" anchor="t" anchorCtr="0">
            <a:noAutofit/>
          </a:bodyPr>
          <a:lstStyle/>
          <a:p>
            <a:pPr algn="ctr"/>
            <a:endParaRPr sz="13333" dirty="0">
              <a:latin typeface="Caveat"/>
              <a:ea typeface="Caveat"/>
              <a:cs typeface="Caveat"/>
              <a:sym typeface="Caveat"/>
            </a:endParaRPr>
          </a:p>
          <a:p>
            <a:pPr algn="ctr"/>
            <a:r>
              <a:rPr lang="en" sz="13333" dirty="0">
                <a:latin typeface="Caveat"/>
                <a:ea typeface="Caveat"/>
                <a:cs typeface="Caveat"/>
                <a:sym typeface="Caveat"/>
              </a:rPr>
              <a:t>2</a:t>
            </a:r>
            <a:endParaRPr sz="13333" dirty="0">
              <a:latin typeface="Caveat"/>
              <a:ea typeface="Caveat"/>
              <a:cs typeface="Caveat"/>
              <a:sym typeface="Caveat"/>
            </a:endParaRPr>
          </a:p>
        </p:txBody>
      </p:sp>
      <p:sp>
        <p:nvSpPr>
          <p:cNvPr id="101" name="Google Shape;101;p18"/>
          <p:cNvSpPr txBox="1"/>
          <p:nvPr/>
        </p:nvSpPr>
        <p:spPr>
          <a:xfrm>
            <a:off x="0" y="3316024"/>
            <a:ext cx="6096000" cy="3536000"/>
          </a:xfrm>
          <a:prstGeom prst="rect">
            <a:avLst/>
          </a:prstGeom>
          <a:solidFill>
            <a:srgbClr val="FFFF00"/>
          </a:solidFill>
          <a:ln>
            <a:noFill/>
          </a:ln>
        </p:spPr>
        <p:txBody>
          <a:bodyPr spcFirstLastPara="1" wrap="square" lIns="121900" tIns="121900" rIns="121900" bIns="121900" anchor="t" anchorCtr="0">
            <a:noAutofit/>
          </a:bodyPr>
          <a:lstStyle/>
          <a:p>
            <a:pPr algn="ctr"/>
            <a:r>
              <a:rPr lang="en" sz="13333">
                <a:latin typeface="Caveat"/>
                <a:ea typeface="Caveat"/>
                <a:cs typeface="Caveat"/>
                <a:sym typeface="Caveat"/>
              </a:rPr>
              <a:t>3</a:t>
            </a:r>
            <a:endParaRPr sz="13333">
              <a:latin typeface="Caveat"/>
              <a:ea typeface="Caveat"/>
              <a:cs typeface="Caveat"/>
              <a:sym typeface="Cavea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xit" presetSubtype="32" fill="hold" nodeType="clickEffect">
                                  <p:stCondLst>
                                    <p:cond delay="0"/>
                                  </p:stCondLst>
                                  <p:childTnLst>
                                    <p:anim calcmode="lin" valueType="num">
                                      <p:cBhvr additive="base">
                                        <p:cTn id="6" dur="1000"/>
                                        <p:tgtEl>
                                          <p:spTgt spid="99"/>
                                        </p:tgtEl>
                                        <p:attrNameLst>
                                          <p:attrName>ppt_w</p:attrName>
                                        </p:attrNameLst>
                                      </p:cBhvr>
                                      <p:tavLst>
                                        <p:tav tm="0">
                                          <p:val>
                                            <p:strVal val="#ppt_w"/>
                                          </p:val>
                                        </p:tav>
                                        <p:tav tm="100000">
                                          <p:val>
                                            <p:strVal val="0"/>
                                          </p:val>
                                        </p:tav>
                                      </p:tavLst>
                                    </p:anim>
                                    <p:anim calcmode="lin" valueType="num">
                                      <p:cBhvr additive="base">
                                        <p:cTn id="7" dur="1000"/>
                                        <p:tgtEl>
                                          <p:spTgt spid="99"/>
                                        </p:tgtEl>
                                        <p:attrNameLst>
                                          <p:attrName>ppt_h</p:attrName>
                                        </p:attrNameLst>
                                      </p:cBhvr>
                                      <p:tavLst>
                                        <p:tav tm="0">
                                          <p:val>
                                            <p:strVal val="#ppt_h"/>
                                          </p:val>
                                        </p:tav>
                                        <p:tav tm="100000">
                                          <p:val>
                                            <p:strVal val="0"/>
                                          </p:val>
                                        </p:tav>
                                      </p:tavLst>
                                    </p:anim>
                                    <p:set>
                                      <p:cBhvr>
                                        <p:cTn id="8" dur="1" fill="hold">
                                          <p:stCondLst>
                                            <p:cond delay="1000"/>
                                          </p:stCondLst>
                                        </p:cTn>
                                        <p:tgtEl>
                                          <p:spTgt spid="99"/>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3" presetClass="exit" presetSubtype="32" fill="hold" nodeType="clickEffect">
                                  <p:stCondLst>
                                    <p:cond delay="0"/>
                                  </p:stCondLst>
                                  <p:childTnLst>
                                    <p:anim calcmode="lin" valueType="num">
                                      <p:cBhvr additive="base">
                                        <p:cTn id="12" dur="1000"/>
                                        <p:tgtEl>
                                          <p:spTgt spid="100"/>
                                        </p:tgtEl>
                                        <p:attrNameLst>
                                          <p:attrName>ppt_w</p:attrName>
                                        </p:attrNameLst>
                                      </p:cBhvr>
                                      <p:tavLst>
                                        <p:tav tm="0">
                                          <p:val>
                                            <p:strVal val="#ppt_w"/>
                                          </p:val>
                                        </p:tav>
                                        <p:tav tm="100000">
                                          <p:val>
                                            <p:strVal val="0"/>
                                          </p:val>
                                        </p:tav>
                                      </p:tavLst>
                                    </p:anim>
                                    <p:anim calcmode="lin" valueType="num">
                                      <p:cBhvr additive="base">
                                        <p:cTn id="13" dur="1000"/>
                                        <p:tgtEl>
                                          <p:spTgt spid="100"/>
                                        </p:tgtEl>
                                        <p:attrNameLst>
                                          <p:attrName>ppt_h</p:attrName>
                                        </p:attrNameLst>
                                      </p:cBhvr>
                                      <p:tavLst>
                                        <p:tav tm="0">
                                          <p:val>
                                            <p:strVal val="#ppt_h"/>
                                          </p:val>
                                        </p:tav>
                                        <p:tav tm="100000">
                                          <p:val>
                                            <p:strVal val="0"/>
                                          </p:val>
                                        </p:tav>
                                      </p:tavLst>
                                    </p:anim>
                                    <p:set>
                                      <p:cBhvr>
                                        <p:cTn id="14" dur="1" fill="hold">
                                          <p:stCondLst>
                                            <p:cond delay="1000"/>
                                          </p:stCondLst>
                                        </p:cTn>
                                        <p:tgtEl>
                                          <p:spTgt spid="100"/>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3" presetClass="exit" presetSubtype="32" fill="hold" nodeType="clickEffect">
                                  <p:stCondLst>
                                    <p:cond delay="0"/>
                                  </p:stCondLst>
                                  <p:childTnLst>
                                    <p:anim calcmode="lin" valueType="num">
                                      <p:cBhvr additive="base">
                                        <p:cTn id="18" dur="1000"/>
                                        <p:tgtEl>
                                          <p:spTgt spid="101"/>
                                        </p:tgtEl>
                                        <p:attrNameLst>
                                          <p:attrName>ppt_w</p:attrName>
                                        </p:attrNameLst>
                                      </p:cBhvr>
                                      <p:tavLst>
                                        <p:tav tm="0">
                                          <p:val>
                                            <p:strVal val="#ppt_w"/>
                                          </p:val>
                                        </p:tav>
                                        <p:tav tm="100000">
                                          <p:val>
                                            <p:strVal val="0"/>
                                          </p:val>
                                        </p:tav>
                                      </p:tavLst>
                                    </p:anim>
                                    <p:anim calcmode="lin" valueType="num">
                                      <p:cBhvr additive="base">
                                        <p:cTn id="19" dur="1000"/>
                                        <p:tgtEl>
                                          <p:spTgt spid="101"/>
                                        </p:tgtEl>
                                        <p:attrNameLst>
                                          <p:attrName>ppt_h</p:attrName>
                                        </p:attrNameLst>
                                      </p:cBhvr>
                                      <p:tavLst>
                                        <p:tav tm="0">
                                          <p:val>
                                            <p:strVal val="#ppt_h"/>
                                          </p:val>
                                        </p:tav>
                                        <p:tav tm="100000">
                                          <p:val>
                                            <p:strVal val="0"/>
                                          </p:val>
                                        </p:tav>
                                      </p:tavLst>
                                    </p:anim>
                                    <p:set>
                                      <p:cBhvr>
                                        <p:cTn id="20" dur="1" fill="hold">
                                          <p:stCondLst>
                                            <p:cond delay="1000"/>
                                          </p:stCondLst>
                                        </p:cTn>
                                        <p:tgtEl>
                                          <p:spTgt spid="10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pic>
        <p:nvPicPr>
          <p:cNvPr id="106" name="Google Shape;106;p19"/>
          <p:cNvPicPr preferRelativeResize="0"/>
          <p:nvPr/>
        </p:nvPicPr>
        <p:blipFill>
          <a:blip r:embed="rId3">
            <a:alphaModFix/>
          </a:blip>
          <a:stretch>
            <a:fillRect/>
          </a:stretch>
        </p:blipFill>
        <p:spPr>
          <a:xfrm>
            <a:off x="-96767" y="-54431"/>
            <a:ext cx="12288768" cy="6912432"/>
          </a:xfrm>
          <a:prstGeom prst="rect">
            <a:avLst/>
          </a:prstGeom>
          <a:noFill/>
          <a:ln>
            <a:noFill/>
          </a:ln>
        </p:spPr>
      </p:pic>
      <p:sp>
        <p:nvSpPr>
          <p:cNvPr id="107" name="Google Shape;107;p19"/>
          <p:cNvSpPr txBox="1"/>
          <p:nvPr/>
        </p:nvSpPr>
        <p:spPr>
          <a:xfrm>
            <a:off x="6096000" y="-54433"/>
            <a:ext cx="6096000" cy="2677200"/>
          </a:xfrm>
          <a:prstGeom prst="rect">
            <a:avLst/>
          </a:prstGeom>
          <a:solidFill>
            <a:srgbClr val="18931A"/>
          </a:solidFill>
          <a:ln>
            <a:noFill/>
          </a:ln>
        </p:spPr>
        <p:txBody>
          <a:bodyPr spcFirstLastPara="1" wrap="square" lIns="121900" tIns="121900" rIns="121900" bIns="121900" anchor="t" anchorCtr="0">
            <a:noAutofit/>
          </a:bodyPr>
          <a:lstStyle/>
          <a:p>
            <a:pPr algn="ctr"/>
            <a:r>
              <a:rPr lang="en" sz="13333">
                <a:latin typeface="Caveat"/>
                <a:ea typeface="Caveat"/>
                <a:cs typeface="Caveat"/>
                <a:sym typeface="Caveat"/>
              </a:rPr>
              <a:t>1</a:t>
            </a:r>
            <a:endParaRPr sz="13333">
              <a:latin typeface="Caveat"/>
              <a:ea typeface="Caveat"/>
              <a:cs typeface="Caveat"/>
              <a:sym typeface="Caveat"/>
            </a:endParaRPr>
          </a:p>
        </p:txBody>
      </p:sp>
      <p:sp>
        <p:nvSpPr>
          <p:cNvPr id="108" name="Google Shape;108;p19"/>
          <p:cNvSpPr txBox="1"/>
          <p:nvPr/>
        </p:nvSpPr>
        <p:spPr>
          <a:xfrm>
            <a:off x="6096000" y="4035600"/>
            <a:ext cx="6096000" cy="2822400"/>
          </a:xfrm>
          <a:prstGeom prst="rect">
            <a:avLst/>
          </a:prstGeom>
          <a:solidFill>
            <a:srgbClr val="FF8509"/>
          </a:solidFill>
          <a:ln>
            <a:noFill/>
          </a:ln>
        </p:spPr>
        <p:txBody>
          <a:bodyPr spcFirstLastPara="1" wrap="square" lIns="121900" tIns="121900" rIns="121900" bIns="121900" anchor="t" anchorCtr="0">
            <a:noAutofit/>
          </a:bodyPr>
          <a:lstStyle/>
          <a:p>
            <a:pPr algn="ctr"/>
            <a:r>
              <a:rPr lang="en" sz="13333">
                <a:latin typeface="Caveat"/>
                <a:ea typeface="Caveat"/>
                <a:cs typeface="Caveat"/>
                <a:sym typeface="Caveat"/>
              </a:rPr>
              <a:t>4</a:t>
            </a:r>
            <a:endParaRPr sz="13333">
              <a:latin typeface="Caveat"/>
              <a:ea typeface="Caveat"/>
              <a:cs typeface="Caveat"/>
              <a:sym typeface="Caveat"/>
            </a:endParaRPr>
          </a:p>
        </p:txBody>
      </p:sp>
      <p:sp>
        <p:nvSpPr>
          <p:cNvPr id="109" name="Google Shape;109;p19"/>
          <p:cNvSpPr txBox="1"/>
          <p:nvPr/>
        </p:nvSpPr>
        <p:spPr>
          <a:xfrm>
            <a:off x="-96767" y="-54433"/>
            <a:ext cx="6192800" cy="2677200"/>
          </a:xfrm>
          <a:prstGeom prst="rect">
            <a:avLst/>
          </a:prstGeom>
          <a:solidFill>
            <a:srgbClr val="FFFF00"/>
          </a:solidFill>
          <a:ln>
            <a:noFill/>
          </a:ln>
        </p:spPr>
        <p:txBody>
          <a:bodyPr spcFirstLastPara="1" wrap="square" lIns="121900" tIns="121900" rIns="121900" bIns="121900" anchor="t" anchorCtr="0">
            <a:noAutofit/>
          </a:bodyPr>
          <a:lstStyle/>
          <a:p>
            <a:pPr algn="ctr"/>
            <a:r>
              <a:rPr lang="en" sz="13333">
                <a:latin typeface="Caveat"/>
                <a:ea typeface="Caveat"/>
                <a:cs typeface="Caveat"/>
                <a:sym typeface="Caveat"/>
              </a:rPr>
              <a:t>3</a:t>
            </a:r>
            <a:endParaRPr sz="13333">
              <a:latin typeface="Caveat"/>
              <a:ea typeface="Caveat"/>
              <a:cs typeface="Caveat"/>
              <a:sym typeface="Caveat"/>
            </a:endParaRPr>
          </a:p>
        </p:txBody>
      </p:sp>
      <p:sp>
        <p:nvSpPr>
          <p:cNvPr id="110" name="Google Shape;110;p19"/>
          <p:cNvSpPr txBox="1"/>
          <p:nvPr/>
        </p:nvSpPr>
        <p:spPr>
          <a:xfrm>
            <a:off x="-96767" y="2548067"/>
            <a:ext cx="3322000" cy="4386400"/>
          </a:xfrm>
          <a:prstGeom prst="rect">
            <a:avLst/>
          </a:prstGeom>
          <a:solidFill>
            <a:srgbClr val="00FFFF"/>
          </a:solidFill>
          <a:ln>
            <a:noFill/>
          </a:ln>
        </p:spPr>
        <p:txBody>
          <a:bodyPr spcFirstLastPara="1" wrap="square" lIns="121900" tIns="121900" rIns="121900" bIns="121900" anchor="t" anchorCtr="0">
            <a:noAutofit/>
          </a:bodyPr>
          <a:lstStyle/>
          <a:p>
            <a:pPr algn="ctr"/>
            <a:r>
              <a:rPr lang="en" sz="13333">
                <a:latin typeface="Caveat"/>
                <a:ea typeface="Caveat"/>
                <a:cs typeface="Caveat"/>
                <a:sym typeface="Caveat"/>
              </a:rPr>
              <a:t>2</a:t>
            </a:r>
            <a:endParaRPr sz="13333">
              <a:latin typeface="Caveat"/>
              <a:ea typeface="Caveat"/>
              <a:cs typeface="Caveat"/>
              <a:sym typeface="Caveat"/>
            </a:endParaRPr>
          </a:p>
        </p:txBody>
      </p:sp>
      <p:sp>
        <p:nvSpPr>
          <p:cNvPr id="111" name="Google Shape;111;p19"/>
          <p:cNvSpPr txBox="1"/>
          <p:nvPr/>
        </p:nvSpPr>
        <p:spPr>
          <a:xfrm>
            <a:off x="3225235" y="2509835"/>
            <a:ext cx="2870800" cy="4386400"/>
          </a:xfrm>
          <a:prstGeom prst="rect">
            <a:avLst/>
          </a:prstGeom>
          <a:solidFill>
            <a:srgbClr val="FF0000"/>
          </a:solidFill>
          <a:ln>
            <a:noFill/>
          </a:ln>
        </p:spPr>
        <p:txBody>
          <a:bodyPr spcFirstLastPara="1" wrap="square" lIns="121900" tIns="121900" rIns="121900" bIns="121900" anchor="t" anchorCtr="0">
            <a:noAutofit/>
          </a:bodyPr>
          <a:lstStyle/>
          <a:p>
            <a:pPr algn="ctr"/>
            <a:r>
              <a:rPr lang="en" sz="13333" dirty="0">
                <a:latin typeface="Caveat"/>
                <a:ea typeface="Caveat"/>
                <a:cs typeface="Caveat"/>
                <a:sym typeface="Caveat"/>
              </a:rPr>
              <a:t>5</a:t>
            </a:r>
            <a:endParaRPr sz="13333" dirty="0">
              <a:latin typeface="Caveat"/>
              <a:ea typeface="Caveat"/>
              <a:cs typeface="Caveat"/>
              <a:sym typeface="Caveat"/>
            </a:endParaRPr>
          </a:p>
        </p:txBody>
      </p:sp>
      <p:sp>
        <p:nvSpPr>
          <p:cNvPr id="112" name="Google Shape;112;p19"/>
          <p:cNvSpPr txBox="1"/>
          <p:nvPr/>
        </p:nvSpPr>
        <p:spPr>
          <a:xfrm>
            <a:off x="6096000" y="2548067"/>
            <a:ext cx="6096000" cy="1661200"/>
          </a:xfrm>
          <a:prstGeom prst="rect">
            <a:avLst/>
          </a:prstGeom>
          <a:solidFill>
            <a:srgbClr val="FF0000"/>
          </a:solidFill>
          <a:ln>
            <a:noFill/>
          </a:ln>
        </p:spPr>
        <p:txBody>
          <a:bodyPr spcFirstLastPara="1" wrap="square" lIns="121900" tIns="121900" rIns="121900" bIns="121900" anchor="t" anchorCtr="0">
            <a:noAutofit/>
          </a:bodyPr>
          <a:lstStyle/>
          <a:p>
            <a:pPr algn="ctr"/>
            <a:endParaRPr sz="13333">
              <a:latin typeface="Caveat"/>
              <a:ea typeface="Caveat"/>
              <a:cs typeface="Caveat"/>
              <a:sym typeface="Cavea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xit" presetSubtype="32" fill="hold" nodeType="clickEffect">
                                  <p:stCondLst>
                                    <p:cond delay="0"/>
                                  </p:stCondLst>
                                  <p:childTnLst>
                                    <p:anim calcmode="lin" valueType="num">
                                      <p:cBhvr additive="base">
                                        <p:cTn id="6" dur="1000"/>
                                        <p:tgtEl>
                                          <p:spTgt spid="107"/>
                                        </p:tgtEl>
                                        <p:attrNameLst>
                                          <p:attrName>ppt_w</p:attrName>
                                        </p:attrNameLst>
                                      </p:cBhvr>
                                      <p:tavLst>
                                        <p:tav tm="0">
                                          <p:val>
                                            <p:strVal val="#ppt_w"/>
                                          </p:val>
                                        </p:tav>
                                        <p:tav tm="100000">
                                          <p:val>
                                            <p:strVal val="0"/>
                                          </p:val>
                                        </p:tav>
                                      </p:tavLst>
                                    </p:anim>
                                    <p:anim calcmode="lin" valueType="num">
                                      <p:cBhvr additive="base">
                                        <p:cTn id="7" dur="1000"/>
                                        <p:tgtEl>
                                          <p:spTgt spid="107"/>
                                        </p:tgtEl>
                                        <p:attrNameLst>
                                          <p:attrName>ppt_h</p:attrName>
                                        </p:attrNameLst>
                                      </p:cBhvr>
                                      <p:tavLst>
                                        <p:tav tm="0">
                                          <p:val>
                                            <p:strVal val="#ppt_h"/>
                                          </p:val>
                                        </p:tav>
                                        <p:tav tm="100000">
                                          <p:val>
                                            <p:strVal val="0"/>
                                          </p:val>
                                        </p:tav>
                                      </p:tavLst>
                                    </p:anim>
                                    <p:set>
                                      <p:cBhvr>
                                        <p:cTn id="8" dur="1" fill="hold">
                                          <p:stCondLst>
                                            <p:cond delay="1000"/>
                                          </p:stCondLst>
                                        </p:cTn>
                                        <p:tgtEl>
                                          <p:spTgt spid="107"/>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3" presetClass="exit" presetSubtype="32" fill="hold" nodeType="clickEffect">
                                  <p:stCondLst>
                                    <p:cond delay="0"/>
                                  </p:stCondLst>
                                  <p:childTnLst>
                                    <p:anim calcmode="lin" valueType="num">
                                      <p:cBhvr additive="base">
                                        <p:cTn id="12" dur="1000"/>
                                        <p:tgtEl>
                                          <p:spTgt spid="110"/>
                                        </p:tgtEl>
                                        <p:attrNameLst>
                                          <p:attrName>ppt_w</p:attrName>
                                        </p:attrNameLst>
                                      </p:cBhvr>
                                      <p:tavLst>
                                        <p:tav tm="0">
                                          <p:val>
                                            <p:strVal val="#ppt_w"/>
                                          </p:val>
                                        </p:tav>
                                        <p:tav tm="100000">
                                          <p:val>
                                            <p:strVal val="0"/>
                                          </p:val>
                                        </p:tav>
                                      </p:tavLst>
                                    </p:anim>
                                    <p:anim calcmode="lin" valueType="num">
                                      <p:cBhvr additive="base">
                                        <p:cTn id="13" dur="1000"/>
                                        <p:tgtEl>
                                          <p:spTgt spid="110"/>
                                        </p:tgtEl>
                                        <p:attrNameLst>
                                          <p:attrName>ppt_h</p:attrName>
                                        </p:attrNameLst>
                                      </p:cBhvr>
                                      <p:tavLst>
                                        <p:tav tm="0">
                                          <p:val>
                                            <p:strVal val="#ppt_h"/>
                                          </p:val>
                                        </p:tav>
                                        <p:tav tm="100000">
                                          <p:val>
                                            <p:strVal val="0"/>
                                          </p:val>
                                        </p:tav>
                                      </p:tavLst>
                                    </p:anim>
                                    <p:set>
                                      <p:cBhvr>
                                        <p:cTn id="14" dur="1" fill="hold">
                                          <p:stCondLst>
                                            <p:cond delay="1000"/>
                                          </p:stCondLst>
                                        </p:cTn>
                                        <p:tgtEl>
                                          <p:spTgt spid="110"/>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3" presetClass="exit" presetSubtype="32" fill="hold" nodeType="clickEffect">
                                  <p:stCondLst>
                                    <p:cond delay="0"/>
                                  </p:stCondLst>
                                  <p:childTnLst>
                                    <p:anim calcmode="lin" valueType="num">
                                      <p:cBhvr additive="base">
                                        <p:cTn id="18" dur="1000"/>
                                        <p:tgtEl>
                                          <p:spTgt spid="109"/>
                                        </p:tgtEl>
                                        <p:attrNameLst>
                                          <p:attrName>ppt_w</p:attrName>
                                        </p:attrNameLst>
                                      </p:cBhvr>
                                      <p:tavLst>
                                        <p:tav tm="0">
                                          <p:val>
                                            <p:strVal val="#ppt_w"/>
                                          </p:val>
                                        </p:tav>
                                        <p:tav tm="100000">
                                          <p:val>
                                            <p:strVal val="0"/>
                                          </p:val>
                                        </p:tav>
                                      </p:tavLst>
                                    </p:anim>
                                    <p:anim calcmode="lin" valueType="num">
                                      <p:cBhvr additive="base">
                                        <p:cTn id="19" dur="1000"/>
                                        <p:tgtEl>
                                          <p:spTgt spid="109"/>
                                        </p:tgtEl>
                                        <p:attrNameLst>
                                          <p:attrName>ppt_h</p:attrName>
                                        </p:attrNameLst>
                                      </p:cBhvr>
                                      <p:tavLst>
                                        <p:tav tm="0">
                                          <p:val>
                                            <p:strVal val="#ppt_h"/>
                                          </p:val>
                                        </p:tav>
                                        <p:tav tm="100000">
                                          <p:val>
                                            <p:strVal val="0"/>
                                          </p:val>
                                        </p:tav>
                                      </p:tavLst>
                                    </p:anim>
                                    <p:set>
                                      <p:cBhvr>
                                        <p:cTn id="20" dur="1" fill="hold">
                                          <p:stCondLst>
                                            <p:cond delay="1000"/>
                                          </p:stCondLst>
                                        </p:cTn>
                                        <p:tgtEl>
                                          <p:spTgt spid="109"/>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23" presetClass="exit" presetSubtype="32" fill="hold" nodeType="clickEffect">
                                  <p:stCondLst>
                                    <p:cond delay="0"/>
                                  </p:stCondLst>
                                  <p:childTnLst>
                                    <p:anim calcmode="lin" valueType="num">
                                      <p:cBhvr additive="base">
                                        <p:cTn id="24" dur="1000"/>
                                        <p:tgtEl>
                                          <p:spTgt spid="108"/>
                                        </p:tgtEl>
                                        <p:attrNameLst>
                                          <p:attrName>ppt_w</p:attrName>
                                        </p:attrNameLst>
                                      </p:cBhvr>
                                      <p:tavLst>
                                        <p:tav tm="0">
                                          <p:val>
                                            <p:strVal val="#ppt_w"/>
                                          </p:val>
                                        </p:tav>
                                        <p:tav tm="100000">
                                          <p:val>
                                            <p:strVal val="0"/>
                                          </p:val>
                                        </p:tav>
                                      </p:tavLst>
                                    </p:anim>
                                    <p:anim calcmode="lin" valueType="num">
                                      <p:cBhvr additive="base">
                                        <p:cTn id="25" dur="1000"/>
                                        <p:tgtEl>
                                          <p:spTgt spid="108"/>
                                        </p:tgtEl>
                                        <p:attrNameLst>
                                          <p:attrName>ppt_h</p:attrName>
                                        </p:attrNameLst>
                                      </p:cBhvr>
                                      <p:tavLst>
                                        <p:tav tm="0">
                                          <p:val>
                                            <p:strVal val="#ppt_h"/>
                                          </p:val>
                                        </p:tav>
                                        <p:tav tm="100000">
                                          <p:val>
                                            <p:strVal val="0"/>
                                          </p:val>
                                        </p:tav>
                                      </p:tavLst>
                                    </p:anim>
                                    <p:set>
                                      <p:cBhvr>
                                        <p:cTn id="26" dur="1" fill="hold">
                                          <p:stCondLst>
                                            <p:cond delay="1000"/>
                                          </p:stCondLst>
                                        </p:cTn>
                                        <p:tgtEl>
                                          <p:spTgt spid="108"/>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23" presetClass="exit" presetSubtype="32" fill="hold" nodeType="clickEffect">
                                  <p:stCondLst>
                                    <p:cond delay="0"/>
                                  </p:stCondLst>
                                  <p:childTnLst>
                                    <p:anim calcmode="lin" valueType="num">
                                      <p:cBhvr additive="base">
                                        <p:cTn id="30" dur="1000"/>
                                        <p:tgtEl>
                                          <p:spTgt spid="111"/>
                                        </p:tgtEl>
                                        <p:attrNameLst>
                                          <p:attrName>ppt_w</p:attrName>
                                        </p:attrNameLst>
                                      </p:cBhvr>
                                      <p:tavLst>
                                        <p:tav tm="0">
                                          <p:val>
                                            <p:strVal val="#ppt_w"/>
                                          </p:val>
                                        </p:tav>
                                        <p:tav tm="100000">
                                          <p:val>
                                            <p:strVal val="0"/>
                                          </p:val>
                                        </p:tav>
                                      </p:tavLst>
                                    </p:anim>
                                    <p:anim calcmode="lin" valueType="num">
                                      <p:cBhvr additive="base">
                                        <p:cTn id="31" dur="1000"/>
                                        <p:tgtEl>
                                          <p:spTgt spid="111"/>
                                        </p:tgtEl>
                                        <p:attrNameLst>
                                          <p:attrName>ppt_h</p:attrName>
                                        </p:attrNameLst>
                                      </p:cBhvr>
                                      <p:tavLst>
                                        <p:tav tm="0">
                                          <p:val>
                                            <p:strVal val="#ppt_h"/>
                                          </p:val>
                                        </p:tav>
                                        <p:tav tm="100000">
                                          <p:val>
                                            <p:strVal val="0"/>
                                          </p:val>
                                        </p:tav>
                                      </p:tavLst>
                                    </p:anim>
                                    <p:set>
                                      <p:cBhvr>
                                        <p:cTn id="32" dur="1" fill="hold">
                                          <p:stCondLst>
                                            <p:cond delay="1000"/>
                                          </p:stCondLst>
                                        </p:cTn>
                                        <p:tgtEl>
                                          <p:spTgt spid="111"/>
                                        </p:tgtEl>
                                        <p:attrNameLst>
                                          <p:attrName>style.visibility</p:attrName>
                                        </p:attrNameLst>
                                      </p:cBhvr>
                                      <p:to>
                                        <p:strVal val="hidden"/>
                                      </p:to>
                                    </p:set>
                                  </p:childTnLst>
                                </p:cTn>
                              </p:par>
                              <p:par>
                                <p:cTn id="33" presetID="23" presetClass="exit" presetSubtype="32" fill="hold" nodeType="withEffect">
                                  <p:stCondLst>
                                    <p:cond delay="0"/>
                                  </p:stCondLst>
                                  <p:childTnLst>
                                    <p:anim calcmode="lin" valueType="num">
                                      <p:cBhvr additive="base">
                                        <p:cTn id="34" dur="1000"/>
                                        <p:tgtEl>
                                          <p:spTgt spid="112"/>
                                        </p:tgtEl>
                                        <p:attrNameLst>
                                          <p:attrName>ppt_w</p:attrName>
                                        </p:attrNameLst>
                                      </p:cBhvr>
                                      <p:tavLst>
                                        <p:tav tm="0">
                                          <p:val>
                                            <p:strVal val="#ppt_w"/>
                                          </p:val>
                                        </p:tav>
                                        <p:tav tm="100000">
                                          <p:val>
                                            <p:strVal val="0"/>
                                          </p:val>
                                        </p:tav>
                                      </p:tavLst>
                                    </p:anim>
                                    <p:anim calcmode="lin" valueType="num">
                                      <p:cBhvr additive="base">
                                        <p:cTn id="35" dur="1000"/>
                                        <p:tgtEl>
                                          <p:spTgt spid="112"/>
                                        </p:tgtEl>
                                        <p:attrNameLst>
                                          <p:attrName>ppt_h</p:attrName>
                                        </p:attrNameLst>
                                      </p:cBhvr>
                                      <p:tavLst>
                                        <p:tav tm="0">
                                          <p:val>
                                            <p:strVal val="#ppt_h"/>
                                          </p:val>
                                        </p:tav>
                                        <p:tav tm="100000">
                                          <p:val>
                                            <p:strVal val="0"/>
                                          </p:val>
                                        </p:tav>
                                      </p:tavLst>
                                    </p:anim>
                                    <p:set>
                                      <p:cBhvr>
                                        <p:cTn id="36" dur="1" fill="hold">
                                          <p:stCondLst>
                                            <p:cond delay="1000"/>
                                          </p:stCondLst>
                                        </p:cTn>
                                        <p:tgtEl>
                                          <p:spTgt spid="1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pic>
        <p:nvPicPr>
          <p:cNvPr id="117" name="Google Shape;117;p20"/>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1693333" y="-508700"/>
            <a:ext cx="10498664" cy="7875400"/>
          </a:xfrm>
          <a:prstGeom prst="rect">
            <a:avLst/>
          </a:prstGeom>
          <a:noFill/>
          <a:ln>
            <a:noFill/>
          </a:ln>
        </p:spPr>
      </p:pic>
      <p:sp>
        <p:nvSpPr>
          <p:cNvPr id="118" name="Google Shape;118;p20"/>
          <p:cNvSpPr txBox="1"/>
          <p:nvPr/>
        </p:nvSpPr>
        <p:spPr>
          <a:xfrm>
            <a:off x="6096000" y="3429000"/>
            <a:ext cx="6096000" cy="3428800"/>
          </a:xfrm>
          <a:prstGeom prst="rect">
            <a:avLst/>
          </a:prstGeom>
          <a:solidFill>
            <a:srgbClr val="BF0FB4"/>
          </a:solidFill>
          <a:ln>
            <a:noFill/>
          </a:ln>
        </p:spPr>
        <p:txBody>
          <a:bodyPr spcFirstLastPara="1" wrap="square" lIns="121900" tIns="121900" rIns="121900" bIns="121900" anchor="t" anchorCtr="0">
            <a:noAutofit/>
          </a:bodyPr>
          <a:lstStyle/>
          <a:p>
            <a:pPr algn="ctr"/>
            <a:r>
              <a:rPr lang="en" sz="13333">
                <a:latin typeface="Caveat"/>
                <a:ea typeface="Caveat"/>
                <a:cs typeface="Caveat"/>
                <a:sym typeface="Caveat"/>
              </a:rPr>
              <a:t>2</a:t>
            </a:r>
            <a:endParaRPr sz="13333">
              <a:latin typeface="Caveat"/>
              <a:ea typeface="Caveat"/>
              <a:cs typeface="Caveat"/>
              <a:sym typeface="Caveat"/>
            </a:endParaRPr>
          </a:p>
        </p:txBody>
      </p:sp>
      <p:sp>
        <p:nvSpPr>
          <p:cNvPr id="119" name="Google Shape;119;p20"/>
          <p:cNvSpPr txBox="1"/>
          <p:nvPr/>
        </p:nvSpPr>
        <p:spPr>
          <a:xfrm>
            <a:off x="0" y="3428933"/>
            <a:ext cx="6096000" cy="3428800"/>
          </a:xfrm>
          <a:prstGeom prst="rect">
            <a:avLst/>
          </a:prstGeom>
          <a:solidFill>
            <a:srgbClr val="0000FF"/>
          </a:solidFill>
          <a:ln>
            <a:noFill/>
          </a:ln>
        </p:spPr>
        <p:txBody>
          <a:bodyPr spcFirstLastPara="1" wrap="square" lIns="121900" tIns="121900" rIns="121900" bIns="121900" anchor="t" anchorCtr="0">
            <a:noAutofit/>
          </a:bodyPr>
          <a:lstStyle/>
          <a:p>
            <a:pPr algn="ctr"/>
            <a:r>
              <a:rPr lang="en" sz="13333">
                <a:latin typeface="Caveat"/>
                <a:ea typeface="Caveat"/>
                <a:cs typeface="Caveat"/>
                <a:sym typeface="Caveat"/>
              </a:rPr>
              <a:t>3</a:t>
            </a:r>
            <a:endParaRPr sz="13333">
              <a:latin typeface="Caveat"/>
              <a:ea typeface="Caveat"/>
              <a:cs typeface="Caveat"/>
              <a:sym typeface="Caveat"/>
            </a:endParaRPr>
          </a:p>
        </p:txBody>
      </p:sp>
      <p:sp>
        <p:nvSpPr>
          <p:cNvPr id="120" name="Google Shape;120;p20"/>
          <p:cNvSpPr txBox="1"/>
          <p:nvPr/>
        </p:nvSpPr>
        <p:spPr>
          <a:xfrm>
            <a:off x="0" y="0"/>
            <a:ext cx="6096000" cy="3428800"/>
          </a:xfrm>
          <a:prstGeom prst="rect">
            <a:avLst/>
          </a:prstGeom>
          <a:solidFill>
            <a:srgbClr val="FFFF00"/>
          </a:solidFill>
          <a:ln>
            <a:noFill/>
          </a:ln>
        </p:spPr>
        <p:txBody>
          <a:bodyPr spcFirstLastPara="1" wrap="square" lIns="121900" tIns="121900" rIns="121900" bIns="121900" anchor="t" anchorCtr="0">
            <a:noAutofit/>
          </a:bodyPr>
          <a:lstStyle/>
          <a:p>
            <a:pPr algn="ctr"/>
            <a:r>
              <a:rPr lang="en" sz="13333">
                <a:latin typeface="Caveat"/>
                <a:ea typeface="Caveat"/>
                <a:cs typeface="Caveat"/>
                <a:sym typeface="Caveat"/>
              </a:rPr>
              <a:t>1</a:t>
            </a:r>
            <a:endParaRPr sz="13333">
              <a:latin typeface="Caveat"/>
              <a:ea typeface="Caveat"/>
              <a:cs typeface="Caveat"/>
              <a:sym typeface="Caveat"/>
            </a:endParaRPr>
          </a:p>
        </p:txBody>
      </p:sp>
      <p:sp>
        <p:nvSpPr>
          <p:cNvPr id="121" name="Google Shape;121;p20"/>
          <p:cNvSpPr txBox="1"/>
          <p:nvPr/>
        </p:nvSpPr>
        <p:spPr>
          <a:xfrm>
            <a:off x="6096000" y="0"/>
            <a:ext cx="6096000" cy="3428800"/>
          </a:xfrm>
          <a:prstGeom prst="rect">
            <a:avLst/>
          </a:prstGeom>
          <a:solidFill>
            <a:srgbClr val="55FF03"/>
          </a:solidFill>
          <a:ln>
            <a:noFill/>
          </a:ln>
        </p:spPr>
        <p:txBody>
          <a:bodyPr spcFirstLastPara="1" wrap="square" lIns="121900" tIns="121900" rIns="121900" bIns="121900" anchor="t" anchorCtr="0">
            <a:noAutofit/>
          </a:bodyPr>
          <a:lstStyle/>
          <a:p>
            <a:pPr algn="ctr"/>
            <a:r>
              <a:rPr lang="en" sz="13333">
                <a:latin typeface="Caveat"/>
                <a:ea typeface="Caveat"/>
                <a:cs typeface="Caveat"/>
                <a:sym typeface="Caveat"/>
              </a:rPr>
              <a:t>4</a:t>
            </a:r>
            <a:endParaRPr sz="13333">
              <a:latin typeface="Caveat"/>
              <a:ea typeface="Caveat"/>
              <a:cs typeface="Caveat"/>
              <a:sym typeface="Cavea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xit" presetSubtype="32" fill="hold" nodeType="clickEffect">
                                  <p:stCondLst>
                                    <p:cond delay="0"/>
                                  </p:stCondLst>
                                  <p:childTnLst>
                                    <p:anim calcmode="lin" valueType="num">
                                      <p:cBhvr additive="base">
                                        <p:cTn id="6" dur="1200"/>
                                        <p:tgtEl>
                                          <p:spTgt spid="120"/>
                                        </p:tgtEl>
                                        <p:attrNameLst>
                                          <p:attrName>ppt_w</p:attrName>
                                        </p:attrNameLst>
                                      </p:cBhvr>
                                      <p:tavLst>
                                        <p:tav tm="0">
                                          <p:val>
                                            <p:strVal val="#ppt_w"/>
                                          </p:val>
                                        </p:tav>
                                        <p:tav tm="100000">
                                          <p:val>
                                            <p:strVal val="0"/>
                                          </p:val>
                                        </p:tav>
                                      </p:tavLst>
                                    </p:anim>
                                    <p:anim calcmode="lin" valueType="num">
                                      <p:cBhvr additive="base">
                                        <p:cTn id="7" dur="1200"/>
                                        <p:tgtEl>
                                          <p:spTgt spid="120"/>
                                        </p:tgtEl>
                                        <p:attrNameLst>
                                          <p:attrName>ppt_h</p:attrName>
                                        </p:attrNameLst>
                                      </p:cBhvr>
                                      <p:tavLst>
                                        <p:tav tm="0">
                                          <p:val>
                                            <p:strVal val="#ppt_h"/>
                                          </p:val>
                                        </p:tav>
                                        <p:tav tm="100000">
                                          <p:val>
                                            <p:strVal val="0"/>
                                          </p:val>
                                        </p:tav>
                                      </p:tavLst>
                                    </p:anim>
                                    <p:set>
                                      <p:cBhvr>
                                        <p:cTn id="8" dur="1" fill="hold">
                                          <p:stCondLst>
                                            <p:cond delay="1200"/>
                                          </p:stCondLst>
                                        </p:cTn>
                                        <p:tgtEl>
                                          <p:spTgt spid="120"/>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3" presetClass="exit" presetSubtype="32" fill="hold" nodeType="clickEffect">
                                  <p:stCondLst>
                                    <p:cond delay="0"/>
                                  </p:stCondLst>
                                  <p:childTnLst>
                                    <p:anim calcmode="lin" valueType="num">
                                      <p:cBhvr additive="base">
                                        <p:cTn id="12" dur="1000"/>
                                        <p:tgtEl>
                                          <p:spTgt spid="118"/>
                                        </p:tgtEl>
                                        <p:attrNameLst>
                                          <p:attrName>ppt_w</p:attrName>
                                        </p:attrNameLst>
                                      </p:cBhvr>
                                      <p:tavLst>
                                        <p:tav tm="0">
                                          <p:val>
                                            <p:strVal val="#ppt_w"/>
                                          </p:val>
                                        </p:tav>
                                        <p:tav tm="100000">
                                          <p:val>
                                            <p:strVal val="0"/>
                                          </p:val>
                                        </p:tav>
                                      </p:tavLst>
                                    </p:anim>
                                    <p:anim calcmode="lin" valueType="num">
                                      <p:cBhvr additive="base">
                                        <p:cTn id="13" dur="1000"/>
                                        <p:tgtEl>
                                          <p:spTgt spid="118"/>
                                        </p:tgtEl>
                                        <p:attrNameLst>
                                          <p:attrName>ppt_h</p:attrName>
                                        </p:attrNameLst>
                                      </p:cBhvr>
                                      <p:tavLst>
                                        <p:tav tm="0">
                                          <p:val>
                                            <p:strVal val="#ppt_h"/>
                                          </p:val>
                                        </p:tav>
                                        <p:tav tm="100000">
                                          <p:val>
                                            <p:strVal val="0"/>
                                          </p:val>
                                        </p:tav>
                                      </p:tavLst>
                                    </p:anim>
                                    <p:set>
                                      <p:cBhvr>
                                        <p:cTn id="14" dur="1" fill="hold">
                                          <p:stCondLst>
                                            <p:cond delay="1000"/>
                                          </p:stCondLst>
                                        </p:cTn>
                                        <p:tgtEl>
                                          <p:spTgt spid="118"/>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3" presetClass="exit" presetSubtype="32" fill="hold" nodeType="clickEffect">
                                  <p:stCondLst>
                                    <p:cond delay="0"/>
                                  </p:stCondLst>
                                  <p:childTnLst>
                                    <p:anim calcmode="lin" valueType="num">
                                      <p:cBhvr additive="base">
                                        <p:cTn id="18" dur="1000"/>
                                        <p:tgtEl>
                                          <p:spTgt spid="119"/>
                                        </p:tgtEl>
                                        <p:attrNameLst>
                                          <p:attrName>ppt_w</p:attrName>
                                        </p:attrNameLst>
                                      </p:cBhvr>
                                      <p:tavLst>
                                        <p:tav tm="0">
                                          <p:val>
                                            <p:strVal val="#ppt_w"/>
                                          </p:val>
                                        </p:tav>
                                        <p:tav tm="100000">
                                          <p:val>
                                            <p:strVal val="0"/>
                                          </p:val>
                                        </p:tav>
                                      </p:tavLst>
                                    </p:anim>
                                    <p:anim calcmode="lin" valueType="num">
                                      <p:cBhvr additive="base">
                                        <p:cTn id="19" dur="1000"/>
                                        <p:tgtEl>
                                          <p:spTgt spid="119"/>
                                        </p:tgtEl>
                                        <p:attrNameLst>
                                          <p:attrName>ppt_h</p:attrName>
                                        </p:attrNameLst>
                                      </p:cBhvr>
                                      <p:tavLst>
                                        <p:tav tm="0">
                                          <p:val>
                                            <p:strVal val="#ppt_h"/>
                                          </p:val>
                                        </p:tav>
                                        <p:tav tm="100000">
                                          <p:val>
                                            <p:strVal val="0"/>
                                          </p:val>
                                        </p:tav>
                                      </p:tavLst>
                                    </p:anim>
                                    <p:set>
                                      <p:cBhvr>
                                        <p:cTn id="20" dur="1" fill="hold">
                                          <p:stCondLst>
                                            <p:cond delay="1000"/>
                                          </p:stCondLst>
                                        </p:cTn>
                                        <p:tgtEl>
                                          <p:spTgt spid="119"/>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23" presetClass="exit" presetSubtype="32" fill="hold" nodeType="clickEffect">
                                  <p:stCondLst>
                                    <p:cond delay="0"/>
                                  </p:stCondLst>
                                  <p:childTnLst>
                                    <p:anim calcmode="lin" valueType="num">
                                      <p:cBhvr additive="base">
                                        <p:cTn id="24" dur="1000"/>
                                        <p:tgtEl>
                                          <p:spTgt spid="121"/>
                                        </p:tgtEl>
                                        <p:attrNameLst>
                                          <p:attrName>ppt_w</p:attrName>
                                        </p:attrNameLst>
                                      </p:cBhvr>
                                      <p:tavLst>
                                        <p:tav tm="0">
                                          <p:val>
                                            <p:strVal val="#ppt_w"/>
                                          </p:val>
                                        </p:tav>
                                        <p:tav tm="100000">
                                          <p:val>
                                            <p:strVal val="0"/>
                                          </p:val>
                                        </p:tav>
                                      </p:tavLst>
                                    </p:anim>
                                    <p:anim calcmode="lin" valueType="num">
                                      <p:cBhvr additive="base">
                                        <p:cTn id="25" dur="1000"/>
                                        <p:tgtEl>
                                          <p:spTgt spid="121"/>
                                        </p:tgtEl>
                                        <p:attrNameLst>
                                          <p:attrName>ppt_h</p:attrName>
                                        </p:attrNameLst>
                                      </p:cBhvr>
                                      <p:tavLst>
                                        <p:tav tm="0">
                                          <p:val>
                                            <p:strVal val="#ppt_h"/>
                                          </p:val>
                                        </p:tav>
                                        <p:tav tm="100000">
                                          <p:val>
                                            <p:strVal val="0"/>
                                          </p:val>
                                        </p:tav>
                                      </p:tavLst>
                                    </p:anim>
                                    <p:set>
                                      <p:cBhvr>
                                        <p:cTn id="26" dur="1" fill="hold">
                                          <p:stCondLst>
                                            <p:cond delay="1000"/>
                                          </p:stCondLst>
                                        </p:cTn>
                                        <p:tgtEl>
                                          <p:spTgt spid="12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pic>
        <p:nvPicPr>
          <p:cNvPr id="126" name="Google Shape;126;p21"/>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1" y="-475"/>
            <a:ext cx="12191999" cy="6858961"/>
          </a:xfrm>
          <a:prstGeom prst="rect">
            <a:avLst/>
          </a:prstGeom>
          <a:noFill/>
          <a:ln>
            <a:noFill/>
          </a:ln>
        </p:spPr>
      </p:pic>
      <p:sp>
        <p:nvSpPr>
          <p:cNvPr id="127" name="Google Shape;127;p21"/>
          <p:cNvSpPr txBox="1"/>
          <p:nvPr/>
        </p:nvSpPr>
        <p:spPr>
          <a:xfrm>
            <a:off x="6556067" y="-467"/>
            <a:ext cx="5636000" cy="6858800"/>
          </a:xfrm>
          <a:prstGeom prst="rect">
            <a:avLst/>
          </a:prstGeom>
          <a:solidFill>
            <a:srgbClr val="000000"/>
          </a:solidFill>
          <a:ln>
            <a:noFill/>
          </a:ln>
        </p:spPr>
        <p:txBody>
          <a:bodyPr spcFirstLastPara="1" wrap="square" lIns="121900" tIns="121900" rIns="121900" bIns="121900" anchor="t" anchorCtr="0">
            <a:noAutofit/>
          </a:bodyPr>
          <a:lstStyle/>
          <a:p>
            <a:pPr algn="ctr"/>
            <a:endParaRPr sz="13333">
              <a:latin typeface="Caveat"/>
              <a:ea typeface="Caveat"/>
              <a:cs typeface="Caveat"/>
              <a:sym typeface="Caveat"/>
            </a:endParaRPr>
          </a:p>
          <a:p>
            <a:pPr algn="ctr"/>
            <a:r>
              <a:rPr lang="en" sz="13333">
                <a:solidFill>
                  <a:srgbClr val="FFFFFF"/>
                </a:solidFill>
                <a:latin typeface="Caveat"/>
                <a:ea typeface="Caveat"/>
                <a:cs typeface="Caveat"/>
                <a:sym typeface="Caveat"/>
              </a:rPr>
              <a:t>1</a:t>
            </a:r>
            <a:endParaRPr sz="13333">
              <a:solidFill>
                <a:srgbClr val="FFFFFF"/>
              </a:solidFill>
              <a:latin typeface="Caveat"/>
              <a:ea typeface="Caveat"/>
              <a:cs typeface="Caveat"/>
              <a:sym typeface="Caveat"/>
            </a:endParaRPr>
          </a:p>
        </p:txBody>
      </p:sp>
      <p:sp>
        <p:nvSpPr>
          <p:cNvPr id="128" name="Google Shape;128;p21"/>
          <p:cNvSpPr txBox="1"/>
          <p:nvPr/>
        </p:nvSpPr>
        <p:spPr>
          <a:xfrm>
            <a:off x="0" y="-367"/>
            <a:ext cx="4931600" cy="6858800"/>
          </a:xfrm>
          <a:prstGeom prst="rect">
            <a:avLst/>
          </a:prstGeom>
          <a:solidFill>
            <a:srgbClr val="FFFFFF"/>
          </a:solidFill>
          <a:ln>
            <a:noFill/>
          </a:ln>
        </p:spPr>
        <p:txBody>
          <a:bodyPr spcFirstLastPara="1" wrap="square" lIns="121900" tIns="121900" rIns="121900" bIns="121900" anchor="t" anchorCtr="0">
            <a:noAutofit/>
          </a:bodyPr>
          <a:lstStyle/>
          <a:p>
            <a:pPr algn="ctr"/>
            <a:endParaRPr sz="13333">
              <a:latin typeface="Caveat"/>
              <a:ea typeface="Caveat"/>
              <a:cs typeface="Caveat"/>
              <a:sym typeface="Caveat"/>
            </a:endParaRPr>
          </a:p>
          <a:p>
            <a:pPr algn="ctr">
              <a:buClr>
                <a:schemeClr val="dk1"/>
              </a:buClr>
              <a:buSzPts val="1100"/>
            </a:pPr>
            <a:r>
              <a:rPr lang="en" sz="13333">
                <a:solidFill>
                  <a:schemeClr val="dk1"/>
                </a:solidFill>
                <a:latin typeface="Caveat"/>
                <a:ea typeface="Caveat"/>
                <a:cs typeface="Caveat"/>
                <a:sym typeface="Caveat"/>
              </a:rPr>
              <a:t>2</a:t>
            </a:r>
            <a:endParaRPr sz="13333">
              <a:latin typeface="Caveat"/>
              <a:ea typeface="Caveat"/>
              <a:cs typeface="Caveat"/>
              <a:sym typeface="Caveat"/>
            </a:endParaRPr>
          </a:p>
        </p:txBody>
      </p:sp>
      <p:sp>
        <p:nvSpPr>
          <p:cNvPr id="129" name="Google Shape;129;p21"/>
          <p:cNvSpPr txBox="1"/>
          <p:nvPr/>
        </p:nvSpPr>
        <p:spPr>
          <a:xfrm>
            <a:off x="4931600" y="-367"/>
            <a:ext cx="1624400" cy="6858800"/>
          </a:xfrm>
          <a:prstGeom prst="rect">
            <a:avLst/>
          </a:prstGeom>
          <a:solidFill>
            <a:srgbClr val="FFFF00"/>
          </a:solidFill>
          <a:ln>
            <a:noFill/>
          </a:ln>
        </p:spPr>
        <p:txBody>
          <a:bodyPr spcFirstLastPara="1" wrap="square" lIns="121900" tIns="121900" rIns="121900" bIns="121900" anchor="t" anchorCtr="0">
            <a:noAutofit/>
          </a:bodyPr>
          <a:lstStyle/>
          <a:p>
            <a:pPr algn="ctr"/>
            <a:endParaRPr sz="13333">
              <a:latin typeface="Caveat"/>
              <a:ea typeface="Caveat"/>
              <a:cs typeface="Caveat"/>
              <a:sym typeface="Caveat"/>
            </a:endParaRPr>
          </a:p>
          <a:p>
            <a:pPr algn="ctr"/>
            <a:r>
              <a:rPr lang="en" sz="13333">
                <a:solidFill>
                  <a:schemeClr val="dk1"/>
                </a:solidFill>
                <a:latin typeface="Caveat"/>
                <a:ea typeface="Caveat"/>
                <a:cs typeface="Caveat"/>
                <a:sym typeface="Caveat"/>
              </a:rPr>
              <a:t>3</a:t>
            </a:r>
            <a:endParaRPr sz="13333">
              <a:latin typeface="Caveat"/>
              <a:ea typeface="Caveat"/>
              <a:cs typeface="Caveat"/>
              <a:sym typeface="Cavea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xit" presetSubtype="32" fill="hold" nodeType="clickEffect">
                                  <p:stCondLst>
                                    <p:cond delay="0"/>
                                  </p:stCondLst>
                                  <p:childTnLst>
                                    <p:anim calcmode="lin" valueType="num">
                                      <p:cBhvr additive="base">
                                        <p:cTn id="6" dur="1000"/>
                                        <p:tgtEl>
                                          <p:spTgt spid="127"/>
                                        </p:tgtEl>
                                        <p:attrNameLst>
                                          <p:attrName>ppt_w</p:attrName>
                                        </p:attrNameLst>
                                      </p:cBhvr>
                                      <p:tavLst>
                                        <p:tav tm="0">
                                          <p:val>
                                            <p:strVal val="#ppt_w"/>
                                          </p:val>
                                        </p:tav>
                                        <p:tav tm="100000">
                                          <p:val>
                                            <p:strVal val="0"/>
                                          </p:val>
                                        </p:tav>
                                      </p:tavLst>
                                    </p:anim>
                                    <p:anim calcmode="lin" valueType="num">
                                      <p:cBhvr additive="base">
                                        <p:cTn id="7" dur="1000"/>
                                        <p:tgtEl>
                                          <p:spTgt spid="127"/>
                                        </p:tgtEl>
                                        <p:attrNameLst>
                                          <p:attrName>ppt_h</p:attrName>
                                        </p:attrNameLst>
                                      </p:cBhvr>
                                      <p:tavLst>
                                        <p:tav tm="0">
                                          <p:val>
                                            <p:strVal val="#ppt_h"/>
                                          </p:val>
                                        </p:tav>
                                        <p:tav tm="100000">
                                          <p:val>
                                            <p:strVal val="0"/>
                                          </p:val>
                                        </p:tav>
                                      </p:tavLst>
                                    </p:anim>
                                    <p:set>
                                      <p:cBhvr>
                                        <p:cTn id="8" dur="1" fill="hold">
                                          <p:stCondLst>
                                            <p:cond delay="1000"/>
                                          </p:stCondLst>
                                        </p:cTn>
                                        <p:tgtEl>
                                          <p:spTgt spid="127"/>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3" presetClass="exit" presetSubtype="32" fill="hold" nodeType="clickEffect">
                                  <p:stCondLst>
                                    <p:cond delay="0"/>
                                  </p:stCondLst>
                                  <p:childTnLst>
                                    <p:anim calcmode="lin" valueType="num">
                                      <p:cBhvr additive="base">
                                        <p:cTn id="12" dur="1000"/>
                                        <p:tgtEl>
                                          <p:spTgt spid="128"/>
                                        </p:tgtEl>
                                        <p:attrNameLst>
                                          <p:attrName>ppt_w</p:attrName>
                                        </p:attrNameLst>
                                      </p:cBhvr>
                                      <p:tavLst>
                                        <p:tav tm="0">
                                          <p:val>
                                            <p:strVal val="#ppt_w"/>
                                          </p:val>
                                        </p:tav>
                                        <p:tav tm="100000">
                                          <p:val>
                                            <p:strVal val="0"/>
                                          </p:val>
                                        </p:tav>
                                      </p:tavLst>
                                    </p:anim>
                                    <p:anim calcmode="lin" valueType="num">
                                      <p:cBhvr additive="base">
                                        <p:cTn id="13" dur="1000"/>
                                        <p:tgtEl>
                                          <p:spTgt spid="128"/>
                                        </p:tgtEl>
                                        <p:attrNameLst>
                                          <p:attrName>ppt_h</p:attrName>
                                        </p:attrNameLst>
                                      </p:cBhvr>
                                      <p:tavLst>
                                        <p:tav tm="0">
                                          <p:val>
                                            <p:strVal val="#ppt_h"/>
                                          </p:val>
                                        </p:tav>
                                        <p:tav tm="100000">
                                          <p:val>
                                            <p:strVal val="0"/>
                                          </p:val>
                                        </p:tav>
                                      </p:tavLst>
                                    </p:anim>
                                    <p:set>
                                      <p:cBhvr>
                                        <p:cTn id="14" dur="1" fill="hold">
                                          <p:stCondLst>
                                            <p:cond delay="1000"/>
                                          </p:stCondLst>
                                        </p:cTn>
                                        <p:tgtEl>
                                          <p:spTgt spid="128"/>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3" presetClass="exit" presetSubtype="32" fill="hold" nodeType="clickEffect">
                                  <p:stCondLst>
                                    <p:cond delay="0"/>
                                  </p:stCondLst>
                                  <p:childTnLst>
                                    <p:anim calcmode="lin" valueType="num">
                                      <p:cBhvr additive="base">
                                        <p:cTn id="18" dur="1000"/>
                                        <p:tgtEl>
                                          <p:spTgt spid="129"/>
                                        </p:tgtEl>
                                        <p:attrNameLst>
                                          <p:attrName>ppt_w</p:attrName>
                                        </p:attrNameLst>
                                      </p:cBhvr>
                                      <p:tavLst>
                                        <p:tav tm="0">
                                          <p:val>
                                            <p:strVal val="#ppt_w"/>
                                          </p:val>
                                        </p:tav>
                                        <p:tav tm="100000">
                                          <p:val>
                                            <p:strVal val="0"/>
                                          </p:val>
                                        </p:tav>
                                      </p:tavLst>
                                    </p:anim>
                                    <p:anim calcmode="lin" valueType="num">
                                      <p:cBhvr additive="base">
                                        <p:cTn id="19" dur="1000"/>
                                        <p:tgtEl>
                                          <p:spTgt spid="129"/>
                                        </p:tgtEl>
                                        <p:attrNameLst>
                                          <p:attrName>ppt_h</p:attrName>
                                        </p:attrNameLst>
                                      </p:cBhvr>
                                      <p:tavLst>
                                        <p:tav tm="0">
                                          <p:val>
                                            <p:strVal val="#ppt_h"/>
                                          </p:val>
                                        </p:tav>
                                        <p:tav tm="100000">
                                          <p:val>
                                            <p:strVal val="0"/>
                                          </p:val>
                                        </p:tav>
                                      </p:tavLst>
                                    </p:anim>
                                    <p:set>
                                      <p:cBhvr>
                                        <p:cTn id="20" dur="1" fill="hold">
                                          <p:stCondLst>
                                            <p:cond delay="1000"/>
                                          </p:stCondLst>
                                        </p:cTn>
                                        <p:tgtEl>
                                          <p:spTgt spid="12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413383" y="410547"/>
            <a:ext cx="3181739" cy="662473"/>
          </a:xfrm>
          <a:prstGeom prst="rect">
            <a:avLst/>
          </a:prstGeom>
          <a:solidFill>
            <a:srgbClr val="00B05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t>Objectives</a:t>
            </a:r>
            <a:endParaRPr lang="en-US" dirty="0"/>
          </a:p>
        </p:txBody>
      </p:sp>
      <p:sp>
        <p:nvSpPr>
          <p:cNvPr id="3" name="TextBox 2"/>
          <p:cNvSpPr txBox="1"/>
          <p:nvPr/>
        </p:nvSpPr>
        <p:spPr>
          <a:xfrm>
            <a:off x="914405" y="1381472"/>
            <a:ext cx="10832836" cy="4524315"/>
          </a:xfrm>
          <a:prstGeom prst="rect">
            <a:avLst/>
          </a:prstGeom>
          <a:noFill/>
        </p:spPr>
        <p:txBody>
          <a:bodyPr wrap="square" rtlCol="0">
            <a:spAutoFit/>
          </a:bodyPr>
          <a:lstStyle/>
          <a:p>
            <a:r>
              <a:rPr lang="en-US" sz="3600" dirty="0">
                <a:solidFill>
                  <a:srgbClr val="FF0000"/>
                </a:solidFill>
                <a:ea typeface="Times New Roman" panose="02020603050405020304" pitchFamily="18" charset="0"/>
              </a:rPr>
              <a:t>By the end of this lesson, students will be able </a:t>
            </a:r>
            <a:r>
              <a:rPr lang="en-US" sz="3600">
                <a:solidFill>
                  <a:srgbClr val="FF0000"/>
                </a:solidFill>
                <a:ea typeface="Times New Roman" panose="02020603050405020304" pitchFamily="18" charset="0"/>
              </a:rPr>
              <a:t>to identify days of a week and </a:t>
            </a:r>
            <a:r>
              <a:rPr lang="en-US" sz="3600" dirty="0">
                <a:solidFill>
                  <a:srgbClr val="FF0000"/>
                </a:solidFill>
              </a:rPr>
              <a:t>talk about their school timetables. </a:t>
            </a:r>
            <a:endParaRPr lang="en-US" sz="5400" baseline="-25000" dirty="0">
              <a:solidFill>
                <a:srgbClr val="FF0000"/>
              </a:solidFill>
              <a:ea typeface="Times New Roman" panose="02020603050405020304" pitchFamily="18" charset="0"/>
            </a:endParaRPr>
          </a:p>
          <a:p>
            <a:endParaRPr lang="en-US" sz="3600" b="1" dirty="0">
              <a:solidFill>
                <a:srgbClr val="0070C0"/>
              </a:solidFill>
            </a:endParaRPr>
          </a:p>
          <a:p>
            <a:r>
              <a:rPr lang="en-US" sz="3600" b="1" dirty="0">
                <a:solidFill>
                  <a:srgbClr val="0070C0"/>
                </a:solidFill>
              </a:rPr>
              <a:t>Vocabulary</a:t>
            </a:r>
            <a:r>
              <a:rPr lang="en-US" sz="3600" dirty="0">
                <a:solidFill>
                  <a:srgbClr val="0070C0"/>
                </a:solidFill>
              </a:rPr>
              <a:t>: </a:t>
            </a:r>
            <a:r>
              <a:rPr lang="en-US" sz="3600" dirty="0">
                <a:solidFill>
                  <a:srgbClr val="00B050"/>
                </a:solidFill>
              </a:rPr>
              <a:t>Monday, Tuesday, Wednesday, Thursday, Friday, Saturday, Sunday </a:t>
            </a:r>
          </a:p>
          <a:p>
            <a:r>
              <a:rPr lang="en-US" sz="3600" b="1" dirty="0">
                <a:solidFill>
                  <a:srgbClr val="0070C0"/>
                </a:solidFill>
              </a:rPr>
              <a:t>Structure</a:t>
            </a:r>
            <a:r>
              <a:rPr lang="en-US" sz="3600" dirty="0">
                <a:solidFill>
                  <a:srgbClr val="0070C0"/>
                </a:solidFill>
              </a:rPr>
              <a:t>: </a:t>
            </a:r>
            <a:r>
              <a:rPr lang="en-US" sz="3600" dirty="0">
                <a:solidFill>
                  <a:srgbClr val="00B050"/>
                </a:solidFill>
              </a:rPr>
              <a:t>When do you have </a:t>
            </a:r>
            <a:r>
              <a:rPr lang="en-US" sz="3600" dirty="0">
                <a:solidFill>
                  <a:srgbClr val="FF0000"/>
                </a:solidFill>
              </a:rPr>
              <a:t>English</a:t>
            </a:r>
            <a:r>
              <a:rPr lang="en-US" sz="3600" dirty="0">
                <a:solidFill>
                  <a:srgbClr val="00B050"/>
                </a:solidFill>
              </a:rPr>
              <a:t>?</a:t>
            </a:r>
            <a:br>
              <a:rPr lang="en-US" sz="3600" dirty="0">
                <a:solidFill>
                  <a:srgbClr val="00B050"/>
                </a:solidFill>
              </a:rPr>
            </a:br>
            <a:r>
              <a:rPr lang="en-US" sz="3600" dirty="0">
                <a:solidFill>
                  <a:srgbClr val="00B050"/>
                </a:solidFill>
              </a:rPr>
              <a:t>		  - I have English on </a:t>
            </a:r>
            <a:r>
              <a:rPr lang="en-US" sz="3600" dirty="0">
                <a:solidFill>
                  <a:srgbClr val="FF0000"/>
                </a:solidFill>
              </a:rPr>
              <a:t>Wednesdays and Fridays</a:t>
            </a:r>
            <a:r>
              <a:rPr lang="en-US" sz="3600" dirty="0">
                <a:solidFill>
                  <a:srgbClr val="00B050"/>
                </a:solidFill>
              </a:rPr>
              <a:t>. </a:t>
            </a:r>
          </a:p>
          <a:p>
            <a:endParaRPr lang="en-US" sz="3600" dirty="0">
              <a:solidFill>
                <a:srgbClr val="0070C0"/>
              </a:solidFill>
            </a:endParaRPr>
          </a:p>
        </p:txBody>
      </p:sp>
    </p:spTree>
    <p:extLst>
      <p:ext uri="{BB962C8B-B14F-4D97-AF65-F5344CB8AC3E}">
        <p14:creationId xmlns:p14="http://schemas.microsoft.com/office/powerpoint/2010/main" val="1190886121"/>
      </p:ext>
    </p:extLst>
  </p:cSld>
  <p:clrMapOvr>
    <a:masterClrMapping/>
  </p:clrMapOvr>
  <p:transition spd="med">
    <p:split orient="vert"/>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6" name="Google Shape;136;p22"/>
          <p:cNvSpPr/>
          <p:nvPr/>
        </p:nvSpPr>
        <p:spPr>
          <a:xfrm>
            <a:off x="6893364" y="470732"/>
            <a:ext cx="3701200" cy="2816477"/>
          </a:xfrm>
          <a:prstGeom prst="wedgeRoundRectCallout">
            <a:avLst>
              <a:gd name="adj1" fmla="val -112497"/>
              <a:gd name="adj2" fmla="val 52535"/>
              <a:gd name="adj3" fmla="val 0"/>
            </a:avLst>
          </a:prstGeom>
          <a:ln>
            <a:noFill/>
            <a:headEnd type="none" w="sm" len="sm"/>
            <a:tailEnd type="none" w="sm" len="sm"/>
          </a:ln>
          <a:effectLst>
            <a:outerShdw blurRad="50800" dist="38100" dir="2700000" algn="tl"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spcFirstLastPara="1" wrap="square" lIns="121900" tIns="121900" rIns="121900" bIns="121900" anchor="ctr" anchorCtr="0">
            <a:noAutofit/>
          </a:bodyPr>
          <a:lstStyle/>
          <a:p>
            <a:endParaRPr sz="2400"/>
          </a:p>
        </p:txBody>
      </p:sp>
      <p:sp>
        <p:nvSpPr>
          <p:cNvPr id="137" name="Google Shape;137;p22"/>
          <p:cNvSpPr txBox="1"/>
          <p:nvPr/>
        </p:nvSpPr>
        <p:spPr>
          <a:xfrm>
            <a:off x="6615567" y="648133"/>
            <a:ext cx="4034800" cy="1403200"/>
          </a:xfrm>
          <a:prstGeom prst="rect">
            <a:avLst/>
          </a:prstGeom>
          <a:noFill/>
          <a:ln>
            <a:noFill/>
          </a:ln>
        </p:spPr>
        <p:txBody>
          <a:bodyPr spcFirstLastPara="1" wrap="square" lIns="121900" tIns="121900" rIns="121900" bIns="121900" anchor="t" anchorCtr="0">
            <a:noAutofit/>
          </a:bodyPr>
          <a:lstStyle/>
          <a:p>
            <a:pPr algn="ctr"/>
            <a:r>
              <a:rPr lang="en" sz="8000" dirty="0">
                <a:latin typeface="Caveat"/>
                <a:ea typeface="Caveat"/>
                <a:cs typeface="Caveat"/>
                <a:sym typeface="Caveat"/>
              </a:rPr>
              <a:t>Good job!</a:t>
            </a:r>
            <a:endParaRPr sz="8000" dirty="0">
              <a:latin typeface="Caveat"/>
              <a:ea typeface="Caveat"/>
              <a:cs typeface="Caveat"/>
              <a:sym typeface="Caveat"/>
            </a:endParaRPr>
          </a:p>
        </p:txBody>
      </p:sp>
      <p:pic>
        <p:nvPicPr>
          <p:cNvPr id="3" name="Picture 2" descr="A cartoon of a child&#10;&#10;Description automatically generated with low confidence">
            <a:extLst>
              <a:ext uri="{FF2B5EF4-FFF2-40B4-BE49-F238E27FC236}">
                <a16:creationId xmlns:a16="http://schemas.microsoft.com/office/drawing/2014/main" id="{AF861846-B3C9-A866-A065-D26EDD1C9D3D}"/>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854648" y="2256016"/>
            <a:ext cx="2698428" cy="2846965"/>
          </a:xfrm>
          <a:prstGeom prst="rect">
            <a:avLst/>
          </a:prstGeom>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7994" y="0"/>
            <a:ext cx="10506272" cy="6867980"/>
          </a:xfrm>
          <a:prstGeom prst="rect">
            <a:avLst/>
          </a:prstGeom>
        </p:spPr>
      </p:pic>
      <p:sp>
        <p:nvSpPr>
          <p:cNvPr id="6" name="Oval 5"/>
          <p:cNvSpPr/>
          <p:nvPr/>
        </p:nvSpPr>
        <p:spPr>
          <a:xfrm>
            <a:off x="2083153" y="464170"/>
            <a:ext cx="5933505" cy="592966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i="1" dirty="0"/>
              <a:t>Structures</a:t>
            </a:r>
          </a:p>
          <a:p>
            <a:pPr algn="ctr"/>
            <a:endParaRPr lang="en-US" sz="6600" i="1" dirty="0"/>
          </a:p>
          <a:p>
            <a:pPr algn="ctr"/>
            <a:endParaRPr lang="en-US" sz="6600" i="1" dirty="0"/>
          </a:p>
          <a:p>
            <a:pPr algn="ctr"/>
            <a:endParaRPr lang="en-US" sz="6600" i="1" dirty="0"/>
          </a:p>
          <a:p>
            <a:pPr algn="ctr"/>
            <a:endParaRPr lang="en-US" sz="3600" i="1" dirty="0"/>
          </a:p>
        </p:txBody>
      </p:sp>
      <p:sp>
        <p:nvSpPr>
          <p:cNvPr id="2" name="Rounded Rectangle 1">
            <a:extLst>
              <a:ext uri="{FF2B5EF4-FFF2-40B4-BE49-F238E27FC236}">
                <a16:creationId xmlns:a16="http://schemas.microsoft.com/office/drawing/2014/main" id="{23400B19-FBB4-D717-5440-EB962919CDAD}"/>
              </a:ext>
            </a:extLst>
          </p:cNvPr>
          <p:cNvSpPr/>
          <p:nvPr/>
        </p:nvSpPr>
        <p:spPr>
          <a:xfrm>
            <a:off x="2407244" y="2199190"/>
            <a:ext cx="4986436" cy="706056"/>
          </a:xfrm>
          <a:prstGeom prst="roundRect">
            <a:avLst/>
          </a:prstGeom>
          <a:ln>
            <a:noFill/>
          </a:ln>
        </p:spPr>
        <p:style>
          <a:lnRef idx="1">
            <a:schemeClr val="accent2"/>
          </a:lnRef>
          <a:fillRef idx="2">
            <a:schemeClr val="accent2"/>
          </a:fillRef>
          <a:effectRef idx="1">
            <a:schemeClr val="accent2"/>
          </a:effectRef>
          <a:fontRef idx="minor">
            <a:schemeClr val="dk1"/>
          </a:fontRef>
        </p:style>
        <p:txBody>
          <a:bodyPr rtlCol="0" anchor="ctr"/>
          <a:lstStyle/>
          <a:p>
            <a:r>
              <a:rPr lang="en-US" sz="3200" dirty="0">
                <a:solidFill>
                  <a:srgbClr val="7030A0"/>
                </a:solidFill>
              </a:rPr>
              <a:t>When</a:t>
            </a:r>
            <a:r>
              <a:rPr lang="en-US" sz="3200" dirty="0">
                <a:solidFill>
                  <a:schemeClr val="tx1"/>
                </a:solidFill>
              </a:rPr>
              <a:t> do you have </a:t>
            </a:r>
            <a:r>
              <a:rPr lang="en-US" sz="3200" dirty="0">
                <a:solidFill>
                  <a:srgbClr val="FF0000"/>
                </a:solidFill>
              </a:rPr>
              <a:t>English</a:t>
            </a:r>
            <a:r>
              <a:rPr lang="en-US" sz="3200" dirty="0">
                <a:solidFill>
                  <a:schemeClr val="tx1"/>
                </a:solidFill>
              </a:rPr>
              <a:t>?</a:t>
            </a:r>
            <a:endParaRPr lang="en-US" sz="2800" dirty="0">
              <a:solidFill>
                <a:schemeClr val="tx1"/>
              </a:solidFill>
            </a:endParaRPr>
          </a:p>
        </p:txBody>
      </p:sp>
      <p:sp>
        <p:nvSpPr>
          <p:cNvPr id="5" name="Rounded Rectangle 4">
            <a:extLst>
              <a:ext uri="{FF2B5EF4-FFF2-40B4-BE49-F238E27FC236}">
                <a16:creationId xmlns:a16="http://schemas.microsoft.com/office/drawing/2014/main" id="{71CA2F09-7FC9-7B47-641A-2FF2BD56612A}"/>
              </a:ext>
            </a:extLst>
          </p:cNvPr>
          <p:cNvSpPr/>
          <p:nvPr/>
        </p:nvSpPr>
        <p:spPr>
          <a:xfrm>
            <a:off x="2695617" y="3355597"/>
            <a:ext cx="4698063" cy="1194316"/>
          </a:xfrm>
          <a:prstGeom prst="roundRect">
            <a:avLst/>
          </a:prstGeom>
          <a:ln>
            <a:noFill/>
          </a:ln>
        </p:spPr>
        <p:style>
          <a:lnRef idx="1">
            <a:schemeClr val="accent1"/>
          </a:lnRef>
          <a:fillRef idx="2">
            <a:schemeClr val="accent1"/>
          </a:fillRef>
          <a:effectRef idx="1">
            <a:schemeClr val="accent1"/>
          </a:effectRef>
          <a:fontRef idx="minor">
            <a:schemeClr val="dk1"/>
          </a:fontRef>
        </p:style>
        <p:txBody>
          <a:bodyPr rtlCol="0" anchor="ctr"/>
          <a:lstStyle/>
          <a:p>
            <a:r>
              <a:rPr lang="en-US" sz="3200" dirty="0">
                <a:solidFill>
                  <a:schemeClr val="tx1"/>
                </a:solidFill>
              </a:rPr>
              <a:t>- I have </a:t>
            </a:r>
            <a:r>
              <a:rPr lang="en-US" sz="3200" dirty="0">
                <a:solidFill>
                  <a:srgbClr val="FF0000"/>
                </a:solidFill>
              </a:rPr>
              <a:t>English</a:t>
            </a:r>
            <a:r>
              <a:rPr lang="en-US" sz="3200" dirty="0">
                <a:solidFill>
                  <a:schemeClr val="tx1"/>
                </a:solidFill>
              </a:rPr>
              <a:t> </a:t>
            </a:r>
            <a:r>
              <a:rPr lang="en-US" sz="3200" dirty="0">
                <a:solidFill>
                  <a:srgbClr val="7030A0"/>
                </a:solidFill>
              </a:rPr>
              <a:t>on Wednesdays and Fridays</a:t>
            </a:r>
            <a:r>
              <a:rPr lang="en-US" sz="3200" dirty="0">
                <a:solidFill>
                  <a:schemeClr val="tx1"/>
                </a:solidFill>
              </a:rPr>
              <a:t>.</a:t>
            </a:r>
            <a:endParaRPr lang="en-VN" sz="3200" dirty="0">
              <a:solidFill>
                <a:schemeClr val="tx1"/>
              </a:solidFill>
            </a:endParaRPr>
          </a:p>
        </p:txBody>
      </p:sp>
    </p:spTree>
    <p:extLst>
      <p:ext uri="{BB962C8B-B14F-4D97-AF65-F5344CB8AC3E}">
        <p14:creationId xmlns:p14="http://schemas.microsoft.com/office/powerpoint/2010/main" val="114481584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198" y="0"/>
            <a:ext cx="10287000" cy="6858000"/>
          </a:xfrm>
          <a:prstGeom prst="rect">
            <a:avLst/>
          </a:prstGeom>
        </p:spPr>
      </p:pic>
      <p:sp>
        <p:nvSpPr>
          <p:cNvPr id="3" name="TextBox 2"/>
          <p:cNvSpPr txBox="1"/>
          <p:nvPr/>
        </p:nvSpPr>
        <p:spPr>
          <a:xfrm>
            <a:off x="3750906" y="4114805"/>
            <a:ext cx="3750905" cy="923330"/>
          </a:xfrm>
          <a:prstGeom prst="rect">
            <a:avLst/>
          </a:prstGeom>
          <a:noFill/>
        </p:spPr>
        <p:txBody>
          <a:bodyPr wrap="square" rtlCol="0">
            <a:spAutoFit/>
          </a:bodyPr>
          <a:lstStyle/>
          <a:p>
            <a:r>
              <a:rPr lang="en-US" sz="5400" dirty="0">
                <a:solidFill>
                  <a:schemeClr val="bg1"/>
                </a:solidFill>
              </a:rPr>
              <a:t>Presentation</a:t>
            </a:r>
            <a:endParaRPr lang="en-US" sz="2400" dirty="0">
              <a:solidFill>
                <a:schemeClr val="bg1"/>
              </a:solidFill>
            </a:endParaRPr>
          </a:p>
        </p:txBody>
      </p:sp>
    </p:spTree>
    <p:extLst>
      <p:ext uri="{BB962C8B-B14F-4D97-AF65-F5344CB8AC3E}">
        <p14:creationId xmlns:p14="http://schemas.microsoft.com/office/powerpoint/2010/main" val="206299566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CD2-TRACK 14.mp3" descr="CD2-TRACK 14.mp3">
            <a:hlinkClick r:id="" action="ppaction://media"/>
            <a:extLst>
              <a:ext uri="{FF2B5EF4-FFF2-40B4-BE49-F238E27FC236}">
                <a16:creationId xmlns:a16="http://schemas.microsoft.com/office/drawing/2014/main" id="{3E31A574-B620-EB34-4047-B3C2D3F8268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563641" y="358404"/>
            <a:ext cx="812800" cy="812800"/>
          </a:xfrm>
          <a:prstGeom prst="rect">
            <a:avLst/>
          </a:prstGeom>
        </p:spPr>
      </p:pic>
      <p:sp>
        <p:nvSpPr>
          <p:cNvPr id="11" name="TextBox 10">
            <a:extLst>
              <a:ext uri="{FF2B5EF4-FFF2-40B4-BE49-F238E27FC236}">
                <a16:creationId xmlns:a16="http://schemas.microsoft.com/office/drawing/2014/main" id="{63FBCF16-BA94-5ABA-5951-5C7AA173546D}"/>
              </a:ext>
            </a:extLst>
          </p:cNvPr>
          <p:cNvSpPr txBox="1"/>
          <p:nvPr/>
        </p:nvSpPr>
        <p:spPr>
          <a:xfrm>
            <a:off x="5461587" y="643638"/>
            <a:ext cx="3628398" cy="369332"/>
          </a:xfrm>
          <a:prstGeom prst="rect">
            <a:avLst/>
          </a:prstGeom>
          <a:noFill/>
        </p:spPr>
        <p:txBody>
          <a:bodyPr wrap="square" rtlCol="0">
            <a:spAutoFit/>
          </a:bodyPr>
          <a:lstStyle/>
          <a:p>
            <a:r>
              <a:rPr lang="en-US" i="1" dirty="0"/>
              <a:t>Click the icon to hear the sound.</a:t>
            </a:r>
          </a:p>
        </p:txBody>
      </p:sp>
      <p:pic>
        <p:nvPicPr>
          <p:cNvPr id="5" name="Picture 4" descr="A picture containing logo&#10;&#10;Description automatically generated">
            <a:extLst>
              <a:ext uri="{FF2B5EF4-FFF2-40B4-BE49-F238E27FC236}">
                <a16:creationId xmlns:a16="http://schemas.microsoft.com/office/drawing/2014/main" id="{DCD9D81C-C10D-3C5A-2C90-AD9FEAB695FF}"/>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94841" y="485404"/>
            <a:ext cx="5181600" cy="685800"/>
          </a:xfrm>
          <a:prstGeom prst="rect">
            <a:avLst/>
          </a:prstGeom>
          <a:effectLst>
            <a:outerShdw blurRad="50800" dist="38100" dir="2700000" algn="tl" rotWithShape="0">
              <a:prstClr val="black">
                <a:alpha val="40000"/>
              </a:prstClr>
            </a:outerShdw>
          </a:effectLst>
        </p:spPr>
      </p:pic>
      <p:pic>
        <p:nvPicPr>
          <p:cNvPr id="9" name="Picture 8" descr="Text&#10;&#10;Description automatically generated with low confidence">
            <a:extLst>
              <a:ext uri="{FF2B5EF4-FFF2-40B4-BE49-F238E27FC236}">
                <a16:creationId xmlns:a16="http://schemas.microsoft.com/office/drawing/2014/main" id="{33D23AF8-0174-BF87-E1FC-192AF0C9BC4A}"/>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36293" y="1627931"/>
            <a:ext cx="5272653" cy="1647704"/>
          </a:xfrm>
          <a:prstGeom prst="rect">
            <a:avLst/>
          </a:prstGeom>
        </p:spPr>
      </p:pic>
      <p:pic>
        <p:nvPicPr>
          <p:cNvPr id="15" name="Picture 14" descr="Graphical user interface, text&#10;&#10;Description automatically generated">
            <a:extLst>
              <a:ext uri="{FF2B5EF4-FFF2-40B4-BE49-F238E27FC236}">
                <a16:creationId xmlns:a16="http://schemas.microsoft.com/office/drawing/2014/main" id="{00D2FC52-937D-521F-B8D6-70DD04D34C93}"/>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2616530" y="3429000"/>
            <a:ext cx="9575470" cy="1976377"/>
          </a:xfrm>
          <a:prstGeom prst="rect">
            <a:avLst/>
          </a:prstGeom>
        </p:spPr>
      </p:pic>
    </p:spTree>
    <p:extLst>
      <p:ext uri="{BB962C8B-B14F-4D97-AF65-F5344CB8AC3E}">
        <p14:creationId xmlns:p14="http://schemas.microsoft.com/office/powerpoint/2010/main" val="329172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430"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7"/>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0287000" cy="6858000"/>
          </a:xfrm>
          <a:prstGeom prst="rect">
            <a:avLst/>
          </a:prstGeom>
        </p:spPr>
      </p:pic>
      <p:sp>
        <p:nvSpPr>
          <p:cNvPr id="3" name="TextBox 2"/>
          <p:cNvSpPr txBox="1"/>
          <p:nvPr/>
        </p:nvSpPr>
        <p:spPr>
          <a:xfrm>
            <a:off x="4068148" y="3918856"/>
            <a:ext cx="2472611" cy="923330"/>
          </a:xfrm>
          <a:prstGeom prst="rect">
            <a:avLst/>
          </a:prstGeom>
          <a:noFill/>
        </p:spPr>
        <p:txBody>
          <a:bodyPr wrap="square" rtlCol="0">
            <a:spAutoFit/>
          </a:bodyPr>
          <a:lstStyle/>
          <a:p>
            <a:r>
              <a:rPr lang="en-US" sz="5400" dirty="0">
                <a:solidFill>
                  <a:schemeClr val="bg1"/>
                </a:solidFill>
              </a:rPr>
              <a:t>Practice</a:t>
            </a:r>
            <a:endParaRPr lang="en-US" sz="2400" dirty="0">
              <a:solidFill>
                <a:schemeClr val="bg1"/>
              </a:solidFill>
            </a:endParaRPr>
          </a:p>
        </p:txBody>
      </p:sp>
    </p:spTree>
    <p:extLst>
      <p:ext uri="{BB962C8B-B14F-4D97-AF65-F5344CB8AC3E}">
        <p14:creationId xmlns:p14="http://schemas.microsoft.com/office/powerpoint/2010/main" val="374515669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a:extLst>
              <a:ext uri="{FF2B5EF4-FFF2-40B4-BE49-F238E27FC236}">
                <a16:creationId xmlns:a16="http://schemas.microsoft.com/office/drawing/2014/main" id="{FD9DC165-80C2-37AF-A3B2-403F20698487}"/>
              </a:ext>
            </a:extLst>
          </p:cNvPr>
          <p:cNvSpPr txBox="1"/>
          <p:nvPr/>
        </p:nvSpPr>
        <p:spPr>
          <a:xfrm>
            <a:off x="3784600" y="461935"/>
            <a:ext cx="3620863" cy="707886"/>
          </a:xfrm>
          <a:prstGeom prst="rect">
            <a:avLst/>
          </a:prstGeom>
          <a:effectLst>
            <a:outerShdw blurRad="50800" dist="38100" dir="2700000" algn="tl" rotWithShape="0">
              <a:prstClr val="black">
                <a:alpha val="40000"/>
              </a:prstClr>
            </a:outerShdw>
          </a:effectLst>
        </p:spPr>
        <p:style>
          <a:lnRef idx="1">
            <a:schemeClr val="accent3"/>
          </a:lnRef>
          <a:fillRef idx="3">
            <a:schemeClr val="accent3"/>
          </a:fillRef>
          <a:effectRef idx="2">
            <a:schemeClr val="accent3"/>
          </a:effectRef>
          <a:fontRef idx="minor">
            <a:schemeClr val="lt1"/>
          </a:fontRef>
        </p:style>
        <p:txBody>
          <a:bodyPr wrap="none" rtlCol="0">
            <a:spAutoFit/>
          </a:bodyPr>
          <a:lstStyle/>
          <a:p>
            <a:r>
              <a:rPr lang="en-VN" sz="4000" b="1" dirty="0"/>
              <a:t>LET’S PRACTICE!</a:t>
            </a:r>
          </a:p>
        </p:txBody>
      </p:sp>
      <p:sp>
        <p:nvSpPr>
          <p:cNvPr id="37" name="TextBox 36">
            <a:extLst>
              <a:ext uri="{FF2B5EF4-FFF2-40B4-BE49-F238E27FC236}">
                <a16:creationId xmlns:a16="http://schemas.microsoft.com/office/drawing/2014/main" id="{499B3FF9-C11C-176D-8D65-8F3E15774A28}"/>
              </a:ext>
            </a:extLst>
          </p:cNvPr>
          <p:cNvSpPr txBox="1"/>
          <p:nvPr/>
        </p:nvSpPr>
        <p:spPr>
          <a:xfrm>
            <a:off x="1446835" y="2506192"/>
            <a:ext cx="6713316" cy="830997"/>
          </a:xfrm>
          <a:prstGeom prst="rect">
            <a:avLst/>
          </a:prstGeom>
          <a:ln>
            <a:noFill/>
          </a:ln>
          <a:effectLst>
            <a:outerShdw blurRad="50800" dist="38100" dir="2700000" algn="tl" rotWithShape="0">
              <a:prstClr val="black">
                <a:alpha val="40000"/>
              </a:prstClr>
            </a:outerShdw>
          </a:effectLst>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n-VN" sz="4800" dirty="0"/>
              <a:t>I have </a:t>
            </a:r>
            <a:r>
              <a:rPr lang="en-VN" sz="4800" dirty="0">
                <a:solidFill>
                  <a:schemeClr val="tx1"/>
                </a:solidFill>
              </a:rPr>
              <a:t>………..</a:t>
            </a:r>
            <a:r>
              <a:rPr lang="en-VN" sz="4800" dirty="0">
                <a:solidFill>
                  <a:srgbClr val="C00000"/>
                </a:solidFill>
              </a:rPr>
              <a:t> </a:t>
            </a:r>
            <a:r>
              <a:rPr lang="en-VN" sz="4800" dirty="0"/>
              <a:t>on </a:t>
            </a:r>
            <a:r>
              <a:rPr lang="en-VN" sz="4800" dirty="0">
                <a:solidFill>
                  <a:schemeClr val="tx1"/>
                </a:solidFill>
              </a:rPr>
              <a:t>………</a:t>
            </a:r>
            <a:r>
              <a:rPr lang="en-VN" sz="4800" dirty="0"/>
              <a:t>.</a:t>
            </a:r>
          </a:p>
        </p:txBody>
      </p:sp>
      <p:pic>
        <p:nvPicPr>
          <p:cNvPr id="16" name="Picture 15" descr="Graphical user interface, text&#10;&#10;Description automatically generated">
            <a:extLst>
              <a:ext uri="{FF2B5EF4-FFF2-40B4-BE49-F238E27FC236}">
                <a16:creationId xmlns:a16="http://schemas.microsoft.com/office/drawing/2014/main" id="{C4DF56D0-521A-44F6-7584-D469041CCE43}"/>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8430231" y="1857737"/>
            <a:ext cx="1767519" cy="1976377"/>
          </a:xfrm>
          <a:prstGeom prst="rect">
            <a:avLst/>
          </a:prstGeom>
        </p:spPr>
      </p:pic>
      <p:sp>
        <p:nvSpPr>
          <p:cNvPr id="2" name="TextBox 1">
            <a:extLst>
              <a:ext uri="{FF2B5EF4-FFF2-40B4-BE49-F238E27FC236}">
                <a16:creationId xmlns:a16="http://schemas.microsoft.com/office/drawing/2014/main" id="{4B81ABC4-5BEC-6A57-936D-B4364B9A2080}"/>
              </a:ext>
            </a:extLst>
          </p:cNvPr>
          <p:cNvSpPr txBox="1"/>
          <p:nvPr/>
        </p:nvSpPr>
        <p:spPr>
          <a:xfrm>
            <a:off x="3634451" y="3799390"/>
            <a:ext cx="3331361" cy="646331"/>
          </a:xfrm>
          <a:prstGeom prst="rect">
            <a:avLst/>
          </a:prstGeom>
        </p:spPr>
        <p:style>
          <a:lnRef idx="1">
            <a:schemeClr val="accent2"/>
          </a:lnRef>
          <a:fillRef idx="3">
            <a:schemeClr val="accent2"/>
          </a:fillRef>
          <a:effectRef idx="2">
            <a:schemeClr val="accent2"/>
          </a:effectRef>
          <a:fontRef idx="minor">
            <a:schemeClr val="lt1"/>
          </a:fontRef>
        </p:style>
        <p:txBody>
          <a:bodyPr wrap="none" rtlCol="0">
            <a:spAutoFit/>
          </a:bodyPr>
          <a:lstStyle/>
          <a:p>
            <a:r>
              <a:rPr lang="en-VN" sz="3600" dirty="0">
                <a:solidFill>
                  <a:schemeClr val="bg1"/>
                </a:solidFill>
              </a:rPr>
              <a:t>English/ Monday</a:t>
            </a:r>
          </a:p>
        </p:txBody>
      </p:sp>
      <p:sp>
        <p:nvSpPr>
          <p:cNvPr id="18" name="TextBox 17">
            <a:extLst>
              <a:ext uri="{FF2B5EF4-FFF2-40B4-BE49-F238E27FC236}">
                <a16:creationId xmlns:a16="http://schemas.microsoft.com/office/drawing/2014/main" id="{B7FF1A38-34EF-AC60-0857-678AD7C25772}"/>
              </a:ext>
            </a:extLst>
          </p:cNvPr>
          <p:cNvSpPr txBox="1"/>
          <p:nvPr/>
        </p:nvSpPr>
        <p:spPr>
          <a:xfrm>
            <a:off x="1446835" y="2491724"/>
            <a:ext cx="6713316" cy="830997"/>
          </a:xfrm>
          <a:prstGeom prst="rect">
            <a:avLst/>
          </a:prstGeom>
          <a:ln>
            <a:noFill/>
          </a:ln>
          <a:effectLst>
            <a:outerShdw blurRad="50800" dist="38100" dir="2700000" algn="tl" rotWithShape="0">
              <a:prstClr val="black">
                <a:alpha val="40000"/>
              </a:prstClr>
            </a:outerShdw>
          </a:effectLst>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n-VN" sz="4800" dirty="0"/>
              <a:t>I have </a:t>
            </a:r>
            <a:r>
              <a:rPr lang="en-VN" sz="4800" dirty="0">
                <a:solidFill>
                  <a:srgbClr val="C00000"/>
                </a:solidFill>
              </a:rPr>
              <a:t>English </a:t>
            </a:r>
            <a:r>
              <a:rPr lang="en-VN" sz="4800" dirty="0"/>
              <a:t>on </a:t>
            </a:r>
            <a:r>
              <a:rPr lang="en-VN" sz="4800" dirty="0">
                <a:solidFill>
                  <a:srgbClr val="C00000"/>
                </a:solidFill>
              </a:rPr>
              <a:t>Monday</a:t>
            </a:r>
            <a:r>
              <a:rPr lang="en-VN" sz="4800" dirty="0"/>
              <a:t>.</a:t>
            </a:r>
          </a:p>
        </p:txBody>
      </p:sp>
      <p:sp>
        <p:nvSpPr>
          <p:cNvPr id="23" name="TextBox 22">
            <a:extLst>
              <a:ext uri="{FF2B5EF4-FFF2-40B4-BE49-F238E27FC236}">
                <a16:creationId xmlns:a16="http://schemas.microsoft.com/office/drawing/2014/main" id="{B91D6239-C853-F4F0-3E43-4895C656121F}"/>
              </a:ext>
            </a:extLst>
          </p:cNvPr>
          <p:cNvSpPr txBox="1"/>
          <p:nvPr/>
        </p:nvSpPr>
        <p:spPr>
          <a:xfrm>
            <a:off x="3634451" y="3812755"/>
            <a:ext cx="3331361" cy="646331"/>
          </a:xfrm>
          <a:prstGeom prst="rect">
            <a:avLst/>
          </a:prstGeom>
        </p:spPr>
        <p:style>
          <a:lnRef idx="1">
            <a:schemeClr val="accent2"/>
          </a:lnRef>
          <a:fillRef idx="3">
            <a:schemeClr val="accent2"/>
          </a:fillRef>
          <a:effectRef idx="2">
            <a:schemeClr val="accent2"/>
          </a:effectRef>
          <a:fontRef idx="minor">
            <a:schemeClr val="lt1"/>
          </a:fontRef>
        </p:style>
        <p:txBody>
          <a:bodyPr wrap="square" rtlCol="0">
            <a:spAutoFit/>
          </a:bodyPr>
          <a:lstStyle/>
          <a:p>
            <a:r>
              <a:rPr lang="en-VN" sz="3600" dirty="0">
                <a:solidFill>
                  <a:schemeClr val="bg1"/>
                </a:solidFill>
              </a:rPr>
              <a:t>music/ Thursday</a:t>
            </a:r>
          </a:p>
        </p:txBody>
      </p:sp>
      <p:sp>
        <p:nvSpPr>
          <p:cNvPr id="24" name="TextBox 23">
            <a:extLst>
              <a:ext uri="{FF2B5EF4-FFF2-40B4-BE49-F238E27FC236}">
                <a16:creationId xmlns:a16="http://schemas.microsoft.com/office/drawing/2014/main" id="{7B69B80B-F6C7-D275-235C-71447675B60F}"/>
              </a:ext>
            </a:extLst>
          </p:cNvPr>
          <p:cNvSpPr txBox="1"/>
          <p:nvPr/>
        </p:nvSpPr>
        <p:spPr>
          <a:xfrm>
            <a:off x="3634451" y="3812755"/>
            <a:ext cx="3288080" cy="646331"/>
          </a:xfrm>
          <a:prstGeom prst="rect">
            <a:avLst/>
          </a:prstGeom>
        </p:spPr>
        <p:style>
          <a:lnRef idx="1">
            <a:schemeClr val="accent2"/>
          </a:lnRef>
          <a:fillRef idx="3">
            <a:schemeClr val="accent2"/>
          </a:fillRef>
          <a:effectRef idx="2">
            <a:schemeClr val="accent2"/>
          </a:effectRef>
          <a:fontRef idx="minor">
            <a:schemeClr val="lt1"/>
          </a:fontRef>
        </p:style>
        <p:txBody>
          <a:bodyPr wrap="none" rtlCol="0">
            <a:spAutoFit/>
          </a:bodyPr>
          <a:lstStyle/>
          <a:p>
            <a:r>
              <a:rPr lang="en-VN" sz="3600" dirty="0">
                <a:solidFill>
                  <a:schemeClr val="bg1"/>
                </a:solidFill>
              </a:rPr>
              <a:t>P.E./ Wednesday</a:t>
            </a:r>
          </a:p>
        </p:txBody>
      </p:sp>
      <p:sp>
        <p:nvSpPr>
          <p:cNvPr id="25" name="TextBox 24">
            <a:extLst>
              <a:ext uri="{FF2B5EF4-FFF2-40B4-BE49-F238E27FC236}">
                <a16:creationId xmlns:a16="http://schemas.microsoft.com/office/drawing/2014/main" id="{B8A1A05B-1D94-1465-C4CF-433D4C745A37}"/>
              </a:ext>
            </a:extLst>
          </p:cNvPr>
          <p:cNvSpPr txBox="1"/>
          <p:nvPr/>
        </p:nvSpPr>
        <p:spPr>
          <a:xfrm>
            <a:off x="3634451" y="3812755"/>
            <a:ext cx="3331361" cy="646331"/>
          </a:xfrm>
          <a:prstGeom prst="rect">
            <a:avLst/>
          </a:prstGeom>
        </p:spPr>
        <p:style>
          <a:lnRef idx="1">
            <a:schemeClr val="accent2"/>
          </a:lnRef>
          <a:fillRef idx="3">
            <a:schemeClr val="accent2"/>
          </a:fillRef>
          <a:effectRef idx="2">
            <a:schemeClr val="accent2"/>
          </a:effectRef>
          <a:fontRef idx="minor">
            <a:schemeClr val="lt1"/>
          </a:fontRef>
        </p:style>
        <p:txBody>
          <a:bodyPr wrap="square" rtlCol="0">
            <a:spAutoFit/>
          </a:bodyPr>
          <a:lstStyle/>
          <a:p>
            <a:pPr algn="ctr"/>
            <a:r>
              <a:rPr lang="en-VN" sz="3600" dirty="0">
                <a:solidFill>
                  <a:schemeClr val="bg1"/>
                </a:solidFill>
              </a:rPr>
              <a:t>math/ Tuesday </a:t>
            </a:r>
          </a:p>
        </p:txBody>
      </p:sp>
    </p:spTree>
    <p:extLst>
      <p:ext uri="{BB962C8B-B14F-4D97-AF65-F5344CB8AC3E}">
        <p14:creationId xmlns:p14="http://schemas.microsoft.com/office/powerpoint/2010/main" val="19783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2" presetClass="exit" presetSubtype="4" fill="hold" grpId="1" nodeType="clickEffect">
                                  <p:stCondLst>
                                    <p:cond delay="0"/>
                                  </p:stCondLst>
                                  <p:childTnLst>
                                    <p:anim calcmode="lin" valueType="num">
                                      <p:cBhvr additive="base">
                                        <p:cTn id="14" dur="500"/>
                                        <p:tgtEl>
                                          <p:spTgt spid="18"/>
                                        </p:tgtEl>
                                        <p:attrNameLst>
                                          <p:attrName>ppt_y</p:attrName>
                                        </p:attrNameLst>
                                      </p:cBhvr>
                                      <p:tavLst>
                                        <p:tav tm="0">
                                          <p:val>
                                            <p:strVal val="#ppt_y"/>
                                          </p:val>
                                        </p:tav>
                                        <p:tav tm="100000">
                                          <p:val>
                                            <p:strVal val="#ppt_y+#ppt_h*1.125000"/>
                                          </p:val>
                                        </p:tav>
                                      </p:tavLst>
                                    </p:anim>
                                    <p:animEffect transition="out" filter="wipe(down)">
                                      <p:cBhvr>
                                        <p:cTn id="15" dur="500"/>
                                        <p:tgtEl>
                                          <p:spTgt spid="18"/>
                                        </p:tgtEl>
                                      </p:cBhvr>
                                    </p:animEffect>
                                    <p:set>
                                      <p:cBhvr>
                                        <p:cTn id="16" dur="1" fill="hold">
                                          <p:stCondLst>
                                            <p:cond delay="499"/>
                                          </p:stCondLst>
                                        </p:cTn>
                                        <p:tgtEl>
                                          <p:spTgt spid="18"/>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18" grpId="0" animBg="1"/>
      <p:bldP spid="18" grpId="1" animBg="1"/>
      <p:bldP spid="23" grpId="0" animBg="1"/>
      <p:bldP spid="24" grpId="0" animBg="1"/>
      <p:bldP spid="25"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a:extLst>
              <a:ext uri="{FF2B5EF4-FFF2-40B4-BE49-F238E27FC236}">
                <a16:creationId xmlns:a16="http://schemas.microsoft.com/office/drawing/2014/main" id="{FD9DC165-80C2-37AF-A3B2-403F20698487}"/>
              </a:ext>
            </a:extLst>
          </p:cNvPr>
          <p:cNvSpPr txBox="1"/>
          <p:nvPr/>
        </p:nvSpPr>
        <p:spPr>
          <a:xfrm>
            <a:off x="203562" y="434024"/>
            <a:ext cx="3620863" cy="707886"/>
          </a:xfrm>
          <a:prstGeom prst="rect">
            <a:avLst/>
          </a:prstGeom>
          <a:effectLst>
            <a:outerShdw blurRad="50800" dist="38100" dir="2700000" algn="tl" rotWithShape="0">
              <a:prstClr val="black">
                <a:alpha val="40000"/>
              </a:prstClr>
            </a:outerShdw>
          </a:effectLst>
        </p:spPr>
        <p:style>
          <a:lnRef idx="1">
            <a:schemeClr val="accent3"/>
          </a:lnRef>
          <a:fillRef idx="3">
            <a:schemeClr val="accent3"/>
          </a:fillRef>
          <a:effectRef idx="2">
            <a:schemeClr val="accent3"/>
          </a:effectRef>
          <a:fontRef idx="minor">
            <a:schemeClr val="lt1"/>
          </a:fontRef>
        </p:style>
        <p:txBody>
          <a:bodyPr wrap="none" rtlCol="0">
            <a:spAutoFit/>
          </a:bodyPr>
          <a:lstStyle/>
          <a:p>
            <a:r>
              <a:rPr lang="en-VN" sz="4000" b="1" dirty="0"/>
              <a:t>LET’S PRACTICE!</a:t>
            </a:r>
          </a:p>
        </p:txBody>
      </p:sp>
      <p:sp>
        <p:nvSpPr>
          <p:cNvPr id="37" name="TextBox 36">
            <a:extLst>
              <a:ext uri="{FF2B5EF4-FFF2-40B4-BE49-F238E27FC236}">
                <a16:creationId xmlns:a16="http://schemas.microsoft.com/office/drawing/2014/main" id="{499B3FF9-C11C-176D-8D65-8F3E15774A28}"/>
              </a:ext>
            </a:extLst>
          </p:cNvPr>
          <p:cNvSpPr txBox="1"/>
          <p:nvPr/>
        </p:nvSpPr>
        <p:spPr>
          <a:xfrm>
            <a:off x="3468551" y="4135092"/>
            <a:ext cx="6713316" cy="830997"/>
          </a:xfrm>
          <a:prstGeom prst="rect">
            <a:avLst/>
          </a:prstGeom>
          <a:ln>
            <a:noFill/>
          </a:ln>
          <a:effectLst>
            <a:outerShdw blurRad="50800" dist="38100" dir="2700000" algn="tl" rotWithShape="0">
              <a:prstClr val="black">
                <a:alpha val="40000"/>
              </a:prstClr>
            </a:outerShdw>
          </a:effectLst>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n-VN" sz="4800" dirty="0"/>
              <a:t>I have </a:t>
            </a:r>
            <a:r>
              <a:rPr lang="en-VN" sz="4800" dirty="0">
                <a:solidFill>
                  <a:schemeClr val="tx1"/>
                </a:solidFill>
              </a:rPr>
              <a:t>………..</a:t>
            </a:r>
            <a:r>
              <a:rPr lang="en-VN" sz="4800" dirty="0">
                <a:solidFill>
                  <a:srgbClr val="C00000"/>
                </a:solidFill>
              </a:rPr>
              <a:t> </a:t>
            </a:r>
            <a:r>
              <a:rPr lang="en-VN" sz="4800" dirty="0"/>
              <a:t>on </a:t>
            </a:r>
            <a:r>
              <a:rPr lang="en-VN" sz="4800" dirty="0">
                <a:solidFill>
                  <a:schemeClr val="tx1"/>
                </a:solidFill>
              </a:rPr>
              <a:t>………</a:t>
            </a:r>
            <a:r>
              <a:rPr lang="en-VN" sz="4800" dirty="0"/>
              <a:t>.</a:t>
            </a:r>
          </a:p>
        </p:txBody>
      </p:sp>
      <p:pic>
        <p:nvPicPr>
          <p:cNvPr id="16" name="Picture 15" descr="Graphical user interface, text&#10;&#10;Description automatically generated">
            <a:extLst>
              <a:ext uri="{FF2B5EF4-FFF2-40B4-BE49-F238E27FC236}">
                <a16:creationId xmlns:a16="http://schemas.microsoft.com/office/drawing/2014/main" id="{C4DF56D0-521A-44F6-7584-D469041CCE43}"/>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0181867" y="4015880"/>
            <a:ext cx="2010133" cy="2247659"/>
          </a:xfrm>
          <a:prstGeom prst="rect">
            <a:avLst/>
          </a:prstGeom>
        </p:spPr>
      </p:pic>
      <p:sp>
        <p:nvSpPr>
          <p:cNvPr id="2" name="TextBox 1">
            <a:extLst>
              <a:ext uri="{FF2B5EF4-FFF2-40B4-BE49-F238E27FC236}">
                <a16:creationId xmlns:a16="http://schemas.microsoft.com/office/drawing/2014/main" id="{4B81ABC4-5BEC-6A57-936D-B4364B9A2080}"/>
              </a:ext>
            </a:extLst>
          </p:cNvPr>
          <p:cNvSpPr txBox="1"/>
          <p:nvPr/>
        </p:nvSpPr>
        <p:spPr>
          <a:xfrm>
            <a:off x="3586321" y="1540991"/>
            <a:ext cx="4907113" cy="923330"/>
          </a:xfrm>
          <a:prstGeom prst="rect">
            <a:avLst/>
          </a:prstGeom>
        </p:spPr>
        <p:style>
          <a:lnRef idx="1">
            <a:schemeClr val="accent2"/>
          </a:lnRef>
          <a:fillRef idx="3">
            <a:schemeClr val="accent2"/>
          </a:fillRef>
          <a:effectRef idx="2">
            <a:schemeClr val="accent2"/>
          </a:effectRef>
          <a:fontRef idx="minor">
            <a:schemeClr val="lt1"/>
          </a:fontRef>
        </p:style>
        <p:txBody>
          <a:bodyPr wrap="none" rtlCol="0">
            <a:spAutoFit/>
          </a:bodyPr>
          <a:lstStyle/>
          <a:p>
            <a:r>
              <a:rPr lang="en-VN" sz="5400" dirty="0">
                <a:solidFill>
                  <a:schemeClr val="bg1"/>
                </a:solidFill>
              </a:rPr>
              <a:t>English/ Monday</a:t>
            </a:r>
          </a:p>
        </p:txBody>
      </p:sp>
      <p:sp>
        <p:nvSpPr>
          <p:cNvPr id="18" name="TextBox 17">
            <a:extLst>
              <a:ext uri="{FF2B5EF4-FFF2-40B4-BE49-F238E27FC236}">
                <a16:creationId xmlns:a16="http://schemas.microsoft.com/office/drawing/2014/main" id="{B7FF1A38-34EF-AC60-0857-678AD7C25772}"/>
              </a:ext>
            </a:extLst>
          </p:cNvPr>
          <p:cNvSpPr txBox="1"/>
          <p:nvPr/>
        </p:nvSpPr>
        <p:spPr>
          <a:xfrm>
            <a:off x="3468551" y="4149560"/>
            <a:ext cx="6967536" cy="830997"/>
          </a:xfrm>
          <a:prstGeom prst="rect">
            <a:avLst/>
          </a:prstGeom>
          <a:ln>
            <a:noFill/>
          </a:ln>
          <a:effectLst>
            <a:outerShdw blurRad="50800" dist="38100" dir="2700000" algn="tl" rotWithShape="0">
              <a:prstClr val="black">
                <a:alpha val="40000"/>
              </a:prstClr>
            </a:outerShdw>
          </a:effectLst>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n-VN" sz="4800" dirty="0"/>
              <a:t>I have </a:t>
            </a:r>
            <a:r>
              <a:rPr lang="en-VN" sz="4800" dirty="0">
                <a:solidFill>
                  <a:srgbClr val="C00000"/>
                </a:solidFill>
              </a:rPr>
              <a:t>English </a:t>
            </a:r>
            <a:r>
              <a:rPr lang="en-VN" sz="4800" dirty="0"/>
              <a:t>on </a:t>
            </a:r>
            <a:r>
              <a:rPr lang="en-VN" sz="4800" dirty="0">
                <a:solidFill>
                  <a:srgbClr val="7030A0"/>
                </a:solidFill>
              </a:rPr>
              <a:t>Monday</a:t>
            </a:r>
            <a:r>
              <a:rPr lang="en-US" sz="4800" dirty="0">
                <a:solidFill>
                  <a:srgbClr val="7030A0"/>
                </a:solidFill>
              </a:rPr>
              <a:t>s</a:t>
            </a:r>
            <a:r>
              <a:rPr lang="en-VN" sz="4800" dirty="0"/>
              <a:t>.</a:t>
            </a:r>
          </a:p>
        </p:txBody>
      </p:sp>
      <p:sp>
        <p:nvSpPr>
          <p:cNvPr id="23" name="TextBox 22">
            <a:extLst>
              <a:ext uri="{FF2B5EF4-FFF2-40B4-BE49-F238E27FC236}">
                <a16:creationId xmlns:a16="http://schemas.microsoft.com/office/drawing/2014/main" id="{B91D6239-C853-F4F0-3E43-4895C656121F}"/>
              </a:ext>
            </a:extLst>
          </p:cNvPr>
          <p:cNvSpPr txBox="1"/>
          <p:nvPr/>
        </p:nvSpPr>
        <p:spPr>
          <a:xfrm>
            <a:off x="3586321" y="1548225"/>
            <a:ext cx="4907113" cy="923330"/>
          </a:xfrm>
          <a:prstGeom prst="rect">
            <a:avLst/>
          </a:prstGeom>
        </p:spPr>
        <p:style>
          <a:lnRef idx="1">
            <a:schemeClr val="accent2"/>
          </a:lnRef>
          <a:fillRef idx="3">
            <a:schemeClr val="accent2"/>
          </a:fillRef>
          <a:effectRef idx="2">
            <a:schemeClr val="accent2"/>
          </a:effectRef>
          <a:fontRef idx="minor">
            <a:schemeClr val="lt1"/>
          </a:fontRef>
        </p:style>
        <p:txBody>
          <a:bodyPr wrap="square" rtlCol="0">
            <a:spAutoFit/>
          </a:bodyPr>
          <a:lstStyle/>
          <a:p>
            <a:r>
              <a:rPr lang="en-VN" sz="5400" dirty="0">
                <a:solidFill>
                  <a:schemeClr val="bg1"/>
                </a:solidFill>
              </a:rPr>
              <a:t>music/ Thursday</a:t>
            </a:r>
          </a:p>
        </p:txBody>
      </p:sp>
      <p:sp>
        <p:nvSpPr>
          <p:cNvPr id="24" name="TextBox 23">
            <a:extLst>
              <a:ext uri="{FF2B5EF4-FFF2-40B4-BE49-F238E27FC236}">
                <a16:creationId xmlns:a16="http://schemas.microsoft.com/office/drawing/2014/main" id="{7B69B80B-F6C7-D275-235C-71447675B60F}"/>
              </a:ext>
            </a:extLst>
          </p:cNvPr>
          <p:cNvSpPr txBox="1"/>
          <p:nvPr/>
        </p:nvSpPr>
        <p:spPr>
          <a:xfrm>
            <a:off x="3586321" y="1533757"/>
            <a:ext cx="4904126" cy="923330"/>
          </a:xfrm>
          <a:prstGeom prst="rect">
            <a:avLst/>
          </a:prstGeom>
        </p:spPr>
        <p:style>
          <a:lnRef idx="1">
            <a:schemeClr val="accent2"/>
          </a:lnRef>
          <a:fillRef idx="3">
            <a:schemeClr val="accent2"/>
          </a:fillRef>
          <a:effectRef idx="2">
            <a:schemeClr val="accent2"/>
          </a:effectRef>
          <a:fontRef idx="minor">
            <a:schemeClr val="lt1"/>
          </a:fontRef>
        </p:style>
        <p:txBody>
          <a:bodyPr wrap="square" rtlCol="0">
            <a:spAutoFit/>
          </a:bodyPr>
          <a:lstStyle/>
          <a:p>
            <a:r>
              <a:rPr lang="en-VN" sz="5400" dirty="0">
                <a:solidFill>
                  <a:schemeClr val="bg1"/>
                </a:solidFill>
              </a:rPr>
              <a:t>P.E./ Wednesday</a:t>
            </a:r>
          </a:p>
        </p:txBody>
      </p:sp>
      <p:sp>
        <p:nvSpPr>
          <p:cNvPr id="25" name="TextBox 24">
            <a:extLst>
              <a:ext uri="{FF2B5EF4-FFF2-40B4-BE49-F238E27FC236}">
                <a16:creationId xmlns:a16="http://schemas.microsoft.com/office/drawing/2014/main" id="{B8A1A05B-1D94-1465-C4CF-433D4C745A37}"/>
              </a:ext>
            </a:extLst>
          </p:cNvPr>
          <p:cNvSpPr txBox="1"/>
          <p:nvPr/>
        </p:nvSpPr>
        <p:spPr>
          <a:xfrm>
            <a:off x="3583335" y="1548225"/>
            <a:ext cx="4907112" cy="923330"/>
          </a:xfrm>
          <a:prstGeom prst="rect">
            <a:avLst/>
          </a:prstGeom>
        </p:spPr>
        <p:style>
          <a:lnRef idx="1">
            <a:schemeClr val="accent2"/>
          </a:lnRef>
          <a:fillRef idx="3">
            <a:schemeClr val="accent2"/>
          </a:fillRef>
          <a:effectRef idx="2">
            <a:schemeClr val="accent2"/>
          </a:effectRef>
          <a:fontRef idx="minor">
            <a:schemeClr val="lt1"/>
          </a:fontRef>
        </p:style>
        <p:txBody>
          <a:bodyPr wrap="square" rtlCol="0">
            <a:spAutoFit/>
          </a:bodyPr>
          <a:lstStyle/>
          <a:p>
            <a:pPr algn="ctr"/>
            <a:r>
              <a:rPr lang="en-VN" sz="5400" dirty="0">
                <a:solidFill>
                  <a:schemeClr val="bg1"/>
                </a:solidFill>
              </a:rPr>
              <a:t>math/ Tuesday </a:t>
            </a:r>
          </a:p>
        </p:txBody>
      </p:sp>
      <p:pic>
        <p:nvPicPr>
          <p:cNvPr id="10" name="Picture 9" descr="Text&#10;&#10;Description automatically generated with low confidence">
            <a:extLst>
              <a:ext uri="{FF2B5EF4-FFF2-40B4-BE49-F238E27FC236}">
                <a16:creationId xmlns:a16="http://schemas.microsoft.com/office/drawing/2014/main" id="{BAEF0ED7-03C1-FFA1-CCA3-E7AFC8C77283}"/>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2209023"/>
            <a:ext cx="1593448" cy="1647704"/>
          </a:xfrm>
          <a:prstGeom prst="rect">
            <a:avLst/>
          </a:prstGeom>
        </p:spPr>
      </p:pic>
      <p:sp>
        <p:nvSpPr>
          <p:cNvPr id="3" name="TextBox 2">
            <a:extLst>
              <a:ext uri="{FF2B5EF4-FFF2-40B4-BE49-F238E27FC236}">
                <a16:creationId xmlns:a16="http://schemas.microsoft.com/office/drawing/2014/main" id="{C6CF5420-BED3-5410-94FA-6345D4A808C6}"/>
              </a:ext>
            </a:extLst>
          </p:cNvPr>
          <p:cNvSpPr txBox="1"/>
          <p:nvPr/>
        </p:nvSpPr>
        <p:spPr>
          <a:xfrm>
            <a:off x="1729181" y="2642960"/>
            <a:ext cx="6476453" cy="769441"/>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en-VN" sz="4400" dirty="0">
                <a:solidFill>
                  <a:srgbClr val="C00000"/>
                </a:solidFill>
              </a:rPr>
              <a:t>When</a:t>
            </a:r>
            <a:r>
              <a:rPr lang="en-VN" sz="4400" dirty="0"/>
              <a:t> do you have………….?</a:t>
            </a:r>
          </a:p>
        </p:txBody>
      </p:sp>
      <p:sp>
        <p:nvSpPr>
          <p:cNvPr id="12" name="TextBox 11">
            <a:extLst>
              <a:ext uri="{FF2B5EF4-FFF2-40B4-BE49-F238E27FC236}">
                <a16:creationId xmlns:a16="http://schemas.microsoft.com/office/drawing/2014/main" id="{04D26F4B-3575-7634-2E28-D686279EB259}"/>
              </a:ext>
            </a:extLst>
          </p:cNvPr>
          <p:cNvSpPr txBox="1"/>
          <p:nvPr/>
        </p:nvSpPr>
        <p:spPr>
          <a:xfrm>
            <a:off x="1729180" y="2619585"/>
            <a:ext cx="6476453" cy="769441"/>
          </a:xfrm>
          <a:prstGeom prst="rect">
            <a:avLst/>
          </a:prstGeom>
        </p:spPr>
        <p:style>
          <a:lnRef idx="1">
            <a:schemeClr val="accent1"/>
          </a:lnRef>
          <a:fillRef idx="2">
            <a:schemeClr val="accent1"/>
          </a:fillRef>
          <a:effectRef idx="1">
            <a:schemeClr val="accent1"/>
          </a:effectRef>
          <a:fontRef idx="minor">
            <a:schemeClr val="dk1"/>
          </a:fontRef>
        </p:style>
        <p:txBody>
          <a:bodyPr wrap="none" rtlCol="0">
            <a:spAutoFit/>
          </a:bodyPr>
          <a:lstStyle/>
          <a:p>
            <a:r>
              <a:rPr lang="en-VN" sz="4400" dirty="0">
                <a:solidFill>
                  <a:srgbClr val="7030A0"/>
                </a:solidFill>
              </a:rPr>
              <a:t>When</a:t>
            </a:r>
            <a:r>
              <a:rPr lang="en-VN" sz="4400" dirty="0"/>
              <a:t> do you have </a:t>
            </a:r>
            <a:r>
              <a:rPr lang="en-VN" sz="4400" dirty="0">
                <a:solidFill>
                  <a:srgbClr val="C00000"/>
                </a:solidFill>
              </a:rPr>
              <a:t>English</a:t>
            </a:r>
            <a:r>
              <a:rPr lang="en-VN" sz="4400" dirty="0"/>
              <a:t>?</a:t>
            </a:r>
          </a:p>
        </p:txBody>
      </p:sp>
    </p:spTree>
    <p:extLst>
      <p:ext uri="{BB962C8B-B14F-4D97-AF65-F5344CB8AC3E}">
        <p14:creationId xmlns:p14="http://schemas.microsoft.com/office/powerpoint/2010/main" val="1546476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1"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2" presetClass="exit" presetSubtype="4" fill="hold" grpId="0" nodeType="clickEffect">
                                  <p:stCondLst>
                                    <p:cond delay="0"/>
                                  </p:stCondLst>
                                  <p:childTnLst>
                                    <p:anim calcmode="lin" valueType="num">
                                      <p:cBhvr additive="base">
                                        <p:cTn id="22" dur="500"/>
                                        <p:tgtEl>
                                          <p:spTgt spid="12"/>
                                        </p:tgtEl>
                                        <p:attrNameLst>
                                          <p:attrName>ppt_y</p:attrName>
                                        </p:attrNameLst>
                                      </p:cBhvr>
                                      <p:tavLst>
                                        <p:tav tm="0">
                                          <p:val>
                                            <p:strVal val="#ppt_y"/>
                                          </p:val>
                                        </p:tav>
                                        <p:tav tm="100000">
                                          <p:val>
                                            <p:strVal val="#ppt_y+#ppt_h*1.125000"/>
                                          </p:val>
                                        </p:tav>
                                      </p:tavLst>
                                    </p:anim>
                                    <p:animEffect transition="out" filter="wipe(down)">
                                      <p:cBhvr>
                                        <p:cTn id="23" dur="500"/>
                                        <p:tgtEl>
                                          <p:spTgt spid="12"/>
                                        </p:tgtEl>
                                      </p:cBhvr>
                                    </p:animEffect>
                                    <p:set>
                                      <p:cBhvr>
                                        <p:cTn id="24" dur="1" fill="hold">
                                          <p:stCondLst>
                                            <p:cond delay="499"/>
                                          </p:stCondLst>
                                        </p:cTn>
                                        <p:tgtEl>
                                          <p:spTgt spid="12"/>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2" presetClass="exit" presetSubtype="4" fill="hold" grpId="1" nodeType="clickEffect">
                                  <p:stCondLst>
                                    <p:cond delay="0"/>
                                  </p:stCondLst>
                                  <p:childTnLst>
                                    <p:anim calcmode="lin" valueType="num">
                                      <p:cBhvr additive="base">
                                        <p:cTn id="28" dur="500"/>
                                        <p:tgtEl>
                                          <p:spTgt spid="18"/>
                                        </p:tgtEl>
                                        <p:attrNameLst>
                                          <p:attrName>ppt_y</p:attrName>
                                        </p:attrNameLst>
                                      </p:cBhvr>
                                      <p:tavLst>
                                        <p:tav tm="0">
                                          <p:val>
                                            <p:strVal val="#ppt_y"/>
                                          </p:val>
                                        </p:tav>
                                        <p:tav tm="100000">
                                          <p:val>
                                            <p:strVal val="#ppt_y+#ppt_h*1.125000"/>
                                          </p:val>
                                        </p:tav>
                                      </p:tavLst>
                                    </p:anim>
                                    <p:animEffect transition="out" filter="wipe(down)">
                                      <p:cBhvr>
                                        <p:cTn id="29" dur="500"/>
                                        <p:tgtEl>
                                          <p:spTgt spid="18"/>
                                        </p:tgtEl>
                                      </p:cBhvr>
                                    </p:animEffect>
                                    <p:set>
                                      <p:cBhvr>
                                        <p:cTn id="30" dur="1" fill="hold">
                                          <p:stCondLst>
                                            <p:cond delay="499"/>
                                          </p:stCondLst>
                                        </p:cTn>
                                        <p:tgtEl>
                                          <p:spTgt spid="18"/>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18" grpId="0" animBg="1"/>
      <p:bldP spid="18" grpId="1" animBg="1"/>
      <p:bldP spid="23" grpId="0" animBg="1"/>
      <p:bldP spid="24" grpId="0" animBg="1"/>
      <p:bldP spid="25" grpId="0" animBg="1"/>
      <p:bldP spid="3" grpId="0" animBg="1"/>
      <p:bldP spid="12" grpId="0" animBg="1"/>
      <p:bldP spid="12" grpId="1"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668400" cy="6858000"/>
          </a:xfrm>
          <a:prstGeom prst="rect">
            <a:avLst/>
          </a:prstGeom>
        </p:spPr>
      </p:pic>
      <p:sp>
        <p:nvSpPr>
          <p:cNvPr id="3" name="TextBox 2"/>
          <p:cNvSpPr txBox="1"/>
          <p:nvPr/>
        </p:nvSpPr>
        <p:spPr>
          <a:xfrm>
            <a:off x="1782147" y="2687221"/>
            <a:ext cx="3750905" cy="923330"/>
          </a:xfrm>
          <a:prstGeom prst="rect">
            <a:avLst/>
          </a:prstGeom>
          <a:noFill/>
        </p:spPr>
        <p:txBody>
          <a:bodyPr wrap="square" rtlCol="0">
            <a:spAutoFit/>
          </a:bodyPr>
          <a:lstStyle/>
          <a:p>
            <a:pPr algn="ctr"/>
            <a:r>
              <a:rPr lang="en-US" sz="5400" dirty="0">
                <a:solidFill>
                  <a:schemeClr val="bg1"/>
                </a:solidFill>
              </a:rPr>
              <a:t>Production</a:t>
            </a:r>
            <a:endParaRPr lang="en-US" sz="2400" dirty="0">
              <a:solidFill>
                <a:schemeClr val="bg1"/>
              </a:solidFill>
            </a:endParaRPr>
          </a:p>
        </p:txBody>
      </p:sp>
    </p:spTree>
    <p:extLst>
      <p:ext uri="{BB962C8B-B14F-4D97-AF65-F5344CB8AC3E}">
        <p14:creationId xmlns:p14="http://schemas.microsoft.com/office/powerpoint/2010/main" val="105424728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logo&#10;&#10;Description automatically generated">
            <a:extLst>
              <a:ext uri="{FF2B5EF4-FFF2-40B4-BE49-F238E27FC236}">
                <a16:creationId xmlns:a16="http://schemas.microsoft.com/office/drawing/2014/main" id="{A1BF65C8-5E95-D647-D796-1BA908B769C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1194" y="445946"/>
            <a:ext cx="4991100" cy="711200"/>
          </a:xfrm>
          <a:prstGeom prst="rect">
            <a:avLst/>
          </a:prstGeom>
          <a:effectLst>
            <a:outerShdw blurRad="50800" dist="38100" dir="2700000" algn="tl" rotWithShape="0">
              <a:prstClr val="black">
                <a:alpha val="40000"/>
              </a:prstClr>
            </a:outerShdw>
          </a:effectLst>
        </p:spPr>
      </p:pic>
      <p:pic>
        <p:nvPicPr>
          <p:cNvPr id="8" name="Picture 7" descr="Text&#10;&#10;Description automatically generated">
            <a:extLst>
              <a:ext uri="{FF2B5EF4-FFF2-40B4-BE49-F238E27FC236}">
                <a16:creationId xmlns:a16="http://schemas.microsoft.com/office/drawing/2014/main" id="{1FD83155-4BCC-F21A-AE18-6A7F8BE4A18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1366" y="1747777"/>
            <a:ext cx="12048492" cy="3356658"/>
          </a:xfrm>
          <a:prstGeom prst="rect">
            <a:avLst/>
          </a:prstGeom>
        </p:spPr>
      </p:pic>
    </p:spTree>
    <p:extLst>
      <p:ext uri="{BB962C8B-B14F-4D97-AF65-F5344CB8AC3E}">
        <p14:creationId xmlns:p14="http://schemas.microsoft.com/office/powerpoint/2010/main" val="322709574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ext&#10;&#10;Description automatically generated">
            <a:extLst>
              <a:ext uri="{FF2B5EF4-FFF2-40B4-BE49-F238E27FC236}">
                <a16:creationId xmlns:a16="http://schemas.microsoft.com/office/drawing/2014/main" id="{BB8CA6A5-F456-4B14-5A7E-F8B917D5463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4317" y="2534855"/>
            <a:ext cx="12240891" cy="1782501"/>
          </a:xfrm>
          <a:prstGeom prst="rect">
            <a:avLst/>
          </a:prstGeom>
        </p:spPr>
      </p:pic>
      <p:sp>
        <p:nvSpPr>
          <p:cNvPr id="2" name="TextBox 1">
            <a:extLst>
              <a:ext uri="{FF2B5EF4-FFF2-40B4-BE49-F238E27FC236}">
                <a16:creationId xmlns:a16="http://schemas.microsoft.com/office/drawing/2014/main" id="{02967249-9E78-FDB2-E155-38520789E7F0}"/>
              </a:ext>
            </a:extLst>
          </p:cNvPr>
          <p:cNvSpPr txBox="1"/>
          <p:nvPr/>
        </p:nvSpPr>
        <p:spPr>
          <a:xfrm>
            <a:off x="7779895" y="3309078"/>
            <a:ext cx="1728358" cy="646331"/>
          </a:xfrm>
          <a:prstGeom prst="rect">
            <a:avLst/>
          </a:prstGeom>
          <a:noFill/>
        </p:spPr>
        <p:txBody>
          <a:bodyPr wrap="none" rtlCol="0">
            <a:spAutoFit/>
          </a:bodyPr>
          <a:lstStyle/>
          <a:p>
            <a:r>
              <a:rPr lang="en-VN" sz="3600" dirty="0">
                <a:solidFill>
                  <a:srgbClr val="FF0000"/>
                </a:solidFill>
              </a:rPr>
              <a:t>Monday</a:t>
            </a:r>
          </a:p>
        </p:txBody>
      </p:sp>
    </p:spTree>
    <p:extLst>
      <p:ext uri="{BB962C8B-B14F-4D97-AF65-F5344CB8AC3E}">
        <p14:creationId xmlns:p14="http://schemas.microsoft.com/office/powerpoint/2010/main" val="2276984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0058400" cy="6858000"/>
          </a:xfrm>
          <a:prstGeom prst="rect">
            <a:avLst/>
          </a:prstGeom>
        </p:spPr>
      </p:pic>
      <p:sp>
        <p:nvSpPr>
          <p:cNvPr id="7" name="Rectangle 6">
            <a:extLst>
              <a:ext uri="{FF2B5EF4-FFF2-40B4-BE49-F238E27FC236}">
                <a16:creationId xmlns:a16="http://schemas.microsoft.com/office/drawing/2014/main" id="{BA386DE9-345A-400C-B2BB-B32B155C2C38}"/>
              </a:ext>
            </a:extLst>
          </p:cNvPr>
          <p:cNvSpPr/>
          <p:nvPr/>
        </p:nvSpPr>
        <p:spPr>
          <a:xfrm>
            <a:off x="8143487" y="552140"/>
            <a:ext cx="4026834" cy="750014"/>
          </a:xfrm>
          <a:prstGeom prst="rect">
            <a:avLst/>
          </a:prstGeom>
          <a:solidFill>
            <a:schemeClr val="bg1"/>
          </a:solidFill>
          <a:ln>
            <a:noFill/>
          </a:ln>
          <a:effectLst>
            <a:outerShdw blurRad="50800" dist="38100" dir="5400000" algn="t" rotWithShape="0">
              <a:prstClr val="black">
                <a:alpha val="40000"/>
              </a:prstClr>
            </a:outerShdw>
          </a:effectLst>
        </p:spPr>
        <p:style>
          <a:lnRef idx="0">
            <a:scrgbClr r="0" g="0" b="0"/>
          </a:lnRef>
          <a:fillRef idx="0">
            <a:scrgbClr r="0" g="0" b="0"/>
          </a:fillRef>
          <a:effectRef idx="0">
            <a:scrgbClr r="0" g="0" b="0"/>
          </a:effectRef>
          <a:fontRef idx="minor">
            <a:schemeClr val="dk1"/>
          </a:fontRef>
        </p:style>
        <p:txBody>
          <a:bodyPr rtlCol="0" anchor="ctr"/>
          <a:lstStyle/>
          <a:p>
            <a:pPr algn="ctr"/>
            <a:r>
              <a:rPr lang="en-US" sz="5400" b="1" dirty="0">
                <a:solidFill>
                  <a:schemeClr val="accent6">
                    <a:lumMod val="75000"/>
                  </a:schemeClr>
                </a:solidFill>
              </a:rPr>
              <a:t>WARM UP</a:t>
            </a:r>
          </a:p>
        </p:txBody>
      </p:sp>
    </p:spTree>
    <p:extLst>
      <p:ext uri="{BB962C8B-B14F-4D97-AF65-F5344CB8AC3E}">
        <p14:creationId xmlns:p14="http://schemas.microsoft.com/office/powerpoint/2010/main" val="1693012278"/>
      </p:ext>
    </p:extLst>
  </p:cSld>
  <p:clrMapOvr>
    <a:masterClrMapping/>
  </p:clrMapOvr>
  <p:transition spd="med">
    <p:split orient="vert"/>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ext&#10;&#10;Description automatically generated">
            <a:extLst>
              <a:ext uri="{FF2B5EF4-FFF2-40B4-BE49-F238E27FC236}">
                <a16:creationId xmlns:a16="http://schemas.microsoft.com/office/drawing/2014/main" id="{1D1BF676-2D44-5FB0-9B33-8BD1864FCBD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094" y="2639027"/>
            <a:ext cx="12137192" cy="1574157"/>
          </a:xfrm>
          <a:prstGeom prst="rect">
            <a:avLst/>
          </a:prstGeom>
        </p:spPr>
      </p:pic>
      <p:sp>
        <p:nvSpPr>
          <p:cNvPr id="3" name="TextBox 2">
            <a:extLst>
              <a:ext uri="{FF2B5EF4-FFF2-40B4-BE49-F238E27FC236}">
                <a16:creationId xmlns:a16="http://schemas.microsoft.com/office/drawing/2014/main" id="{5ED91BA3-2AAB-727C-D091-EAAF619CB195}"/>
              </a:ext>
            </a:extLst>
          </p:cNvPr>
          <p:cNvSpPr txBox="1"/>
          <p:nvPr/>
        </p:nvSpPr>
        <p:spPr>
          <a:xfrm>
            <a:off x="8154648" y="2779774"/>
            <a:ext cx="1277914" cy="646331"/>
          </a:xfrm>
          <a:prstGeom prst="rect">
            <a:avLst/>
          </a:prstGeom>
          <a:noFill/>
        </p:spPr>
        <p:txBody>
          <a:bodyPr wrap="none" rtlCol="0">
            <a:spAutoFit/>
          </a:bodyPr>
          <a:lstStyle/>
          <a:p>
            <a:r>
              <a:rPr lang="en-VN" sz="3600" dirty="0">
                <a:solidFill>
                  <a:srgbClr val="FF0000"/>
                </a:solidFill>
              </a:rPr>
              <a:t>music</a:t>
            </a:r>
          </a:p>
        </p:txBody>
      </p:sp>
      <p:sp>
        <p:nvSpPr>
          <p:cNvPr id="5" name="TextBox 4">
            <a:extLst>
              <a:ext uri="{FF2B5EF4-FFF2-40B4-BE49-F238E27FC236}">
                <a16:creationId xmlns:a16="http://schemas.microsoft.com/office/drawing/2014/main" id="{F07E4E08-32A3-371D-E1D9-15A83D371F9E}"/>
              </a:ext>
            </a:extLst>
          </p:cNvPr>
          <p:cNvSpPr txBox="1"/>
          <p:nvPr/>
        </p:nvSpPr>
        <p:spPr>
          <a:xfrm>
            <a:off x="9583202" y="3496479"/>
            <a:ext cx="2364878" cy="646331"/>
          </a:xfrm>
          <a:prstGeom prst="rect">
            <a:avLst/>
          </a:prstGeom>
          <a:noFill/>
        </p:spPr>
        <p:txBody>
          <a:bodyPr wrap="none" rtlCol="0">
            <a:spAutoFit/>
          </a:bodyPr>
          <a:lstStyle/>
          <a:p>
            <a:r>
              <a:rPr lang="en-VN" sz="3600" dirty="0">
                <a:solidFill>
                  <a:srgbClr val="FF0000"/>
                </a:solidFill>
              </a:rPr>
              <a:t>Wednesday</a:t>
            </a:r>
          </a:p>
        </p:txBody>
      </p:sp>
    </p:spTree>
    <p:extLst>
      <p:ext uri="{BB962C8B-B14F-4D97-AF65-F5344CB8AC3E}">
        <p14:creationId xmlns:p14="http://schemas.microsoft.com/office/powerpoint/2010/main" val="2513017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305052"/>
            <a:ext cx="9229273" cy="6152307"/>
          </a:xfrm>
          <a:prstGeom prst="rect">
            <a:avLst/>
          </a:prstGeom>
        </p:spPr>
      </p:pic>
      <p:sp>
        <p:nvSpPr>
          <p:cNvPr id="4" name="Rectangle 3">
            <a:extLst>
              <a:ext uri="{FF2B5EF4-FFF2-40B4-BE49-F238E27FC236}">
                <a16:creationId xmlns:a16="http://schemas.microsoft.com/office/drawing/2014/main" id="{F6649C3A-3028-1045-9050-8B4D037870AD}"/>
              </a:ext>
            </a:extLst>
          </p:cNvPr>
          <p:cNvSpPr/>
          <p:nvPr/>
        </p:nvSpPr>
        <p:spPr>
          <a:xfrm>
            <a:off x="6989335" y="880873"/>
            <a:ext cx="5155039" cy="750014"/>
          </a:xfrm>
          <a:prstGeom prst="rect">
            <a:avLst/>
          </a:prstGeom>
          <a:solidFill>
            <a:schemeClr val="bg1"/>
          </a:solidFill>
          <a:ln>
            <a:noFill/>
          </a:ln>
          <a:effectLst>
            <a:outerShdw blurRad="50800" dist="38100" dir="5400000" algn="t" rotWithShape="0">
              <a:prstClr val="black">
                <a:alpha val="40000"/>
              </a:prstClr>
            </a:outerShdw>
          </a:effectLst>
        </p:spPr>
        <p:style>
          <a:lnRef idx="0">
            <a:scrgbClr r="0" g="0" b="0"/>
          </a:lnRef>
          <a:fillRef idx="0">
            <a:scrgbClr r="0" g="0" b="0"/>
          </a:fillRef>
          <a:effectRef idx="0">
            <a:scrgbClr r="0" g="0" b="0"/>
          </a:effectRef>
          <a:fontRef idx="minor">
            <a:schemeClr val="dk1"/>
          </a:fontRef>
        </p:style>
        <p:txBody>
          <a:bodyPr rtlCol="0" anchor="ctr"/>
          <a:lstStyle/>
          <a:p>
            <a:pPr algn="ctr"/>
            <a:r>
              <a:rPr lang="en-US" sz="5400" b="1" dirty="0">
                <a:solidFill>
                  <a:schemeClr val="accent6">
                    <a:lumMod val="75000"/>
                  </a:schemeClr>
                </a:solidFill>
              </a:rPr>
              <a:t>CONSOLIDATION</a:t>
            </a:r>
          </a:p>
        </p:txBody>
      </p:sp>
    </p:spTree>
    <p:extLst>
      <p:ext uri="{BB962C8B-B14F-4D97-AF65-F5344CB8AC3E}">
        <p14:creationId xmlns:p14="http://schemas.microsoft.com/office/powerpoint/2010/main" val="58003602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9AEC070-EA5B-1B12-E0AD-E9E1B9F5B2F4}"/>
              </a:ext>
            </a:extLst>
          </p:cNvPr>
          <p:cNvSpPr txBox="1"/>
          <p:nvPr/>
        </p:nvSpPr>
        <p:spPr>
          <a:xfrm>
            <a:off x="162667" y="484321"/>
            <a:ext cx="2698175" cy="769441"/>
          </a:xfrm>
          <a:prstGeom prst="rect">
            <a:avLst/>
          </a:prstGeom>
          <a:effectLst>
            <a:outerShdw blurRad="50800" dist="38100" dir="2700000" algn="tl" rotWithShape="0">
              <a:prstClr val="black">
                <a:alpha val="40000"/>
              </a:prstClr>
            </a:outerShdw>
          </a:effectLst>
        </p:spPr>
        <p:style>
          <a:lnRef idx="1">
            <a:schemeClr val="accent6"/>
          </a:lnRef>
          <a:fillRef idx="3">
            <a:schemeClr val="accent6"/>
          </a:fillRef>
          <a:effectRef idx="2">
            <a:schemeClr val="accent6"/>
          </a:effectRef>
          <a:fontRef idx="minor">
            <a:schemeClr val="lt1"/>
          </a:fontRef>
        </p:style>
        <p:txBody>
          <a:bodyPr wrap="none" rtlCol="0">
            <a:spAutoFit/>
          </a:bodyPr>
          <a:lstStyle/>
          <a:p>
            <a:r>
              <a:rPr lang="en-VN" sz="4400" dirty="0"/>
              <a:t>Let’s draw!</a:t>
            </a:r>
          </a:p>
        </p:txBody>
      </p:sp>
      <p:pic>
        <p:nvPicPr>
          <p:cNvPr id="10" name="Picture 9" descr="Table&#10;&#10;Description automatically generated">
            <a:extLst>
              <a:ext uri="{FF2B5EF4-FFF2-40B4-BE49-F238E27FC236}">
                <a16:creationId xmlns:a16="http://schemas.microsoft.com/office/drawing/2014/main" id="{10632D5E-5782-27A9-AC34-D37778F0476B}"/>
              </a:ext>
            </a:extLst>
          </p:cNvPr>
          <p:cNvPicPr>
            <a:picLocks noChangeAspect="1"/>
          </p:cNvPicPr>
          <p:nvPr/>
        </p:nvPicPr>
        <p:blipFill>
          <a:blip r:embed="rId3" cstate="email">
            <a:extLst>
              <a:ext uri="{28A0092B-C50C-407E-A947-70E740481C1C}">
                <a14:useLocalDpi xmlns:a14="http://schemas.microsoft.com/office/drawing/2010/main"/>
              </a:ext>
              <a:ext uri="{837473B0-CC2E-450A-ABE3-18F120FF3D39}">
                <a1611:picAttrSrcUrl xmlns:a1611="http://schemas.microsoft.com/office/drawing/2016/11/main" r:id="rId4"/>
              </a:ext>
            </a:extLst>
          </a:blip>
          <a:stretch>
            <a:fillRect/>
          </a:stretch>
        </p:blipFill>
        <p:spPr>
          <a:xfrm>
            <a:off x="3504135" y="484321"/>
            <a:ext cx="8525198" cy="5849491"/>
          </a:xfrm>
          <a:prstGeom prst="rect">
            <a:avLst/>
          </a:prstGeom>
        </p:spPr>
      </p:pic>
    </p:spTree>
    <p:extLst>
      <p:ext uri="{BB962C8B-B14F-4D97-AF65-F5344CB8AC3E}">
        <p14:creationId xmlns:p14="http://schemas.microsoft.com/office/powerpoint/2010/main" val="377785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AAA8CE6-F48A-45D9-90F9-CD009C22DC16}"/>
              </a:ext>
            </a:extLst>
          </p:cNvPr>
          <p:cNvSpPr/>
          <p:nvPr/>
        </p:nvSpPr>
        <p:spPr>
          <a:xfrm>
            <a:off x="137697" y="441932"/>
            <a:ext cx="1530221" cy="615820"/>
          </a:xfrm>
          <a:prstGeom prst="rect">
            <a:avLst/>
          </a:prstGeom>
          <a:solidFill>
            <a:srgbClr val="00B050"/>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Extra Practice </a:t>
            </a:r>
          </a:p>
          <a:p>
            <a:pPr algn="ctr"/>
            <a:r>
              <a:rPr lang="en-US" b="1" dirty="0"/>
              <a:t>WB p. 32</a:t>
            </a:r>
          </a:p>
        </p:txBody>
      </p:sp>
      <p:pic>
        <p:nvPicPr>
          <p:cNvPr id="4" name="Picture 3" descr="A picture containing text, clipart&#10;&#10;Description automatically generated">
            <a:extLst>
              <a:ext uri="{FF2B5EF4-FFF2-40B4-BE49-F238E27FC236}">
                <a16:creationId xmlns:a16="http://schemas.microsoft.com/office/drawing/2014/main" id="{76926018-7A5D-B5AD-31BC-4865CA02B15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37697" y="1172460"/>
            <a:ext cx="6108700" cy="825500"/>
          </a:xfrm>
          <a:prstGeom prst="rect">
            <a:avLst/>
          </a:prstGeom>
          <a:effectLst>
            <a:outerShdw blurRad="50800" dist="38100" dir="5400000" algn="t" rotWithShape="0">
              <a:prstClr val="black">
                <a:alpha val="40000"/>
              </a:prstClr>
            </a:outerShdw>
          </a:effectLst>
        </p:spPr>
      </p:pic>
      <p:pic>
        <p:nvPicPr>
          <p:cNvPr id="6" name="Picture 5" descr="Diagram&#10;&#10;Description automatically generated">
            <a:extLst>
              <a:ext uri="{FF2B5EF4-FFF2-40B4-BE49-F238E27FC236}">
                <a16:creationId xmlns:a16="http://schemas.microsoft.com/office/drawing/2014/main" id="{014EC0EE-3780-461E-872C-963C9E91C79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81378" y="2112668"/>
            <a:ext cx="11239500" cy="4152900"/>
          </a:xfrm>
          <a:prstGeom prst="rect">
            <a:avLst/>
          </a:prstGeom>
        </p:spPr>
      </p:pic>
      <p:sp>
        <p:nvSpPr>
          <p:cNvPr id="7" name="TextBox 6">
            <a:extLst>
              <a:ext uri="{FF2B5EF4-FFF2-40B4-BE49-F238E27FC236}">
                <a16:creationId xmlns:a16="http://schemas.microsoft.com/office/drawing/2014/main" id="{F76779BC-C5FC-32ED-1152-7A78A2D3DAA9}"/>
              </a:ext>
            </a:extLst>
          </p:cNvPr>
          <p:cNvSpPr txBox="1"/>
          <p:nvPr/>
        </p:nvSpPr>
        <p:spPr>
          <a:xfrm>
            <a:off x="9473784" y="5186597"/>
            <a:ext cx="1826141" cy="646331"/>
          </a:xfrm>
          <a:prstGeom prst="rect">
            <a:avLst/>
          </a:prstGeom>
          <a:noFill/>
        </p:spPr>
        <p:txBody>
          <a:bodyPr wrap="none" rtlCol="0">
            <a:spAutoFit/>
          </a:bodyPr>
          <a:lstStyle/>
          <a:p>
            <a:r>
              <a:rPr lang="en-VN" sz="3600" dirty="0">
                <a:solidFill>
                  <a:srgbClr val="FF0000"/>
                </a:solidFill>
              </a:rPr>
              <a:t>Saturday</a:t>
            </a:r>
          </a:p>
        </p:txBody>
      </p:sp>
    </p:spTree>
    <p:extLst>
      <p:ext uri="{BB962C8B-B14F-4D97-AF65-F5344CB8AC3E}">
        <p14:creationId xmlns:p14="http://schemas.microsoft.com/office/powerpoint/2010/main" val="1917651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agram&#10;&#10;Description automatically generated">
            <a:extLst>
              <a:ext uri="{FF2B5EF4-FFF2-40B4-BE49-F238E27FC236}">
                <a16:creationId xmlns:a16="http://schemas.microsoft.com/office/drawing/2014/main" id="{4E38572D-DC20-F2AB-2BCC-4D65060184E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1255" y="1199213"/>
            <a:ext cx="12089774" cy="4467069"/>
          </a:xfrm>
          <a:prstGeom prst="rect">
            <a:avLst/>
          </a:prstGeom>
        </p:spPr>
      </p:pic>
      <p:sp>
        <p:nvSpPr>
          <p:cNvPr id="4" name="TextBox 3">
            <a:extLst>
              <a:ext uri="{FF2B5EF4-FFF2-40B4-BE49-F238E27FC236}">
                <a16:creationId xmlns:a16="http://schemas.microsoft.com/office/drawing/2014/main" id="{6972FACF-5D89-8AC0-42D9-C60AAFA5BEF0}"/>
              </a:ext>
            </a:extLst>
          </p:cNvPr>
          <p:cNvSpPr txBox="1"/>
          <p:nvPr/>
        </p:nvSpPr>
        <p:spPr>
          <a:xfrm>
            <a:off x="9953469" y="2218545"/>
            <a:ext cx="1695977" cy="646331"/>
          </a:xfrm>
          <a:prstGeom prst="rect">
            <a:avLst/>
          </a:prstGeom>
          <a:noFill/>
        </p:spPr>
        <p:txBody>
          <a:bodyPr wrap="none" rtlCol="0">
            <a:spAutoFit/>
          </a:bodyPr>
          <a:lstStyle/>
          <a:p>
            <a:r>
              <a:rPr lang="en-VN" sz="3600" dirty="0">
                <a:solidFill>
                  <a:srgbClr val="FF0000"/>
                </a:solidFill>
              </a:rPr>
              <a:t>Tuesday</a:t>
            </a:r>
          </a:p>
        </p:txBody>
      </p:sp>
      <p:sp>
        <p:nvSpPr>
          <p:cNvPr id="5" name="TextBox 4">
            <a:extLst>
              <a:ext uri="{FF2B5EF4-FFF2-40B4-BE49-F238E27FC236}">
                <a16:creationId xmlns:a16="http://schemas.microsoft.com/office/drawing/2014/main" id="{46318E8A-2D5D-582E-C7E7-E575E8B2A02A}"/>
              </a:ext>
            </a:extLst>
          </p:cNvPr>
          <p:cNvSpPr txBox="1"/>
          <p:nvPr/>
        </p:nvSpPr>
        <p:spPr>
          <a:xfrm>
            <a:off x="9844238" y="4661939"/>
            <a:ext cx="2124299" cy="584775"/>
          </a:xfrm>
          <a:prstGeom prst="rect">
            <a:avLst/>
          </a:prstGeom>
          <a:noFill/>
        </p:spPr>
        <p:txBody>
          <a:bodyPr wrap="none" rtlCol="0">
            <a:spAutoFit/>
          </a:bodyPr>
          <a:lstStyle/>
          <a:p>
            <a:r>
              <a:rPr lang="en-VN" sz="3200" dirty="0">
                <a:solidFill>
                  <a:srgbClr val="FF0000"/>
                </a:solidFill>
              </a:rPr>
              <a:t>Wednesday</a:t>
            </a:r>
          </a:p>
        </p:txBody>
      </p:sp>
    </p:spTree>
    <p:extLst>
      <p:ext uri="{BB962C8B-B14F-4D97-AF65-F5344CB8AC3E}">
        <p14:creationId xmlns:p14="http://schemas.microsoft.com/office/powerpoint/2010/main" val="1872243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a:extLst>
              <a:ext uri="{FF2B5EF4-FFF2-40B4-BE49-F238E27FC236}">
                <a16:creationId xmlns:a16="http://schemas.microsoft.com/office/drawing/2014/main" id="{B9B6C3DF-49AD-6EE1-E289-45E8B9175D82}"/>
              </a:ext>
            </a:extLst>
          </p:cNvPr>
          <p:cNvSpPr/>
          <p:nvPr/>
        </p:nvSpPr>
        <p:spPr>
          <a:xfrm>
            <a:off x="4062915" y="409036"/>
            <a:ext cx="3705858" cy="662474"/>
          </a:xfrm>
          <a:prstGeom prst="roundRect">
            <a:avLst/>
          </a:prstGeom>
          <a:solidFill>
            <a:srgbClr val="FFA60C"/>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bg1"/>
                </a:solidFill>
                <a:cs typeface="APPLE CHANCERY" panose="03020702040506060504" pitchFamily="66" charset="-79"/>
              </a:rPr>
              <a:t>Let’s play!</a:t>
            </a:r>
            <a:endParaRPr lang="en-VN" sz="3600" b="1" dirty="0">
              <a:solidFill>
                <a:schemeClr val="bg1"/>
              </a:solidFill>
              <a:cs typeface="APPLE CHANCERY" panose="03020702040506060504" pitchFamily="66" charset="-79"/>
            </a:endParaRPr>
          </a:p>
        </p:txBody>
      </p:sp>
      <p:sp>
        <p:nvSpPr>
          <p:cNvPr id="4" name="TextBox 3">
            <a:hlinkClick r:id="rId2"/>
          </p:cNvPr>
          <p:cNvSpPr txBox="1"/>
          <p:nvPr/>
        </p:nvSpPr>
        <p:spPr>
          <a:xfrm>
            <a:off x="8574833" y="886408"/>
            <a:ext cx="3032449" cy="369332"/>
          </a:xfrm>
          <a:prstGeom prst="rect">
            <a:avLst/>
          </a:prstGeom>
          <a:solidFill>
            <a:schemeClr val="bg1"/>
          </a:solidFill>
          <a:effectLst>
            <a:outerShdw blurRad="63500" sx="102000" sy="102000" algn="ctr" rotWithShape="0">
              <a:prstClr val="black">
                <a:alpha val="40000"/>
              </a:prstClr>
            </a:outerShdw>
          </a:effectLst>
        </p:spPr>
        <p:txBody>
          <a:bodyPr wrap="square" rtlCol="0">
            <a:spAutoFit/>
          </a:bodyPr>
          <a:lstStyle/>
          <a:p>
            <a:r>
              <a:rPr lang="en-US" i="1" dirty="0"/>
              <a:t>Click here to play the game</a:t>
            </a:r>
          </a:p>
        </p:txBody>
      </p:sp>
      <p:sp>
        <p:nvSpPr>
          <p:cNvPr id="5" name="Rectangle 4">
            <a:extLst>
              <a:ext uri="{FF2B5EF4-FFF2-40B4-BE49-F238E27FC236}">
                <a16:creationId xmlns:a16="http://schemas.microsoft.com/office/drawing/2014/main" id="{D0C5364D-9A63-C65B-4647-665BD3734DA5}"/>
              </a:ext>
            </a:extLst>
          </p:cNvPr>
          <p:cNvSpPr/>
          <p:nvPr/>
        </p:nvSpPr>
        <p:spPr>
          <a:xfrm>
            <a:off x="90196" y="382556"/>
            <a:ext cx="1530221" cy="615820"/>
          </a:xfrm>
          <a:prstGeom prst="rect">
            <a:avLst/>
          </a:prstGeom>
          <a:solidFill>
            <a:srgbClr val="00B050"/>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Extra Practice </a:t>
            </a:r>
          </a:p>
          <a:p>
            <a:pPr algn="ctr"/>
            <a:r>
              <a:rPr lang="en-US" b="1" dirty="0"/>
              <a:t>DHA App</a:t>
            </a:r>
          </a:p>
        </p:txBody>
      </p:sp>
      <p:pic>
        <p:nvPicPr>
          <p:cNvPr id="6" name="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958008" y="1702063"/>
            <a:ext cx="9749714" cy="4323786"/>
          </a:xfrm>
          <a:prstGeom prst="rect">
            <a:avLst/>
          </a:prstGeom>
        </p:spPr>
      </p:pic>
    </p:spTree>
    <p:extLst>
      <p:ext uri="{BB962C8B-B14F-4D97-AF65-F5344CB8AC3E}">
        <p14:creationId xmlns:p14="http://schemas.microsoft.com/office/powerpoint/2010/main" val="219043077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0058400" cy="6858000"/>
          </a:xfrm>
          <a:prstGeom prst="rect">
            <a:avLst/>
          </a:prstGeom>
        </p:spPr>
      </p:pic>
      <p:sp>
        <p:nvSpPr>
          <p:cNvPr id="5" name="Rectangle 4">
            <a:extLst>
              <a:ext uri="{FF2B5EF4-FFF2-40B4-BE49-F238E27FC236}">
                <a16:creationId xmlns:a16="http://schemas.microsoft.com/office/drawing/2014/main" id="{F6649C3A-3028-1045-9050-8B4D037870AD}"/>
              </a:ext>
            </a:extLst>
          </p:cNvPr>
          <p:cNvSpPr/>
          <p:nvPr/>
        </p:nvSpPr>
        <p:spPr>
          <a:xfrm>
            <a:off x="6989335" y="880873"/>
            <a:ext cx="5155039" cy="750014"/>
          </a:xfrm>
          <a:prstGeom prst="rect">
            <a:avLst/>
          </a:prstGeom>
          <a:solidFill>
            <a:schemeClr val="bg1"/>
          </a:solidFill>
          <a:ln>
            <a:noFill/>
          </a:ln>
          <a:effectLst>
            <a:outerShdw blurRad="50800" dist="38100" dir="5400000" algn="t" rotWithShape="0">
              <a:prstClr val="black">
                <a:alpha val="40000"/>
              </a:prstClr>
            </a:outerShdw>
          </a:effectLst>
        </p:spPr>
        <p:style>
          <a:lnRef idx="0">
            <a:scrgbClr r="0" g="0" b="0"/>
          </a:lnRef>
          <a:fillRef idx="0">
            <a:scrgbClr r="0" g="0" b="0"/>
          </a:fillRef>
          <a:effectRef idx="0">
            <a:scrgbClr r="0" g="0" b="0"/>
          </a:effectRef>
          <a:fontRef idx="minor">
            <a:schemeClr val="dk1"/>
          </a:fontRef>
        </p:style>
        <p:txBody>
          <a:bodyPr rtlCol="0" anchor="ctr"/>
          <a:lstStyle/>
          <a:p>
            <a:pPr algn="ctr"/>
            <a:r>
              <a:rPr lang="en-US" sz="5400" b="1" dirty="0">
                <a:solidFill>
                  <a:schemeClr val="accent6">
                    <a:lumMod val="75000"/>
                  </a:schemeClr>
                </a:solidFill>
              </a:rPr>
              <a:t>WRAP-UP</a:t>
            </a:r>
          </a:p>
        </p:txBody>
      </p:sp>
    </p:spTree>
    <p:extLst>
      <p:ext uri="{BB962C8B-B14F-4D97-AF65-F5344CB8AC3E}">
        <p14:creationId xmlns:p14="http://schemas.microsoft.com/office/powerpoint/2010/main" val="143118055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9">
            <a:extLst>
              <a:ext uri="{FF2B5EF4-FFF2-40B4-BE49-F238E27FC236}">
                <a16:creationId xmlns:a16="http://schemas.microsoft.com/office/drawing/2014/main" id="{C1AE92E2-D3C2-D442-B076-E384D7056C45}"/>
              </a:ext>
            </a:extLst>
          </p:cNvPr>
          <p:cNvSpPr txBox="1"/>
          <p:nvPr/>
        </p:nvSpPr>
        <p:spPr>
          <a:xfrm>
            <a:off x="11117236" y="-40756"/>
            <a:ext cx="997389" cy="369332"/>
          </a:xfrm>
          <a:prstGeom prst="rect">
            <a:avLst/>
          </a:prstGeom>
          <a:noFill/>
          <a:effectLst>
            <a:outerShdw blurRad="50800" dist="38100" dir="2700000" algn="tl" rotWithShape="0">
              <a:prstClr val="black">
                <a:alpha val="40000"/>
              </a:prstClr>
            </a:outerShdw>
          </a:effectLst>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800" b="1" dirty="0">
                <a:solidFill>
                  <a:schemeClr val="bg1"/>
                </a:solidFill>
              </a:rPr>
              <a:t>Lesson 3</a:t>
            </a:r>
          </a:p>
        </p:txBody>
      </p:sp>
      <p:sp>
        <p:nvSpPr>
          <p:cNvPr id="4" name="Rectangle 3"/>
          <p:cNvSpPr/>
          <p:nvPr/>
        </p:nvSpPr>
        <p:spPr>
          <a:xfrm>
            <a:off x="333052" y="693071"/>
            <a:ext cx="4276107" cy="923330"/>
          </a:xfrm>
          <a:prstGeom prst="rect">
            <a:avLst/>
          </a:prstGeom>
        </p:spPr>
        <p:txBody>
          <a:bodyPr wrap="none">
            <a:spAutoFit/>
          </a:bodyPr>
          <a:lstStyle/>
          <a:p>
            <a:r>
              <a:rPr lang="en-US" sz="5400" b="1" dirty="0">
                <a:solidFill>
                  <a:srgbClr val="FF0000"/>
                </a:solidFill>
              </a:rPr>
              <a:t>Today’s lesson</a:t>
            </a:r>
          </a:p>
        </p:txBody>
      </p:sp>
      <p:sp>
        <p:nvSpPr>
          <p:cNvPr id="5" name="Rectangle 4"/>
          <p:cNvSpPr/>
          <p:nvPr/>
        </p:nvSpPr>
        <p:spPr>
          <a:xfrm>
            <a:off x="766668" y="1815293"/>
            <a:ext cx="4345781" cy="3416320"/>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600" i="1" dirty="0">
                <a:solidFill>
                  <a:srgbClr val="FF0000"/>
                </a:solidFill>
              </a:rPr>
              <a:t>Vocabularies</a:t>
            </a:r>
          </a:p>
          <a:p>
            <a:endParaRPr lang="en-US" sz="3600" i="1" dirty="0">
              <a:solidFill>
                <a:srgbClr val="FF0000"/>
              </a:solidFill>
            </a:endParaRPr>
          </a:p>
          <a:p>
            <a:r>
              <a:rPr lang="en-US" sz="3600" dirty="0">
                <a:solidFill>
                  <a:srgbClr val="0070C0"/>
                </a:solidFill>
              </a:rPr>
              <a:t>Monday, Tuesday, Wednesday, Thursday, Friday, Saturday, Sunday</a:t>
            </a:r>
            <a:endParaRPr lang="en-US" sz="3600" i="1" dirty="0">
              <a:solidFill>
                <a:srgbClr val="0070C0"/>
              </a:solidFill>
            </a:endParaRPr>
          </a:p>
        </p:txBody>
      </p:sp>
      <p:sp>
        <p:nvSpPr>
          <p:cNvPr id="6" name="Rectangle 5"/>
          <p:cNvSpPr/>
          <p:nvPr/>
        </p:nvSpPr>
        <p:spPr>
          <a:xfrm>
            <a:off x="5780317" y="1818408"/>
            <a:ext cx="6031931" cy="2862322"/>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600" i="1" dirty="0">
                <a:solidFill>
                  <a:srgbClr val="FF0000"/>
                </a:solidFill>
              </a:rPr>
              <a:t>Structures/ Sentence patterns</a:t>
            </a:r>
          </a:p>
          <a:p>
            <a:endParaRPr lang="en-US" sz="3600" i="1" dirty="0">
              <a:solidFill>
                <a:srgbClr val="FF0000"/>
              </a:solidFill>
            </a:endParaRPr>
          </a:p>
          <a:p>
            <a:r>
              <a:rPr lang="en-US" sz="3600" dirty="0">
                <a:solidFill>
                  <a:srgbClr val="0070C0"/>
                </a:solidFill>
              </a:rPr>
              <a:t>When do you have </a:t>
            </a:r>
            <a:r>
              <a:rPr lang="en-US" sz="3600" dirty="0">
                <a:solidFill>
                  <a:srgbClr val="FF0000"/>
                </a:solidFill>
              </a:rPr>
              <a:t>English</a:t>
            </a:r>
            <a:r>
              <a:rPr lang="en-US" sz="3600" dirty="0">
                <a:solidFill>
                  <a:srgbClr val="0070C0"/>
                </a:solidFill>
              </a:rPr>
              <a:t>?</a:t>
            </a:r>
            <a:br>
              <a:rPr lang="en-US" sz="3600" dirty="0">
                <a:solidFill>
                  <a:srgbClr val="00B050"/>
                </a:solidFill>
              </a:rPr>
            </a:br>
            <a:r>
              <a:rPr lang="en-US" sz="3600" dirty="0">
                <a:solidFill>
                  <a:srgbClr val="0070C0"/>
                </a:solidFill>
              </a:rPr>
              <a:t>- I have English on </a:t>
            </a:r>
            <a:r>
              <a:rPr lang="en-US" sz="3600" dirty="0">
                <a:solidFill>
                  <a:srgbClr val="FF0000"/>
                </a:solidFill>
              </a:rPr>
              <a:t>Wednesdays and Fridays</a:t>
            </a:r>
            <a:r>
              <a:rPr lang="en-US" sz="3600" dirty="0">
                <a:solidFill>
                  <a:srgbClr val="0070C0"/>
                </a:solidFill>
              </a:rPr>
              <a:t>.</a:t>
            </a:r>
            <a:endParaRPr lang="en-US" sz="6000" i="1" dirty="0">
              <a:solidFill>
                <a:srgbClr val="0070C0"/>
              </a:solidFill>
            </a:endParaRPr>
          </a:p>
        </p:txBody>
      </p:sp>
    </p:spTree>
    <p:extLst>
      <p:ext uri="{BB962C8B-B14F-4D97-AF65-F5344CB8AC3E}">
        <p14:creationId xmlns:p14="http://schemas.microsoft.com/office/powerpoint/2010/main" val="1657387981"/>
      </p:ext>
    </p:extLst>
  </p:cSld>
  <p:clrMapOvr>
    <a:masterClrMapping/>
  </p:clrMapOvr>
  <p:transition spd="med">
    <p:split orient="vert"/>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9">
            <a:extLst>
              <a:ext uri="{FF2B5EF4-FFF2-40B4-BE49-F238E27FC236}">
                <a16:creationId xmlns:a16="http://schemas.microsoft.com/office/drawing/2014/main" id="{C1AE92E2-D3C2-D442-B076-E384D7056C45}"/>
              </a:ext>
            </a:extLst>
          </p:cNvPr>
          <p:cNvSpPr txBox="1"/>
          <p:nvPr/>
        </p:nvSpPr>
        <p:spPr>
          <a:xfrm>
            <a:off x="11117236" y="-40756"/>
            <a:ext cx="997389" cy="369332"/>
          </a:xfrm>
          <a:prstGeom prst="rect">
            <a:avLst/>
          </a:prstGeom>
          <a:noFill/>
          <a:effectLst>
            <a:outerShdw blurRad="50800" dist="38100" dir="2700000" algn="tl" rotWithShape="0">
              <a:prstClr val="black">
                <a:alpha val="40000"/>
              </a:prstClr>
            </a:outerShdw>
          </a:effectLst>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800" b="1" dirty="0">
                <a:solidFill>
                  <a:schemeClr val="bg1"/>
                </a:solidFill>
              </a:rPr>
              <a:t>Lesson 3</a:t>
            </a:r>
          </a:p>
        </p:txBody>
      </p:sp>
      <p:sp>
        <p:nvSpPr>
          <p:cNvPr id="4" name="Rectangle 3"/>
          <p:cNvSpPr/>
          <p:nvPr/>
        </p:nvSpPr>
        <p:spPr>
          <a:xfrm>
            <a:off x="333052" y="693071"/>
            <a:ext cx="3362267" cy="923330"/>
          </a:xfrm>
          <a:prstGeom prst="rect">
            <a:avLst/>
          </a:prstGeom>
        </p:spPr>
        <p:txBody>
          <a:bodyPr wrap="none">
            <a:spAutoFit/>
          </a:bodyPr>
          <a:lstStyle/>
          <a:p>
            <a:r>
              <a:rPr lang="en-US" sz="5400" b="1" dirty="0">
                <a:solidFill>
                  <a:srgbClr val="FF0000"/>
                </a:solidFill>
              </a:rPr>
              <a:t>Homework</a:t>
            </a:r>
          </a:p>
        </p:txBody>
      </p:sp>
      <p:sp>
        <p:nvSpPr>
          <p:cNvPr id="5" name="Rectangle 4"/>
          <p:cNvSpPr/>
          <p:nvPr/>
        </p:nvSpPr>
        <p:spPr>
          <a:xfrm>
            <a:off x="1314451" y="1646758"/>
            <a:ext cx="10725150" cy="4524315"/>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pPr marL="571500" indent="-571500">
              <a:buFontTx/>
              <a:buChar char="-"/>
            </a:pPr>
            <a:r>
              <a:rPr lang="en-US" sz="3600" i="1" dirty="0">
                <a:solidFill>
                  <a:srgbClr val="0070C0"/>
                </a:solidFill>
              </a:rPr>
              <a:t>Practice the vocabularies/ structures and make sentences using them. </a:t>
            </a:r>
          </a:p>
          <a:p>
            <a:pPr marL="571500" indent="-571500">
              <a:buFontTx/>
              <a:buChar char="-"/>
            </a:pPr>
            <a:r>
              <a:rPr lang="en-US" sz="3600" i="1" dirty="0">
                <a:solidFill>
                  <a:srgbClr val="0070C0"/>
                </a:solidFill>
              </a:rPr>
              <a:t>Do the exercises on page 32 WB </a:t>
            </a:r>
          </a:p>
          <a:p>
            <a:pPr marL="571500" indent="-571500">
              <a:buFontTx/>
              <a:buChar char="-"/>
            </a:pPr>
            <a:r>
              <a:rPr lang="en-US" sz="3600" i="1" dirty="0">
                <a:solidFill>
                  <a:srgbClr val="0070C0"/>
                </a:solidFill>
              </a:rPr>
              <a:t>Do the exercises in </a:t>
            </a:r>
            <a:r>
              <a:rPr lang="en-US" sz="3600" b="1" i="1" dirty="0" err="1">
                <a:solidFill>
                  <a:srgbClr val="0070C0"/>
                </a:solidFill>
              </a:rPr>
              <a:t>Tiếng</a:t>
            </a:r>
            <a:r>
              <a:rPr lang="en-US" sz="3600" b="1" i="1" dirty="0">
                <a:solidFill>
                  <a:srgbClr val="0070C0"/>
                </a:solidFill>
              </a:rPr>
              <a:t> Anh 3 </a:t>
            </a:r>
            <a:r>
              <a:rPr lang="en-US" sz="3600" b="1" i="1" dirty="0" err="1">
                <a:solidFill>
                  <a:srgbClr val="0070C0"/>
                </a:solidFill>
              </a:rPr>
              <a:t>i</a:t>
            </a:r>
            <a:r>
              <a:rPr lang="en-US" sz="3600" b="1" i="1" dirty="0">
                <a:solidFill>
                  <a:srgbClr val="0070C0"/>
                </a:solidFill>
              </a:rPr>
              <a:t>-Learn Smart Start Notebook</a:t>
            </a:r>
            <a:r>
              <a:rPr lang="en-US" sz="3600" i="1" dirty="0">
                <a:solidFill>
                  <a:srgbClr val="0070C0"/>
                </a:solidFill>
              </a:rPr>
              <a:t> on page 24.</a:t>
            </a:r>
            <a:endParaRPr lang="en-US" sz="3600" i="1" dirty="0">
              <a:solidFill>
                <a:srgbClr val="FF0000"/>
              </a:solidFill>
            </a:endParaRPr>
          </a:p>
          <a:p>
            <a:pPr marL="571500" indent="-571500">
              <a:buFontTx/>
              <a:buChar char="-"/>
            </a:pPr>
            <a:r>
              <a:rPr lang="en-US" sz="3600" i="1" dirty="0">
                <a:solidFill>
                  <a:srgbClr val="0070C0"/>
                </a:solidFill>
              </a:rPr>
              <a:t>Prepare the next lesson (page 45 SB)</a:t>
            </a:r>
          </a:p>
          <a:p>
            <a:pPr marL="571500" indent="-571500">
              <a:buFontTx/>
              <a:buChar char="-"/>
            </a:pPr>
            <a:r>
              <a:rPr lang="en-US" sz="3600" i="1" dirty="0">
                <a:solidFill>
                  <a:srgbClr val="0070C0"/>
                </a:solidFill>
              </a:rPr>
              <a:t>Play the consolidation games in </a:t>
            </a:r>
            <a:r>
              <a:rPr lang="en-US" sz="3600" b="1" i="1" dirty="0" err="1">
                <a:solidFill>
                  <a:srgbClr val="0070C0"/>
                </a:solidFill>
              </a:rPr>
              <a:t>Tiếng</a:t>
            </a:r>
            <a:r>
              <a:rPr lang="en-US" sz="3600" b="1" i="1" dirty="0">
                <a:solidFill>
                  <a:srgbClr val="0070C0"/>
                </a:solidFill>
              </a:rPr>
              <a:t> </a:t>
            </a:r>
            <a:r>
              <a:rPr lang="en-US" sz="3600" b="1" i="1" dirty="0" err="1">
                <a:solidFill>
                  <a:srgbClr val="0070C0"/>
                </a:solidFill>
              </a:rPr>
              <a:t>Anh</a:t>
            </a:r>
            <a:r>
              <a:rPr lang="en-US" sz="3600" b="1" i="1" dirty="0">
                <a:solidFill>
                  <a:srgbClr val="0070C0"/>
                </a:solidFill>
              </a:rPr>
              <a:t> 3 </a:t>
            </a:r>
            <a:r>
              <a:rPr lang="en-US" sz="3600" b="1" i="1" dirty="0" err="1">
                <a:solidFill>
                  <a:srgbClr val="0070C0"/>
                </a:solidFill>
              </a:rPr>
              <a:t>i</a:t>
            </a:r>
            <a:r>
              <a:rPr lang="en-US" sz="3600" b="1" i="1" dirty="0">
                <a:solidFill>
                  <a:srgbClr val="0070C0"/>
                </a:solidFill>
              </a:rPr>
              <a:t>-Learn Smart Start DHA App </a:t>
            </a:r>
            <a:r>
              <a:rPr lang="en-US" sz="3600" i="1" dirty="0">
                <a:solidFill>
                  <a:srgbClr val="0070C0"/>
                </a:solidFill>
              </a:rPr>
              <a:t>on</a:t>
            </a:r>
            <a:r>
              <a:rPr lang="en-US" sz="3600" b="1" i="1" dirty="0">
                <a:solidFill>
                  <a:srgbClr val="0070C0"/>
                </a:solidFill>
              </a:rPr>
              <a:t> </a:t>
            </a:r>
            <a:r>
              <a:rPr lang="en-US" sz="3600" b="1" i="1" dirty="0">
                <a:solidFill>
                  <a:srgbClr val="0070C0"/>
                </a:solidFill>
                <a:hlinkClick r:id="rId2"/>
              </a:rPr>
              <a:t>www.eduhome.com.vn</a:t>
            </a:r>
            <a:r>
              <a:rPr lang="en-US" sz="3600" b="1" i="1" dirty="0">
                <a:solidFill>
                  <a:srgbClr val="0070C0"/>
                </a:solidFill>
              </a:rPr>
              <a:t> </a:t>
            </a:r>
            <a:r>
              <a:rPr lang="en-US" sz="3600" i="1" dirty="0">
                <a:solidFill>
                  <a:srgbClr val="0070C0"/>
                </a:solidFill>
              </a:rPr>
              <a:t> </a:t>
            </a:r>
          </a:p>
        </p:txBody>
      </p:sp>
    </p:spTree>
    <p:extLst>
      <p:ext uri="{BB962C8B-B14F-4D97-AF65-F5344CB8AC3E}">
        <p14:creationId xmlns:p14="http://schemas.microsoft.com/office/powerpoint/2010/main" val="1759097642"/>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heel(1)">
                                      <p:cBhvr>
                                        <p:cTn id="7" dur="20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wheel(1)">
                                      <p:cBhvr>
                                        <p:cTn id="12" dur="20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wheel(1)">
                                      <p:cBhvr>
                                        <p:cTn id="17" dur="20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wheel(1)">
                                      <p:cBhvr>
                                        <p:cTn id="22" dur="20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wheel(1)">
                                      <p:cBhvr>
                                        <p:cTn id="27" dur="20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2061" y="1298575"/>
            <a:ext cx="12169939" cy="4253140"/>
          </a:xfrm>
          <a:prstGeom prst="rect">
            <a:avLst/>
          </a:prstGeom>
        </p:spPr>
      </p:pic>
      <p:sp>
        <p:nvSpPr>
          <p:cNvPr id="3" name="TextBox 2"/>
          <p:cNvSpPr txBox="1"/>
          <p:nvPr/>
        </p:nvSpPr>
        <p:spPr>
          <a:xfrm>
            <a:off x="4735025" y="5659275"/>
            <a:ext cx="3541226" cy="646331"/>
          </a:xfrm>
          <a:prstGeom prst="rect">
            <a:avLst/>
          </a:prstGeom>
          <a:noFill/>
        </p:spPr>
        <p:txBody>
          <a:bodyPr wrap="square" rtlCol="0">
            <a:spAutoFit/>
          </a:bodyPr>
          <a:lstStyle/>
          <a:p>
            <a:r>
              <a:rPr lang="en-US" sz="3600" dirty="0">
                <a:solidFill>
                  <a:srgbClr val="0070C0"/>
                </a:solidFill>
              </a:rPr>
              <a:t>Have a nice day!</a:t>
            </a:r>
            <a:endParaRPr lang="en-US" dirty="0">
              <a:solidFill>
                <a:srgbClr val="0070C0"/>
              </a:solidFill>
            </a:endParaRPr>
          </a:p>
        </p:txBody>
      </p:sp>
    </p:spTree>
    <p:extLst>
      <p:ext uri="{BB962C8B-B14F-4D97-AF65-F5344CB8AC3E}">
        <p14:creationId xmlns:p14="http://schemas.microsoft.com/office/powerpoint/2010/main" val="16536741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5328466-E1D1-A11B-6438-C3DE0CB79646}"/>
              </a:ext>
            </a:extLst>
          </p:cNvPr>
          <p:cNvSpPr txBox="1"/>
          <p:nvPr/>
        </p:nvSpPr>
        <p:spPr>
          <a:xfrm>
            <a:off x="1796162" y="2363134"/>
            <a:ext cx="5344733" cy="1015663"/>
          </a:xfrm>
          <a:prstGeom prst="rect">
            <a:avLst/>
          </a:prstGeom>
          <a:ln>
            <a:noFill/>
          </a:ln>
        </p:spPr>
        <p:style>
          <a:lnRef idx="2">
            <a:schemeClr val="accent6"/>
          </a:lnRef>
          <a:fillRef idx="1">
            <a:schemeClr val="lt1"/>
          </a:fillRef>
          <a:effectRef idx="0">
            <a:schemeClr val="accent6"/>
          </a:effectRef>
          <a:fontRef idx="minor">
            <a:schemeClr val="dk1"/>
          </a:fontRef>
        </p:style>
        <p:txBody>
          <a:bodyPr wrap="none" rtlCol="0">
            <a:spAutoFit/>
            <a:scene3d>
              <a:camera prst="orthographicFront"/>
              <a:lightRig rig="harsh" dir="t"/>
            </a:scene3d>
            <a:sp3d extrusionH="57150" prstMaterial="matte">
              <a:bevelT w="63500" h="12700" prst="angle"/>
              <a:contourClr>
                <a:schemeClr val="bg1">
                  <a:lumMod val="65000"/>
                </a:schemeClr>
              </a:contourClr>
            </a:sp3d>
          </a:bodyPr>
          <a:lstStyle/>
          <a:p>
            <a:r>
              <a:rPr lang="en-VN" sz="6000" b="1" dirty="0">
                <a:ln/>
                <a:solidFill>
                  <a:schemeClr val="accent6"/>
                </a:solidFill>
              </a:rPr>
              <a:t>What’s missing?</a:t>
            </a:r>
          </a:p>
        </p:txBody>
      </p:sp>
      <p:sp>
        <p:nvSpPr>
          <p:cNvPr id="3" name="TextBox 2">
            <a:extLst>
              <a:ext uri="{FF2B5EF4-FFF2-40B4-BE49-F238E27FC236}">
                <a16:creationId xmlns:a16="http://schemas.microsoft.com/office/drawing/2014/main" id="{7BFF6D59-6477-48C3-4FEA-4F8E6FCCAE30}"/>
              </a:ext>
            </a:extLst>
          </p:cNvPr>
          <p:cNvSpPr txBox="1"/>
          <p:nvPr/>
        </p:nvSpPr>
        <p:spPr>
          <a:xfrm>
            <a:off x="3127440" y="543093"/>
            <a:ext cx="2842445" cy="769441"/>
          </a:xfrm>
          <a:prstGeom prst="rect">
            <a:avLst/>
          </a:prstGeom>
          <a:ln>
            <a:noFill/>
          </a:ln>
          <a:effectLst>
            <a:outerShdw blurRad="50800" dist="38100" dir="8100000" algn="tr"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wrap="none" rtlCol="0">
            <a:spAutoFit/>
          </a:bodyPr>
          <a:lstStyle/>
          <a:p>
            <a:r>
              <a:rPr lang="en-VN" sz="4400" b="1" dirty="0"/>
              <a:t>LET’S PLAY!</a:t>
            </a:r>
          </a:p>
        </p:txBody>
      </p:sp>
      <p:pic>
        <p:nvPicPr>
          <p:cNvPr id="5" name="Picture 4" descr="Icon&#10;&#10;Description automatically generated">
            <a:extLst>
              <a:ext uri="{FF2B5EF4-FFF2-40B4-BE49-F238E27FC236}">
                <a16:creationId xmlns:a16="http://schemas.microsoft.com/office/drawing/2014/main" id="{2FBA4625-4CF0-88B8-1279-CF42C09D5DE5}"/>
              </a:ext>
            </a:extLst>
          </p:cNvPr>
          <p:cNvPicPr>
            <a:picLocks noChangeAspect="1"/>
          </p:cNvPicPr>
          <p:nvPr/>
        </p:nvPicPr>
        <p:blipFill>
          <a:blip r:embed="rId3" cstate="email">
            <a:extLst>
              <a:ext uri="{28A0092B-C50C-407E-A947-70E740481C1C}">
                <a14:useLocalDpi xmlns:a14="http://schemas.microsoft.com/office/drawing/2010/main"/>
              </a:ext>
              <a:ext uri="{837473B0-CC2E-450A-ABE3-18F120FF3D39}">
                <a1611:picAttrSrcUrl xmlns:a1611="http://schemas.microsoft.com/office/drawing/2016/11/main" r:id="rId4"/>
              </a:ext>
            </a:extLst>
          </a:blip>
          <a:stretch>
            <a:fillRect/>
          </a:stretch>
        </p:blipFill>
        <p:spPr>
          <a:xfrm>
            <a:off x="7059118" y="965615"/>
            <a:ext cx="4588239" cy="4588239"/>
          </a:xfrm>
          <a:prstGeom prst="rect">
            <a:avLst/>
          </a:prstGeom>
        </p:spPr>
      </p:pic>
    </p:spTree>
    <p:extLst>
      <p:ext uri="{BB962C8B-B14F-4D97-AF65-F5344CB8AC3E}">
        <p14:creationId xmlns:p14="http://schemas.microsoft.com/office/powerpoint/2010/main" val="31006438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11AB80D-C1CE-49EC-BD8F-D627C101687E}"/>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560806" y="1265574"/>
            <a:ext cx="8706315" cy="4989580"/>
          </a:xfrm>
          <a:prstGeom prst="rect">
            <a:avLst/>
          </a:prstGeom>
        </p:spPr>
      </p:pic>
      <p:sp>
        <p:nvSpPr>
          <p:cNvPr id="3" name="Speech Bubble: Rectangle with Corners Rounded 8">
            <a:extLst>
              <a:ext uri="{FF2B5EF4-FFF2-40B4-BE49-F238E27FC236}">
                <a16:creationId xmlns:a16="http://schemas.microsoft.com/office/drawing/2014/main" id="{2A17D1E2-6645-4BC6-9E35-7655B0F2C4AD}"/>
              </a:ext>
            </a:extLst>
          </p:cNvPr>
          <p:cNvSpPr/>
          <p:nvPr/>
        </p:nvSpPr>
        <p:spPr>
          <a:xfrm>
            <a:off x="5304056" y="725399"/>
            <a:ext cx="3755968" cy="739507"/>
          </a:xfrm>
          <a:prstGeom prst="wedgeRoundRectCallout">
            <a:avLst>
              <a:gd name="adj1" fmla="val -53511"/>
              <a:gd name="adj2" fmla="val 104106"/>
              <a:gd name="adj3" fmla="val 16667"/>
            </a:avLst>
          </a:prstGeom>
          <a:solidFill>
            <a:schemeClr val="bg1"/>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00B050"/>
                </a:solidFill>
              </a:rPr>
              <a:t>It’s time to learn …</a:t>
            </a:r>
          </a:p>
        </p:txBody>
      </p:sp>
    </p:spTree>
    <p:extLst>
      <p:ext uri="{BB962C8B-B14F-4D97-AF65-F5344CB8AC3E}">
        <p14:creationId xmlns:p14="http://schemas.microsoft.com/office/powerpoint/2010/main" val="10642527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7994" y="-90881"/>
            <a:ext cx="10506272" cy="6958861"/>
          </a:xfrm>
          <a:prstGeom prst="rect">
            <a:avLst/>
          </a:prstGeom>
        </p:spPr>
      </p:pic>
      <p:sp>
        <p:nvSpPr>
          <p:cNvPr id="6" name="Oval 5"/>
          <p:cNvSpPr/>
          <p:nvPr/>
        </p:nvSpPr>
        <p:spPr>
          <a:xfrm>
            <a:off x="2208413" y="670804"/>
            <a:ext cx="5654351" cy="543549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i="1" dirty="0"/>
              <a:t>New words</a:t>
            </a:r>
          </a:p>
          <a:p>
            <a:pPr algn="ctr"/>
            <a:r>
              <a:rPr lang="en-US" sz="3600" dirty="0">
                <a:solidFill>
                  <a:schemeClr val="bg1"/>
                </a:solidFill>
              </a:rPr>
              <a:t>Monday, </a:t>
            </a:r>
          </a:p>
          <a:p>
            <a:pPr algn="ctr"/>
            <a:r>
              <a:rPr lang="en-US" sz="3600" dirty="0">
                <a:solidFill>
                  <a:schemeClr val="bg1"/>
                </a:solidFill>
              </a:rPr>
              <a:t>Tuesday, Wednesday, Thursday, </a:t>
            </a:r>
          </a:p>
          <a:p>
            <a:pPr algn="ctr"/>
            <a:r>
              <a:rPr lang="en-US" sz="3600" dirty="0">
                <a:solidFill>
                  <a:schemeClr val="bg1"/>
                </a:solidFill>
              </a:rPr>
              <a:t>Friday, </a:t>
            </a:r>
          </a:p>
          <a:p>
            <a:pPr algn="ctr"/>
            <a:r>
              <a:rPr lang="en-US" sz="3600" dirty="0">
                <a:solidFill>
                  <a:schemeClr val="bg1"/>
                </a:solidFill>
              </a:rPr>
              <a:t>Saturday, </a:t>
            </a:r>
          </a:p>
          <a:p>
            <a:pPr algn="ctr"/>
            <a:r>
              <a:rPr lang="en-US" sz="3600" dirty="0">
                <a:solidFill>
                  <a:schemeClr val="bg1"/>
                </a:solidFill>
              </a:rPr>
              <a:t>Sunday</a:t>
            </a:r>
            <a:endParaRPr lang="en-US" b="1" i="1" dirty="0">
              <a:solidFill>
                <a:schemeClr val="bg1"/>
              </a:solidFill>
            </a:endParaRPr>
          </a:p>
        </p:txBody>
      </p:sp>
    </p:spTree>
    <p:extLst>
      <p:ext uri="{BB962C8B-B14F-4D97-AF65-F5344CB8AC3E}">
        <p14:creationId xmlns:p14="http://schemas.microsoft.com/office/powerpoint/2010/main" val="15872962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198" y="0"/>
            <a:ext cx="10287000" cy="6858000"/>
          </a:xfrm>
          <a:prstGeom prst="rect">
            <a:avLst/>
          </a:prstGeom>
        </p:spPr>
      </p:pic>
      <p:sp>
        <p:nvSpPr>
          <p:cNvPr id="3" name="TextBox 2"/>
          <p:cNvSpPr txBox="1"/>
          <p:nvPr/>
        </p:nvSpPr>
        <p:spPr>
          <a:xfrm>
            <a:off x="3750906" y="4114805"/>
            <a:ext cx="3750905" cy="923330"/>
          </a:xfrm>
          <a:prstGeom prst="rect">
            <a:avLst/>
          </a:prstGeom>
          <a:noFill/>
        </p:spPr>
        <p:txBody>
          <a:bodyPr wrap="square" rtlCol="0">
            <a:spAutoFit/>
          </a:bodyPr>
          <a:lstStyle/>
          <a:p>
            <a:r>
              <a:rPr lang="en-US" sz="5400" dirty="0">
                <a:solidFill>
                  <a:schemeClr val="bg1"/>
                </a:solidFill>
              </a:rPr>
              <a:t>Presentation</a:t>
            </a:r>
            <a:endParaRPr lang="en-US" sz="2400" dirty="0">
              <a:solidFill>
                <a:schemeClr val="bg1"/>
              </a:solidFill>
            </a:endParaRPr>
          </a:p>
        </p:txBody>
      </p:sp>
    </p:spTree>
    <p:extLst>
      <p:ext uri="{BB962C8B-B14F-4D97-AF65-F5344CB8AC3E}">
        <p14:creationId xmlns:p14="http://schemas.microsoft.com/office/powerpoint/2010/main" val="194498297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D2-TRACK 13.mp3" descr="CD2-TRACK 13.mp3">
            <a:hlinkClick r:id="" action="ppaction://media"/>
            <a:extLst>
              <a:ext uri="{FF2B5EF4-FFF2-40B4-BE49-F238E27FC236}">
                <a16:creationId xmlns:a16="http://schemas.microsoft.com/office/drawing/2014/main" id="{50468F19-6D29-3482-A91F-A9F484433E9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270500" y="227662"/>
            <a:ext cx="812800" cy="812800"/>
          </a:xfrm>
          <a:prstGeom prst="rect">
            <a:avLst/>
          </a:prstGeom>
        </p:spPr>
      </p:pic>
      <p:sp>
        <p:nvSpPr>
          <p:cNvPr id="17" name="TextBox 16"/>
          <p:cNvSpPr txBox="1"/>
          <p:nvPr/>
        </p:nvSpPr>
        <p:spPr>
          <a:xfrm>
            <a:off x="7882698" y="560990"/>
            <a:ext cx="4124138" cy="369332"/>
          </a:xfrm>
          <a:prstGeom prst="rect">
            <a:avLst/>
          </a:prstGeom>
          <a:noFill/>
        </p:spPr>
        <p:txBody>
          <a:bodyPr wrap="square" rtlCol="0">
            <a:spAutoFit/>
          </a:bodyPr>
          <a:lstStyle/>
          <a:p>
            <a:r>
              <a:rPr lang="en-US" i="1" dirty="0">
                <a:solidFill>
                  <a:srgbClr val="FF0000"/>
                </a:solidFill>
              </a:rPr>
              <a:t>Listen and point.</a:t>
            </a:r>
          </a:p>
        </p:txBody>
      </p:sp>
      <p:sp>
        <p:nvSpPr>
          <p:cNvPr id="10" name="TextBox 9">
            <a:extLst>
              <a:ext uri="{FF2B5EF4-FFF2-40B4-BE49-F238E27FC236}">
                <a16:creationId xmlns:a16="http://schemas.microsoft.com/office/drawing/2014/main" id="{63084E8B-C871-5EA4-E5B4-7FD0E094BEC7}"/>
              </a:ext>
            </a:extLst>
          </p:cNvPr>
          <p:cNvSpPr txBox="1"/>
          <p:nvPr/>
        </p:nvSpPr>
        <p:spPr>
          <a:xfrm>
            <a:off x="7401867" y="945212"/>
            <a:ext cx="3628398" cy="369332"/>
          </a:xfrm>
          <a:prstGeom prst="rect">
            <a:avLst/>
          </a:prstGeom>
          <a:noFill/>
        </p:spPr>
        <p:txBody>
          <a:bodyPr wrap="square" rtlCol="0">
            <a:spAutoFit/>
          </a:bodyPr>
          <a:lstStyle/>
          <a:p>
            <a:r>
              <a:rPr lang="en-US" i="1" dirty="0">
                <a:solidFill>
                  <a:srgbClr val="FF0000"/>
                </a:solidFill>
              </a:rPr>
              <a:t>Click the icon to hear the sound.</a:t>
            </a:r>
          </a:p>
        </p:txBody>
      </p:sp>
      <p:pic>
        <p:nvPicPr>
          <p:cNvPr id="3" name="Picture 2">
            <a:extLst>
              <a:ext uri="{FF2B5EF4-FFF2-40B4-BE49-F238E27FC236}">
                <a16:creationId xmlns:a16="http://schemas.microsoft.com/office/drawing/2014/main" id="{2D34EB9E-DDD4-05C9-C356-76D3BA42EA6F}"/>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0" y="322912"/>
            <a:ext cx="6083300" cy="622300"/>
          </a:xfrm>
          <a:prstGeom prst="rect">
            <a:avLst/>
          </a:prstGeom>
          <a:effectLst>
            <a:outerShdw blurRad="50800" dist="38100" dir="2700000" algn="tl" rotWithShape="0">
              <a:prstClr val="black">
                <a:alpha val="40000"/>
              </a:prstClr>
            </a:outerShdw>
          </a:effectLst>
        </p:spPr>
      </p:pic>
      <p:pic>
        <p:nvPicPr>
          <p:cNvPr id="7" name="Picture 6" descr="A screenshot of a computer&#10;&#10;Description automatically generated with low confidence">
            <a:extLst>
              <a:ext uri="{FF2B5EF4-FFF2-40B4-BE49-F238E27FC236}">
                <a16:creationId xmlns:a16="http://schemas.microsoft.com/office/drawing/2014/main" id="{C4A99A2F-236F-A5B5-AEA1-6568D265F2D1}"/>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41300" y="2305050"/>
            <a:ext cx="11709400" cy="2247900"/>
          </a:xfrm>
          <a:prstGeom prst="rect">
            <a:avLst/>
          </a:prstGeom>
        </p:spPr>
      </p:pic>
    </p:spTree>
    <p:extLst>
      <p:ext uri="{BB962C8B-B14F-4D97-AF65-F5344CB8AC3E}">
        <p14:creationId xmlns:p14="http://schemas.microsoft.com/office/powerpoint/2010/main" val="417010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569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6712</TotalTime>
  <Words>596</Words>
  <Application>Microsoft Office PowerPoint</Application>
  <PresentationFormat>Màn hình rộng</PresentationFormat>
  <Paragraphs>171</Paragraphs>
  <Slides>49</Slides>
  <Notes>12</Notes>
  <HiddenSlides>0</HiddenSlides>
  <MMClips>9</MMClips>
  <ScaleCrop>false</ScaleCrop>
  <HeadingPairs>
    <vt:vector size="6" baseType="variant">
      <vt:variant>
        <vt:lpstr>Phông được Dùng</vt:lpstr>
      </vt:variant>
      <vt:variant>
        <vt:i4>3</vt:i4>
      </vt:variant>
      <vt:variant>
        <vt:lpstr>Chủ đề</vt:lpstr>
      </vt:variant>
      <vt:variant>
        <vt:i4>1</vt:i4>
      </vt:variant>
      <vt:variant>
        <vt:lpstr>Tiêu đề Bản chiếu</vt:lpstr>
      </vt:variant>
      <vt:variant>
        <vt:i4>49</vt:i4>
      </vt:variant>
    </vt:vector>
  </HeadingPairs>
  <TitlesOfParts>
    <vt:vector size="53" baseType="lpstr">
      <vt:lpstr>Arial</vt:lpstr>
      <vt:lpstr>Calibri</vt:lpstr>
      <vt:lpstr>Caveat</vt:lpstr>
      <vt:lpstr>Office Theme</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Days of the Week Game</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1</cp:lastModifiedBy>
  <cp:revision>138</cp:revision>
  <dcterms:created xsi:type="dcterms:W3CDTF">2020-12-08T03:17:05Z</dcterms:created>
  <dcterms:modified xsi:type="dcterms:W3CDTF">2022-08-02T01:45:25Z</dcterms:modified>
</cp:coreProperties>
</file>