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0" r:id="rId2"/>
    <p:sldId id="304" r:id="rId3"/>
    <p:sldId id="302" r:id="rId4"/>
    <p:sldId id="292" r:id="rId5"/>
    <p:sldId id="360" r:id="rId6"/>
    <p:sldId id="334" r:id="rId7"/>
    <p:sldId id="306" r:id="rId8"/>
    <p:sldId id="386" r:id="rId9"/>
    <p:sldId id="355" r:id="rId10"/>
    <p:sldId id="366" r:id="rId11"/>
    <p:sldId id="369" r:id="rId12"/>
    <p:sldId id="367" r:id="rId13"/>
    <p:sldId id="370" r:id="rId14"/>
    <p:sldId id="368" r:id="rId15"/>
    <p:sldId id="387" r:id="rId16"/>
    <p:sldId id="356" r:id="rId17"/>
    <p:sldId id="258" r:id="rId18"/>
    <p:sldId id="256" r:id="rId19"/>
    <p:sldId id="382" r:id="rId20"/>
    <p:sldId id="383" r:id="rId21"/>
    <p:sldId id="384" r:id="rId22"/>
    <p:sldId id="385" r:id="rId23"/>
    <p:sldId id="337" r:id="rId24"/>
    <p:sldId id="333" r:id="rId25"/>
    <p:sldId id="372" r:id="rId26"/>
    <p:sldId id="336" r:id="rId27"/>
    <p:sldId id="358" r:id="rId28"/>
    <p:sldId id="371" r:id="rId29"/>
    <p:sldId id="335" r:id="rId30"/>
    <p:sldId id="373" r:id="rId31"/>
    <p:sldId id="374" r:id="rId32"/>
    <p:sldId id="375" r:id="rId33"/>
    <p:sldId id="315" r:id="rId34"/>
    <p:sldId id="378" r:id="rId35"/>
    <p:sldId id="381" r:id="rId36"/>
    <p:sldId id="388" r:id="rId37"/>
    <p:sldId id="331" r:id="rId38"/>
    <p:sldId id="295" r:id="rId39"/>
    <p:sldId id="329" r:id="rId40"/>
    <p:sldId id="341" r:id="rId41"/>
    <p:sldId id="3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2"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54"/>
    <p:restoredTop sz="95915"/>
  </p:normalViewPr>
  <p:slideViewPr>
    <p:cSldViewPr snapToGrid="0">
      <p:cViewPr varScale="1">
        <p:scale>
          <a:sx n="71" d="100"/>
          <a:sy n="71" d="100"/>
        </p:scale>
        <p:origin x="1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8/2/2022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Put three or four FLASHCARDS (family members) on the board and tell your child to look at them. Ask them to close their eyes and take one card away. When your child opens their eyes, ask them to guess what is missing.</a:t>
            </a:r>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5</a:t>
            </a:fld>
            <a:endParaRPr lang="en-US"/>
          </a:p>
        </p:txBody>
      </p:sp>
    </p:spTree>
    <p:extLst>
      <p:ext uri="{BB962C8B-B14F-4D97-AF65-F5344CB8AC3E}">
        <p14:creationId xmlns:p14="http://schemas.microsoft.com/office/powerpoint/2010/main" val="36896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B3F52-307F-4930-BF95-B2B1131825D3}" type="slidenum">
              <a:rPr lang="en-US" smtClean="0"/>
              <a:t>17</a:t>
            </a:fld>
            <a:endParaRPr lang="en-US"/>
          </a:p>
        </p:txBody>
      </p:sp>
    </p:spTree>
    <p:extLst>
      <p:ext uri="{BB962C8B-B14F-4D97-AF65-F5344CB8AC3E}">
        <p14:creationId xmlns:p14="http://schemas.microsoft.com/office/powerpoint/2010/main" val="395151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Choose one flashcard, and don’t show the students. Then ask them to try to guess what the word is while using the target expression.</a:t>
            </a:r>
          </a:p>
          <a:p>
            <a:r>
              <a:rPr lang="en-US" sz="1200" b="0" i="0" kern="1200" dirty="0">
                <a:solidFill>
                  <a:schemeClr val="tx1"/>
                </a:solidFill>
                <a:effectLst/>
                <a:latin typeface="+mn-lt"/>
                <a:ea typeface="+mn-ea"/>
                <a:cs typeface="+mn-cs"/>
              </a:rPr>
              <a:t>For example, students guess they can ask the teacher ‘Is this a ruler?’, and the teacher can respond ‘Yes, it is. / No, it isn’t.’.</a:t>
            </a:r>
          </a:p>
          <a:p>
            <a:endParaRPr lang="en-VN" dirty="0"/>
          </a:p>
        </p:txBody>
      </p:sp>
      <p:sp>
        <p:nvSpPr>
          <p:cNvPr id="4" name="Slide Number Placeholder 3"/>
          <p:cNvSpPr>
            <a:spLocks noGrp="1"/>
          </p:cNvSpPr>
          <p:nvPr>
            <p:ph type="sldNum" sz="quarter" idx="5"/>
          </p:nvPr>
        </p:nvSpPr>
        <p:spPr/>
        <p:txBody>
          <a:bodyPr/>
          <a:lstStyle/>
          <a:p>
            <a:fld id="{234EA44A-927D-4D59-858E-589BCB488996}" type="slidenum">
              <a:rPr lang="en-US" smtClean="0"/>
              <a:t>34</a:t>
            </a:fld>
            <a:endParaRPr lang="en-US"/>
          </a:p>
        </p:txBody>
      </p:sp>
    </p:spTree>
    <p:extLst>
      <p:ext uri="{BB962C8B-B14F-4D97-AF65-F5344CB8AC3E}">
        <p14:creationId xmlns:p14="http://schemas.microsoft.com/office/powerpoint/2010/main" val="371151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DA6BB9-A0FE-E141-8355-D44961E9034E}" type="datetimeFigureOut">
              <a:rPr lang="ru-RU" smtClean="0"/>
              <a:t>02.08.2022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3726E3-66E2-CA45-8773-1AA31AF7CC47}" type="slidenum">
              <a:rPr lang="ru-RU" smtClean="0"/>
              <a:t>‹#›</a:t>
            </a:fld>
            <a:endParaRPr lang="ru-RU"/>
          </a:p>
        </p:txBody>
      </p:sp>
    </p:spTree>
    <p:extLst>
      <p:ext uri="{BB962C8B-B14F-4D97-AF65-F5344CB8AC3E}">
        <p14:creationId xmlns:p14="http://schemas.microsoft.com/office/powerpoint/2010/main" val="3766102824"/>
      </p:ext>
    </p:extLst>
  </p:cSld>
  <p:clrMapOvr>
    <a:masterClrMapping/>
  </p:clrMapOvr>
  <p:transition spd="slow" advClick="0">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5DA6BB9-A0FE-E141-8355-D44961E9034E}" type="datetimeFigureOut">
              <a:rPr lang="ru-RU" smtClean="0"/>
              <a:t>02.08.2022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3726E3-66E2-CA45-8773-1AA31AF7CC47}" type="slidenum">
              <a:rPr lang="ru-RU" smtClean="0"/>
              <a:t>‹#›</a:t>
            </a:fld>
            <a:endParaRPr lang="ru-RU"/>
          </a:p>
        </p:txBody>
      </p:sp>
    </p:spTree>
    <p:extLst>
      <p:ext uri="{BB962C8B-B14F-4D97-AF65-F5344CB8AC3E}">
        <p14:creationId xmlns:p14="http://schemas.microsoft.com/office/powerpoint/2010/main" val="154710373"/>
      </p:ext>
    </p:extLst>
  </p:cSld>
  <p:clrMapOvr>
    <a:masterClrMapping/>
  </p:clrMapOvr>
  <p:transition spd="slow" advClick="0">
    <p:push/>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3</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1.1</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2.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tiff"/><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9.tiff"/><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29.tiff"/><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29.tiff"/><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29.tiff"/><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12.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5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ngimg.com/download/38156"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eduhome.com.vn/DHALesson?idGrade=3&amp;idSubject=1&amp;idSeries=119&amp;idTheme=1068&amp;IdLevel=2&amp;idThemeServer=7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gear6.com/2012/03/07/why-do-a-daily-challeng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3: School</a:t>
            </a:r>
          </a:p>
          <a:p>
            <a:pPr algn="ctr"/>
            <a:r>
              <a:rPr lang="en-US" sz="4800" b="1" dirty="0">
                <a:solidFill>
                  <a:srgbClr val="00B050"/>
                </a:solidFill>
              </a:rPr>
              <a:t>Lesson 1.1</a:t>
            </a:r>
          </a:p>
          <a:p>
            <a:pPr algn="ctr"/>
            <a:r>
              <a:rPr lang="en-US" sz="4800" b="1">
                <a:solidFill>
                  <a:srgbClr val="0070C0"/>
                </a:solidFill>
              </a:rPr>
              <a:t>Page 38</a:t>
            </a:r>
            <a:endParaRPr lang="en-US" sz="4800" b="1" dirty="0">
              <a:solidFill>
                <a:srgbClr val="0070C0"/>
              </a:solidFill>
            </a:endParaRP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raser.mp3" descr="eraser.mp3">
            <a:hlinkClick r:id="" action="ppaction://media"/>
            <a:extLst>
              <a:ext uri="{FF2B5EF4-FFF2-40B4-BE49-F238E27FC236}">
                <a16:creationId xmlns:a16="http://schemas.microsoft.com/office/drawing/2014/main" id="{DE3BCCA9-FF26-B816-AF5C-19BF84793BE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10092" y="3429000"/>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pic>
        <p:nvPicPr>
          <p:cNvPr id="25" name="Picture 24" descr="Text&#10;&#10;Description automatically generated with medium confidence">
            <a:extLst>
              <a:ext uri="{FF2B5EF4-FFF2-40B4-BE49-F238E27FC236}">
                <a16:creationId xmlns:a16="http://schemas.microsoft.com/office/drawing/2014/main" id="{204E9BF8-6DE3-8C21-AFD2-C0291E01B7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92888" y="1762004"/>
            <a:ext cx="4123591" cy="3957437"/>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1" name="TextBox 10">
            <a:extLst>
              <a:ext uri="{FF2B5EF4-FFF2-40B4-BE49-F238E27FC236}">
                <a16:creationId xmlns:a16="http://schemas.microsoft.com/office/drawing/2014/main" id="{9B017E69-DF0B-A356-F936-70454D4AD6A2}"/>
              </a:ext>
            </a:extLst>
          </p:cNvPr>
          <p:cNvSpPr txBox="1"/>
          <p:nvPr/>
        </p:nvSpPr>
        <p:spPr>
          <a:xfrm>
            <a:off x="8115288" y="2708901"/>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eraser</a:t>
            </a:r>
          </a:p>
        </p:txBody>
      </p:sp>
      <p:sp>
        <p:nvSpPr>
          <p:cNvPr id="12" name="TextBox 11">
            <a:extLst>
              <a:ext uri="{FF2B5EF4-FFF2-40B4-BE49-F238E27FC236}">
                <a16:creationId xmlns:a16="http://schemas.microsoft.com/office/drawing/2014/main" id="{2FC1854F-3CB6-82F7-57E5-66DBCD3FB063}"/>
              </a:ext>
            </a:extLst>
          </p:cNvPr>
          <p:cNvSpPr txBox="1"/>
          <p:nvPr/>
        </p:nvSpPr>
        <p:spPr>
          <a:xfrm>
            <a:off x="8206911" y="4398321"/>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a:t>
            </a:r>
            <a:r>
              <a:rPr lang="en-US" dirty="0" err="1"/>
              <a:t>ɪˈreɪsər</a:t>
            </a:r>
            <a:r>
              <a:rPr lang="en-US" dirty="0"/>
              <a:t>/ </a:t>
            </a:r>
          </a:p>
          <a:p>
            <a:pPr algn="ctr"/>
            <a:r>
              <a:rPr lang="vi-VN" dirty="0"/>
              <a:t>cục tẩy </a:t>
            </a:r>
            <a:endParaRPr lang="vi-VN" sz="2000" dirty="0"/>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spTree>
    <p:extLst>
      <p:ext uri="{BB962C8B-B14F-4D97-AF65-F5344CB8AC3E}">
        <p14:creationId xmlns:p14="http://schemas.microsoft.com/office/powerpoint/2010/main" val="21489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uler.mp3" descr="ruler.mp3">
            <a:hlinkClick r:id="" action="ppaction://media"/>
            <a:extLst>
              <a:ext uri="{FF2B5EF4-FFF2-40B4-BE49-F238E27FC236}">
                <a16:creationId xmlns:a16="http://schemas.microsoft.com/office/drawing/2014/main" id="{AE340C78-27C6-F1B8-EC80-02AC010542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96516" y="3318574"/>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pic>
        <p:nvPicPr>
          <p:cNvPr id="27" name="Picture 26" descr="Text&#10;&#10;Description automatically generated with medium confidence">
            <a:extLst>
              <a:ext uri="{FF2B5EF4-FFF2-40B4-BE49-F238E27FC236}">
                <a16:creationId xmlns:a16="http://schemas.microsoft.com/office/drawing/2014/main" id="{62777CCC-989B-8FF3-9986-0CB99E3EC1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94039" y="1847264"/>
            <a:ext cx="4381581" cy="4205033"/>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3" name="TextBox 12">
            <a:extLst>
              <a:ext uri="{FF2B5EF4-FFF2-40B4-BE49-F238E27FC236}">
                <a16:creationId xmlns:a16="http://schemas.microsoft.com/office/drawing/2014/main" id="{1124E4B6-A7C0-6C71-3195-2AB8B72D52DD}"/>
              </a:ext>
            </a:extLst>
          </p:cNvPr>
          <p:cNvSpPr txBox="1"/>
          <p:nvPr/>
        </p:nvSpPr>
        <p:spPr>
          <a:xfrm>
            <a:off x="6997724" y="3303450"/>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ruler</a:t>
            </a:r>
          </a:p>
        </p:txBody>
      </p:sp>
      <p:sp>
        <p:nvSpPr>
          <p:cNvPr id="14" name="TextBox 13">
            <a:extLst>
              <a:ext uri="{FF2B5EF4-FFF2-40B4-BE49-F238E27FC236}">
                <a16:creationId xmlns:a16="http://schemas.microsoft.com/office/drawing/2014/main" id="{0117CDB5-8C9E-CFBB-2702-35D21C3F8DC7}"/>
              </a:ext>
            </a:extLst>
          </p:cNvPr>
          <p:cNvSpPr txBox="1"/>
          <p:nvPr/>
        </p:nvSpPr>
        <p:spPr>
          <a:xfrm>
            <a:off x="7058509" y="4588436"/>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ruːlər</a:t>
            </a:r>
            <a:r>
              <a:rPr lang="en-US" dirty="0"/>
              <a:t>/ </a:t>
            </a:r>
          </a:p>
          <a:p>
            <a:pPr algn="ctr"/>
            <a:r>
              <a:rPr lang="vi-VN" dirty="0"/>
              <a:t>cái thước kẻ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spTree>
    <p:extLst>
      <p:ext uri="{BB962C8B-B14F-4D97-AF65-F5344CB8AC3E}">
        <p14:creationId xmlns:p14="http://schemas.microsoft.com/office/powerpoint/2010/main" val="23631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7"/>
                </p:tgtEl>
              </p:cMediaNode>
            </p:audio>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encil.mp3" descr="pencil.mp3">
            <a:hlinkClick r:id="" action="ppaction://media"/>
            <a:extLst>
              <a:ext uri="{FF2B5EF4-FFF2-40B4-BE49-F238E27FC236}">
                <a16:creationId xmlns:a16="http://schemas.microsoft.com/office/drawing/2014/main" id="{16F5B02D-36EE-3960-63CB-80D52C2D5B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7893" y="3283857"/>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pic>
        <p:nvPicPr>
          <p:cNvPr id="29" name="Picture 28" descr="A picture containing text, stationary, writing implement, screenshot&#10;&#10;Description automatically generated">
            <a:extLst>
              <a:ext uri="{FF2B5EF4-FFF2-40B4-BE49-F238E27FC236}">
                <a16:creationId xmlns:a16="http://schemas.microsoft.com/office/drawing/2014/main" id="{9F70E0D2-6A2A-077D-F99D-1DCE44758F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4581" y="1476844"/>
            <a:ext cx="4679795" cy="4491230"/>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5" name="TextBox 14">
            <a:extLst>
              <a:ext uri="{FF2B5EF4-FFF2-40B4-BE49-F238E27FC236}">
                <a16:creationId xmlns:a16="http://schemas.microsoft.com/office/drawing/2014/main" id="{264DEC7D-0F50-9B71-BE12-6D8A328CE89F}"/>
              </a:ext>
            </a:extLst>
          </p:cNvPr>
          <p:cNvSpPr txBox="1"/>
          <p:nvPr/>
        </p:nvSpPr>
        <p:spPr>
          <a:xfrm>
            <a:off x="7599002" y="3202825"/>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pencil</a:t>
            </a:r>
          </a:p>
        </p:txBody>
      </p:sp>
      <p:sp>
        <p:nvSpPr>
          <p:cNvPr id="19" name="TextBox 18">
            <a:extLst>
              <a:ext uri="{FF2B5EF4-FFF2-40B4-BE49-F238E27FC236}">
                <a16:creationId xmlns:a16="http://schemas.microsoft.com/office/drawing/2014/main" id="{1F312CFC-58B0-4CF1-5B9F-4767470C7FE1}"/>
              </a:ext>
            </a:extLst>
          </p:cNvPr>
          <p:cNvSpPr txBox="1"/>
          <p:nvPr/>
        </p:nvSpPr>
        <p:spPr>
          <a:xfrm>
            <a:off x="7705412" y="4490326"/>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pensl</a:t>
            </a:r>
            <a:r>
              <a:rPr lang="en-US" dirty="0"/>
              <a:t>/ </a:t>
            </a:r>
          </a:p>
          <a:p>
            <a:pPr algn="ctr"/>
            <a:r>
              <a:rPr lang="en-US" dirty="0" err="1"/>
              <a:t>cây</a:t>
            </a:r>
            <a:r>
              <a:rPr lang="en-US" dirty="0"/>
              <a:t> </a:t>
            </a:r>
            <a:r>
              <a:rPr lang="en-US" dirty="0" err="1"/>
              <a:t>bút</a:t>
            </a:r>
            <a:r>
              <a:rPr lang="en-US" dirty="0"/>
              <a:t> chì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spTree>
    <p:extLst>
      <p:ext uri="{BB962C8B-B14F-4D97-AF65-F5344CB8AC3E}">
        <p14:creationId xmlns:p14="http://schemas.microsoft.com/office/powerpoint/2010/main" val="26062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15"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otebook.mp3" descr="notebook.mp3">
            <a:hlinkClick r:id="" action="ppaction://media"/>
            <a:extLst>
              <a:ext uri="{FF2B5EF4-FFF2-40B4-BE49-F238E27FC236}">
                <a16:creationId xmlns:a16="http://schemas.microsoft.com/office/drawing/2014/main" id="{B0AB5C06-EDEC-1EFA-AA60-DBC1F11CE4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206307" y="3022600"/>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pic>
        <p:nvPicPr>
          <p:cNvPr id="31" name="Picture 30" descr="A picture containing shape&#10;&#10;Description automatically generated">
            <a:extLst>
              <a:ext uri="{FF2B5EF4-FFF2-40B4-BE49-F238E27FC236}">
                <a16:creationId xmlns:a16="http://schemas.microsoft.com/office/drawing/2014/main" id="{A040A443-72F4-09EF-BC12-0D39F63DD7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141" y="1519818"/>
            <a:ext cx="4825602" cy="4631163"/>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6" name="TextBox 15">
            <a:extLst>
              <a:ext uri="{FF2B5EF4-FFF2-40B4-BE49-F238E27FC236}">
                <a16:creationId xmlns:a16="http://schemas.microsoft.com/office/drawing/2014/main" id="{9BFBCAA2-8FE7-599C-0F20-9EB0E47C25D5}"/>
              </a:ext>
            </a:extLst>
          </p:cNvPr>
          <p:cNvSpPr txBox="1"/>
          <p:nvPr/>
        </p:nvSpPr>
        <p:spPr>
          <a:xfrm>
            <a:off x="6870259" y="3835399"/>
            <a:ext cx="204222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notebook</a:t>
            </a:r>
          </a:p>
        </p:txBody>
      </p:sp>
      <p:sp>
        <p:nvSpPr>
          <p:cNvPr id="20" name="TextBox 19">
            <a:extLst>
              <a:ext uri="{FF2B5EF4-FFF2-40B4-BE49-F238E27FC236}">
                <a16:creationId xmlns:a16="http://schemas.microsoft.com/office/drawing/2014/main" id="{12DC0C7F-F5D5-FF6D-92FE-98D2D0434E32}"/>
              </a:ext>
            </a:extLst>
          </p:cNvPr>
          <p:cNvSpPr txBox="1"/>
          <p:nvPr/>
        </p:nvSpPr>
        <p:spPr>
          <a:xfrm>
            <a:off x="6870259" y="5238355"/>
            <a:ext cx="225476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nəʊtbʊk</a:t>
            </a:r>
            <a:r>
              <a:rPr lang="en-US" dirty="0"/>
              <a:t>/ </a:t>
            </a:r>
          </a:p>
          <a:p>
            <a:pPr algn="ctr"/>
            <a:r>
              <a:rPr lang="vi-VN" dirty="0"/>
              <a:t>quyển vở, quyển sổ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spTree>
    <p:extLst>
      <p:ext uri="{BB962C8B-B14F-4D97-AF65-F5344CB8AC3E}">
        <p14:creationId xmlns:p14="http://schemas.microsoft.com/office/powerpoint/2010/main" val="22207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6"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encil case.mp3" descr="pencil case.mp3">
            <a:hlinkClick r:id="" action="ppaction://media"/>
            <a:extLst>
              <a:ext uri="{FF2B5EF4-FFF2-40B4-BE49-F238E27FC236}">
                <a16:creationId xmlns:a16="http://schemas.microsoft.com/office/drawing/2014/main" id="{726143F7-BD33-E5DB-7D1E-6CFE6F76B1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28068" y="3169538"/>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320" y="409622"/>
            <a:ext cx="6210300" cy="927100"/>
          </a:xfrm>
          <a:prstGeom prst="rect">
            <a:avLst/>
          </a:prstGeom>
          <a:effectLst>
            <a:outerShdw blurRad="50800" dist="38100" dir="2700000" algn="tl" rotWithShape="0">
              <a:prstClr val="black">
                <a:alpha val="40000"/>
              </a:prstClr>
            </a:outerShdw>
          </a:effectLst>
        </p:spPr>
      </p:pic>
      <p:pic>
        <p:nvPicPr>
          <p:cNvPr id="33" name="Picture 32" descr="Application&#10;&#10;Description automatically generated with medium confidence">
            <a:extLst>
              <a:ext uri="{FF2B5EF4-FFF2-40B4-BE49-F238E27FC236}">
                <a16:creationId xmlns:a16="http://schemas.microsoft.com/office/drawing/2014/main" id="{3C4ABA56-F045-88F6-1BF9-3979450D61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93" y="1504109"/>
            <a:ext cx="4809354" cy="4615572"/>
          </a:xfrm>
          <a:prstGeom prst="rect">
            <a:avLst/>
          </a:prstGeom>
        </p:spPr>
      </p:pic>
      <p:sp>
        <p:nvSpPr>
          <p:cNvPr id="10" name="TextBox 9">
            <a:extLst>
              <a:ext uri="{FF2B5EF4-FFF2-40B4-BE49-F238E27FC236}">
                <a16:creationId xmlns:a16="http://schemas.microsoft.com/office/drawing/2014/main" id="{1C57EDF2-BB4D-F6EE-5B7F-71CB1BB9AD55}"/>
              </a:ext>
            </a:extLst>
          </p:cNvPr>
          <p:cNvSpPr txBox="1"/>
          <p:nvPr/>
        </p:nvSpPr>
        <p:spPr>
          <a:xfrm>
            <a:off x="8294221" y="973314"/>
            <a:ext cx="3628398" cy="369332"/>
          </a:xfrm>
          <a:prstGeom prst="rect">
            <a:avLst/>
          </a:prstGeom>
          <a:noFill/>
        </p:spPr>
        <p:txBody>
          <a:bodyPr wrap="square" rtlCol="0">
            <a:spAutoFit/>
          </a:bodyPr>
          <a:lstStyle/>
          <a:p>
            <a:r>
              <a:rPr lang="en-US" i="1" dirty="0">
                <a:solidFill>
                  <a:srgbClr val="FF0000"/>
                </a:solidFill>
              </a:rPr>
              <a:t>Click each picture to hear the sound.</a:t>
            </a:r>
          </a:p>
        </p:txBody>
      </p:sp>
      <p:sp>
        <p:nvSpPr>
          <p:cNvPr id="18" name="TextBox 17">
            <a:extLst>
              <a:ext uri="{FF2B5EF4-FFF2-40B4-BE49-F238E27FC236}">
                <a16:creationId xmlns:a16="http://schemas.microsoft.com/office/drawing/2014/main" id="{10A7C3D2-FAB3-B901-ED8D-F0E5566FD05C}"/>
              </a:ext>
            </a:extLst>
          </p:cNvPr>
          <p:cNvSpPr txBox="1"/>
          <p:nvPr/>
        </p:nvSpPr>
        <p:spPr>
          <a:xfrm>
            <a:off x="6821198" y="3811895"/>
            <a:ext cx="240538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sz="3600" dirty="0">
                <a:solidFill>
                  <a:srgbClr val="0070C0"/>
                </a:solidFill>
              </a:rPr>
              <a:t>pencil case</a:t>
            </a:r>
          </a:p>
        </p:txBody>
      </p:sp>
      <p:sp>
        <p:nvSpPr>
          <p:cNvPr id="21" name="TextBox 20">
            <a:extLst>
              <a:ext uri="{FF2B5EF4-FFF2-40B4-BE49-F238E27FC236}">
                <a16:creationId xmlns:a16="http://schemas.microsoft.com/office/drawing/2014/main" id="{601C1BE5-93CA-424A-85EA-79C302C18F35}"/>
              </a:ext>
            </a:extLst>
          </p:cNvPr>
          <p:cNvSpPr txBox="1"/>
          <p:nvPr/>
        </p:nvSpPr>
        <p:spPr>
          <a:xfrm>
            <a:off x="7308618" y="5147673"/>
            <a:ext cx="1630955"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US" dirty="0"/>
              <a:t>/ˈ</a:t>
            </a:r>
            <a:r>
              <a:rPr lang="en-US" dirty="0" err="1"/>
              <a:t>pensl</a:t>
            </a:r>
            <a:r>
              <a:rPr lang="en-US" dirty="0"/>
              <a:t> </a:t>
            </a:r>
            <a:r>
              <a:rPr lang="en-US" dirty="0" err="1"/>
              <a:t>keɪs</a:t>
            </a:r>
            <a:r>
              <a:rPr lang="en-US" dirty="0"/>
              <a:t>/ </a:t>
            </a:r>
          </a:p>
          <a:p>
            <a:pPr algn="ctr"/>
            <a:r>
              <a:rPr lang="en-US" dirty="0" err="1"/>
              <a:t>cái</a:t>
            </a:r>
            <a:r>
              <a:rPr lang="en-US" dirty="0"/>
              <a:t> </a:t>
            </a:r>
            <a:r>
              <a:rPr lang="en-US" dirty="0" err="1"/>
              <a:t>hộp</a:t>
            </a:r>
            <a:r>
              <a:rPr lang="en-US" dirty="0"/>
              <a:t> </a:t>
            </a:r>
            <a:r>
              <a:rPr lang="en-US" dirty="0" err="1"/>
              <a:t>bút</a:t>
            </a:r>
            <a:r>
              <a:rPr lang="en-US" dirty="0"/>
              <a:t> </a:t>
            </a:r>
          </a:p>
        </p:txBody>
      </p:sp>
      <p:sp>
        <p:nvSpPr>
          <p:cNvPr id="22" name="TextBox 21">
            <a:extLst>
              <a:ext uri="{FF2B5EF4-FFF2-40B4-BE49-F238E27FC236}">
                <a16:creationId xmlns:a16="http://schemas.microsoft.com/office/drawing/2014/main" id="{52F42F5B-6DC0-99CB-EB85-6E6AE35CFB65}"/>
              </a:ext>
            </a:extLst>
          </p:cNvPr>
          <p:cNvSpPr txBox="1"/>
          <p:nvPr/>
        </p:nvSpPr>
        <p:spPr>
          <a:xfrm>
            <a:off x="9059207" y="575101"/>
            <a:ext cx="1913593" cy="369332"/>
          </a:xfrm>
          <a:prstGeom prst="rect">
            <a:avLst/>
          </a:prstGeom>
          <a:noFill/>
        </p:spPr>
        <p:txBody>
          <a:bodyPr wrap="square" rtlCol="0">
            <a:spAutoFit/>
          </a:bodyPr>
          <a:lstStyle/>
          <a:p>
            <a:r>
              <a:rPr lang="en-US" i="1" dirty="0">
                <a:solidFill>
                  <a:srgbClr val="FF0000"/>
                </a:solidFill>
              </a:rPr>
              <a:t>Listen and repeat.</a:t>
            </a:r>
          </a:p>
        </p:txBody>
      </p:sp>
    </p:spTree>
    <p:extLst>
      <p:ext uri="{BB962C8B-B14F-4D97-AF65-F5344CB8AC3E}">
        <p14:creationId xmlns:p14="http://schemas.microsoft.com/office/powerpoint/2010/main" val="23498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2"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169201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white sign&#10;&#10;Description automatically generated with low confidence">
            <a:extLst>
              <a:ext uri="{FF2B5EF4-FFF2-40B4-BE49-F238E27FC236}">
                <a16:creationId xmlns:a16="http://schemas.microsoft.com/office/drawing/2014/main" id="{C0DB819E-79F2-FCFE-23F0-7D4B303D80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972" y="580407"/>
            <a:ext cx="3467100" cy="685800"/>
          </a:xfrm>
          <a:prstGeom prst="rect">
            <a:avLst/>
          </a:prstGeom>
          <a:effectLst>
            <a:outerShdw blurRad="50800" dist="38100" dir="2700000" algn="tl" rotWithShape="0">
              <a:prstClr val="black">
                <a:alpha val="40000"/>
              </a:prstClr>
            </a:outerShdw>
          </a:effectLst>
        </p:spPr>
      </p:pic>
      <p:pic>
        <p:nvPicPr>
          <p:cNvPr id="6" name="Picture 5" descr="Graphical user interface&#10;&#10;Description automatically generated with medium confidence">
            <a:extLst>
              <a:ext uri="{FF2B5EF4-FFF2-40B4-BE49-F238E27FC236}">
                <a16:creationId xmlns:a16="http://schemas.microsoft.com/office/drawing/2014/main" id="{49D2BCB6-572F-880A-1F1A-500104B954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00" y="1371600"/>
            <a:ext cx="11785600" cy="4114800"/>
          </a:xfrm>
          <a:prstGeom prst="rect">
            <a:avLst/>
          </a:prstGeom>
        </p:spPr>
      </p:pic>
    </p:spTree>
    <p:extLst>
      <p:ext uri="{BB962C8B-B14F-4D97-AF65-F5344CB8AC3E}">
        <p14:creationId xmlns:p14="http://schemas.microsoft.com/office/powerpoint/2010/main" val="234539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16165-331A-9442-985F-162127704CC0}"/>
              </a:ext>
            </a:extLst>
          </p:cNvPr>
          <p:cNvSpPr txBox="1"/>
          <p:nvPr/>
        </p:nvSpPr>
        <p:spPr>
          <a:xfrm>
            <a:off x="1480456" y="782046"/>
            <a:ext cx="4615544" cy="1754326"/>
          </a:xfrm>
          <a:prstGeom prst="rect">
            <a:avLst/>
          </a:prstGeom>
          <a:noFill/>
        </p:spPr>
        <p:txBody>
          <a:bodyPr wrap="square" rtlCol="0">
            <a:spAutoFit/>
          </a:bodyPr>
          <a:lstStyle/>
          <a:p>
            <a:r>
              <a:rPr lang="en-US" sz="5400" dirty="0">
                <a:solidFill>
                  <a:schemeClr val="accent2">
                    <a:lumMod val="50000"/>
                  </a:schemeClr>
                </a:solidFill>
                <a:latin typeface="Britannic Bold" panose="020B0903060703020204" pitchFamily="34" charset="0"/>
              </a:rPr>
              <a:t>WHAT IS IN THE CLOCK?</a:t>
            </a:r>
            <a:endParaRPr lang="ru-RU" sz="5400" dirty="0">
              <a:solidFill>
                <a:schemeClr val="accent2">
                  <a:lumMod val="50000"/>
                </a:schemeClr>
              </a:solidFill>
            </a:endParaRPr>
          </a:p>
        </p:txBody>
      </p:sp>
      <p:pic>
        <p:nvPicPr>
          <p:cNvPr id="8" name="Picture 2" descr="Alarm Clock Red PNG Clip Art | Clock clipart, Clip art, Picture clock">
            <a:extLst>
              <a:ext uri="{FF2B5EF4-FFF2-40B4-BE49-F238E27FC236}">
                <a16:creationId xmlns:a16="http://schemas.microsoft.com/office/drawing/2014/main" id="{BBF7694F-AC6B-E642-90F9-4AE0D12AD7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9287" y="786493"/>
            <a:ext cx="3820626" cy="5285015"/>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a:hlinkClick r:id="" action="ppaction://hlinkshowjump?jump=nextslide"/>
            <a:extLst>
              <a:ext uri="{FF2B5EF4-FFF2-40B4-BE49-F238E27FC236}">
                <a16:creationId xmlns:a16="http://schemas.microsoft.com/office/drawing/2014/main" id="{A551A30D-F2D1-084A-9968-673D3CF9DBC5}"/>
              </a:ext>
            </a:extLst>
          </p:cNvPr>
          <p:cNvSpPr/>
          <p:nvPr/>
        </p:nvSpPr>
        <p:spPr>
          <a:xfrm>
            <a:off x="2672441" y="2797628"/>
            <a:ext cx="2231573" cy="631372"/>
          </a:xfrm>
          <a:prstGeom prst="roundRect">
            <a:avLst/>
          </a:prstGeom>
          <a:solidFill>
            <a:srgbClr val="F60B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ooper Black" panose="0208090404030B020404" pitchFamily="18" charset="0"/>
              </a:rPr>
              <a:t>START</a:t>
            </a:r>
            <a:endParaRPr lang="ru-RU" sz="2000" dirty="0"/>
          </a:p>
        </p:txBody>
      </p:sp>
      <p:sp>
        <p:nvSpPr>
          <p:cNvPr id="3" name="TextBox 2">
            <a:extLst>
              <a:ext uri="{FF2B5EF4-FFF2-40B4-BE49-F238E27FC236}">
                <a16:creationId xmlns:a16="http://schemas.microsoft.com/office/drawing/2014/main" id="{D9420BA6-A034-F405-FBFE-D580DD4E30E5}"/>
              </a:ext>
            </a:extLst>
          </p:cNvPr>
          <p:cNvSpPr txBox="1"/>
          <p:nvPr/>
        </p:nvSpPr>
        <p:spPr>
          <a:xfrm>
            <a:off x="1109272" y="4321629"/>
            <a:ext cx="5553123" cy="1631216"/>
          </a:xfrm>
          <a:prstGeom prst="rect">
            <a:avLst/>
          </a:prstGeom>
          <a:noFill/>
        </p:spPr>
        <p:txBody>
          <a:bodyPr wrap="none" rtlCol="0">
            <a:spAutoFit/>
          </a:bodyPr>
          <a:lstStyle/>
          <a:p>
            <a:r>
              <a:rPr lang="en-VN" sz="3200" i="1" dirty="0"/>
              <a:t>HOW TO PLAY</a:t>
            </a:r>
          </a:p>
          <a:p>
            <a:pPr marL="285750" indent="-285750">
              <a:buFontTx/>
              <a:buChar char="-"/>
            </a:pPr>
            <a:r>
              <a:rPr lang="en-VN" sz="3200" i="1" dirty="0"/>
              <a:t>Press START to play</a:t>
            </a:r>
          </a:p>
          <a:p>
            <a:pPr marL="285750" indent="-285750">
              <a:buFontTx/>
              <a:buChar char="-"/>
            </a:pPr>
            <a:r>
              <a:rPr lang="en-VN" sz="3200" i="1" dirty="0"/>
              <a:t>Press CHECK to see the answer</a:t>
            </a:r>
          </a:p>
        </p:txBody>
      </p:sp>
    </p:spTree>
    <p:extLst>
      <p:ext uri="{BB962C8B-B14F-4D97-AF65-F5344CB8AC3E}">
        <p14:creationId xmlns:p14="http://schemas.microsoft.com/office/powerpoint/2010/main" val="1518614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96E98073-A26D-F645-A939-E2B2EDFBA3CE}"/>
              </a:ext>
            </a:extLst>
          </p:cNvPr>
          <p:cNvGrpSpPr/>
          <p:nvPr/>
        </p:nvGrpSpPr>
        <p:grpSpPr>
          <a:xfrm>
            <a:off x="3912224" y="408215"/>
            <a:ext cx="4367553" cy="6041571"/>
            <a:chOff x="2388223" y="408214"/>
            <a:chExt cx="4367553" cy="6041571"/>
          </a:xfrm>
        </p:grpSpPr>
        <p:pic>
          <p:nvPicPr>
            <p:cNvPr id="1026" name="Picture 2" descr="Alarm Clock Red PNG Clip Art | Clock clipart, Clip art, Picture clock">
              <a:extLst>
                <a:ext uri="{FF2B5EF4-FFF2-40B4-BE49-F238E27FC236}">
                  <a16:creationId xmlns:a16="http://schemas.microsoft.com/office/drawing/2014/main" id="{E0DC8DE6-7E98-F344-A1E2-89E85B420C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8223" y="408214"/>
              <a:ext cx="4367553" cy="6041571"/>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id="{E6965434-A26C-A94B-B8EA-1A0695D97BD3}"/>
                </a:ext>
              </a:extLst>
            </p:cNvPr>
            <p:cNvSpPr/>
            <p:nvPr/>
          </p:nvSpPr>
          <p:spPr>
            <a:xfrm>
              <a:off x="2743200" y="2242456"/>
              <a:ext cx="3712029" cy="3614057"/>
            </a:xfrm>
            <a:prstGeom prst="ellipse">
              <a:avLst/>
            </a:prstGeom>
            <a:solidFill>
              <a:srgbClr val="F60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Скругленный прямоугольник 6">
            <a:extLst>
              <a:ext uri="{FF2B5EF4-FFF2-40B4-BE49-F238E27FC236}">
                <a16:creationId xmlns:a16="http://schemas.microsoft.com/office/drawing/2014/main" id="{DD8ED84B-52C6-F744-A779-E0A57CA7D33D}"/>
              </a:ext>
            </a:extLst>
          </p:cNvPr>
          <p:cNvSpPr/>
          <p:nvPr/>
        </p:nvSpPr>
        <p:spPr>
          <a:xfrm>
            <a:off x="1894114" y="293914"/>
            <a:ext cx="1654628" cy="631372"/>
          </a:xfrm>
          <a:prstGeom prst="roundRect">
            <a:avLst/>
          </a:prstGeom>
          <a:solidFill>
            <a:srgbClr val="F60B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ooper Black" panose="0208090404030B020404" pitchFamily="18" charset="0"/>
              </a:rPr>
              <a:t>START</a:t>
            </a:r>
            <a:endParaRPr lang="ru-RU" sz="2000" dirty="0"/>
          </a:p>
        </p:txBody>
      </p:sp>
      <p:sp>
        <p:nvSpPr>
          <p:cNvPr id="10" name="Скругленный прямоугольник 9">
            <a:extLst>
              <a:ext uri="{FF2B5EF4-FFF2-40B4-BE49-F238E27FC236}">
                <a16:creationId xmlns:a16="http://schemas.microsoft.com/office/drawing/2014/main" id="{FB8003D4-5CB9-5646-B474-585A1BE5BE00}"/>
              </a:ext>
            </a:extLst>
          </p:cNvPr>
          <p:cNvSpPr/>
          <p:nvPr/>
        </p:nvSpPr>
        <p:spPr>
          <a:xfrm>
            <a:off x="8643258" y="293914"/>
            <a:ext cx="1654628" cy="631372"/>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lumMod val="50000"/>
                  </a:schemeClr>
                </a:solidFill>
                <a:latin typeface="Cooper Black" panose="0208090404030B020404" pitchFamily="18" charset="0"/>
              </a:rPr>
              <a:t>CHECK</a:t>
            </a:r>
            <a:endParaRPr lang="ru-RU" sz="2000" dirty="0">
              <a:solidFill>
                <a:schemeClr val="accent2">
                  <a:lumMod val="50000"/>
                </a:schemeClr>
              </a:solidFill>
            </a:endParaRPr>
          </a:p>
        </p:txBody>
      </p:sp>
      <p:pic>
        <p:nvPicPr>
          <p:cNvPr id="11" name="Рисунок 10">
            <a:hlinkClick r:id="" action="ppaction://hlinkshowjump?jump=nextslide"/>
            <a:extLst>
              <a:ext uri="{FF2B5EF4-FFF2-40B4-BE49-F238E27FC236}">
                <a16:creationId xmlns:a16="http://schemas.microsoft.com/office/drawing/2014/main" id="{068C9758-EAC3-C74A-A996-8DE8C1A794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557658" y="5769428"/>
            <a:ext cx="911662" cy="925673"/>
          </a:xfrm>
          <a:prstGeom prst="rect">
            <a:avLst/>
          </a:prstGeom>
        </p:spPr>
      </p:pic>
      <p:pic>
        <p:nvPicPr>
          <p:cNvPr id="12" name="Picture 11" descr="Application&#10;&#10;Description automatically generated with medium confidence">
            <a:extLst>
              <a:ext uri="{FF2B5EF4-FFF2-40B4-BE49-F238E27FC236}">
                <a16:creationId xmlns:a16="http://schemas.microsoft.com/office/drawing/2014/main" id="{55B7980C-8CCB-1A47-F742-455227F3E3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57402" y="3131671"/>
            <a:ext cx="2731625" cy="1835628"/>
          </a:xfrm>
          <a:prstGeom prst="rect">
            <a:avLst/>
          </a:prstGeom>
          <a:ln>
            <a:noFill/>
          </a:ln>
          <a:effectLst>
            <a:outerShdw blurRad="190500" algn="tl" rotWithShape="0">
              <a:srgbClr val="000000">
                <a:alpha val="70000"/>
              </a:srgbClr>
            </a:outerShdw>
          </a:effectLst>
        </p:spPr>
      </p:pic>
      <p:pic>
        <p:nvPicPr>
          <p:cNvPr id="5" name="Picture 2" descr="Alarm Clock Red PNG Clip Art | Clock clipart, Clip art, Picture clock">
            <a:extLst>
              <a:ext uri="{FF2B5EF4-FFF2-40B4-BE49-F238E27FC236}">
                <a16:creationId xmlns:a16="http://schemas.microsoft.com/office/drawing/2014/main" id="{B9E117B7-46AD-AA45-8E91-289BD6F515B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52256" y="2405742"/>
            <a:ext cx="3287487" cy="3287486"/>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194166"/>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1000"/>
                                        <p:tgtEl>
                                          <p:spTgt spid="5"/>
                                        </p:tgtEl>
                                      </p:cBhvr>
                                    </p:animEffect>
                                    <p:set>
                                      <p:cBhvr>
                                        <p:cTn id="7" dur="1" fill="hold">
                                          <p:stCondLst>
                                            <p:cond delay="20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 20 sec.wav"/>
                                        </p:tgtEl>
                                      </p:cMediaNode>
                                    </p:audio>
                                  </p:sub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oo-coo (online-audio-converter.com).wav"/>
                                        </p:tgtEl>
                                      </p:cMediaNode>
                                    </p:audio>
                                  </p:sub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96E98073-A26D-F645-A939-E2B2EDFBA3CE}"/>
              </a:ext>
            </a:extLst>
          </p:cNvPr>
          <p:cNvGrpSpPr/>
          <p:nvPr/>
        </p:nvGrpSpPr>
        <p:grpSpPr>
          <a:xfrm>
            <a:off x="3912224" y="408215"/>
            <a:ext cx="4367553" cy="6041571"/>
            <a:chOff x="2388223" y="408214"/>
            <a:chExt cx="4367553" cy="6041571"/>
          </a:xfrm>
        </p:grpSpPr>
        <p:pic>
          <p:nvPicPr>
            <p:cNvPr id="1026" name="Picture 2" descr="Alarm Clock Red PNG Clip Art | Clock clipart, Clip art, Picture clock">
              <a:extLst>
                <a:ext uri="{FF2B5EF4-FFF2-40B4-BE49-F238E27FC236}">
                  <a16:creationId xmlns:a16="http://schemas.microsoft.com/office/drawing/2014/main" id="{E0DC8DE6-7E98-F344-A1E2-89E85B420C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8223" y="408214"/>
              <a:ext cx="4367553" cy="6041571"/>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id="{E6965434-A26C-A94B-B8EA-1A0695D97BD3}"/>
                </a:ext>
              </a:extLst>
            </p:cNvPr>
            <p:cNvSpPr/>
            <p:nvPr/>
          </p:nvSpPr>
          <p:spPr>
            <a:xfrm>
              <a:off x="2743200" y="2242456"/>
              <a:ext cx="3712029" cy="3614057"/>
            </a:xfrm>
            <a:prstGeom prst="ellipse">
              <a:avLst/>
            </a:prstGeom>
            <a:solidFill>
              <a:srgbClr val="F60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Скругленный прямоугольник 6">
            <a:extLst>
              <a:ext uri="{FF2B5EF4-FFF2-40B4-BE49-F238E27FC236}">
                <a16:creationId xmlns:a16="http://schemas.microsoft.com/office/drawing/2014/main" id="{DD8ED84B-52C6-F744-A779-E0A57CA7D33D}"/>
              </a:ext>
            </a:extLst>
          </p:cNvPr>
          <p:cNvSpPr/>
          <p:nvPr/>
        </p:nvSpPr>
        <p:spPr>
          <a:xfrm>
            <a:off x="1894114" y="293914"/>
            <a:ext cx="1654628" cy="631372"/>
          </a:xfrm>
          <a:prstGeom prst="roundRect">
            <a:avLst/>
          </a:prstGeom>
          <a:solidFill>
            <a:srgbClr val="F60B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ooper Black" panose="0208090404030B020404" pitchFamily="18" charset="0"/>
              </a:rPr>
              <a:t>START</a:t>
            </a:r>
            <a:endParaRPr lang="ru-RU" sz="2000" dirty="0"/>
          </a:p>
        </p:txBody>
      </p:sp>
      <p:sp>
        <p:nvSpPr>
          <p:cNvPr id="10" name="Скругленный прямоугольник 9">
            <a:extLst>
              <a:ext uri="{FF2B5EF4-FFF2-40B4-BE49-F238E27FC236}">
                <a16:creationId xmlns:a16="http://schemas.microsoft.com/office/drawing/2014/main" id="{FB8003D4-5CB9-5646-B474-585A1BE5BE00}"/>
              </a:ext>
            </a:extLst>
          </p:cNvPr>
          <p:cNvSpPr/>
          <p:nvPr/>
        </p:nvSpPr>
        <p:spPr>
          <a:xfrm>
            <a:off x="8643258" y="293914"/>
            <a:ext cx="1654628" cy="631372"/>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lumMod val="50000"/>
                  </a:schemeClr>
                </a:solidFill>
                <a:latin typeface="Cooper Black" panose="0208090404030B020404" pitchFamily="18" charset="0"/>
              </a:rPr>
              <a:t>CHECK</a:t>
            </a:r>
            <a:endParaRPr lang="ru-RU" sz="2000" dirty="0">
              <a:solidFill>
                <a:schemeClr val="accent2">
                  <a:lumMod val="50000"/>
                </a:schemeClr>
              </a:solidFill>
            </a:endParaRPr>
          </a:p>
        </p:txBody>
      </p:sp>
      <p:pic>
        <p:nvPicPr>
          <p:cNvPr id="11" name="Рисунок 10">
            <a:hlinkClick r:id="" action="ppaction://hlinkshowjump?jump=nextslide"/>
            <a:extLst>
              <a:ext uri="{FF2B5EF4-FFF2-40B4-BE49-F238E27FC236}">
                <a16:creationId xmlns:a16="http://schemas.microsoft.com/office/drawing/2014/main" id="{068C9758-EAC3-C74A-A996-8DE8C1A794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557658" y="5769428"/>
            <a:ext cx="911662" cy="925673"/>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365EF15D-8C45-10E4-3BC8-94F0A3F8797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18436" y="2803161"/>
            <a:ext cx="2421814" cy="2463414"/>
          </a:xfrm>
          <a:prstGeom prst="rect">
            <a:avLst/>
          </a:prstGeom>
          <a:ln>
            <a:noFill/>
          </a:ln>
          <a:effectLst>
            <a:softEdge rad="112500"/>
          </a:effectLst>
        </p:spPr>
      </p:pic>
      <p:pic>
        <p:nvPicPr>
          <p:cNvPr id="5" name="Picture 2" descr="Alarm Clock Red PNG Clip Art | Clock clipart, Clip art, Picture clock">
            <a:extLst>
              <a:ext uri="{FF2B5EF4-FFF2-40B4-BE49-F238E27FC236}">
                <a16:creationId xmlns:a16="http://schemas.microsoft.com/office/drawing/2014/main" id="{B9E117B7-46AD-AA45-8E91-289BD6F515B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79471" y="2391125"/>
            <a:ext cx="3287487" cy="3287486"/>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19948"/>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1000"/>
                                        <p:tgtEl>
                                          <p:spTgt spid="5"/>
                                        </p:tgtEl>
                                      </p:cBhvr>
                                    </p:animEffect>
                                    <p:set>
                                      <p:cBhvr>
                                        <p:cTn id="7" dur="1" fill="hold">
                                          <p:stCondLst>
                                            <p:cond delay="20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 20 sec.wav"/>
                                        </p:tgtEl>
                                      </p:cMediaNode>
                                    </p:audio>
                                  </p:sub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oo-coo (online-audio-converter.com).wav"/>
                                        </p:tgtEl>
                                      </p:cMediaNode>
                                    </p:audio>
                                  </p:subTnLst>
                                </p:cTn>
                              </p:par>
                            </p:childTnLst>
                          </p:cTn>
                        </p:par>
                      </p:childTnLst>
                    </p:cTn>
                  </p:par>
                </p:childTnLst>
              </p:cTn>
              <p:nextCondLst>
                <p:cond evt="onClick" delay="0">
                  <p:tgtEl>
                    <p:spTgt spid="1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Vocabulary</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Structure</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4510" y="490818"/>
            <a:ext cx="4201181" cy="5876365"/>
          </a:xfrm>
          <a:prstGeom prst="rect">
            <a:avLst/>
          </a:prstGeom>
        </p:spPr>
      </p:pic>
    </p:spTree>
    <p:extLst>
      <p:ext uri="{BB962C8B-B14F-4D97-AF65-F5344CB8AC3E}">
        <p14:creationId xmlns:p14="http://schemas.microsoft.com/office/powerpoint/2010/main" val="2586320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96E98073-A26D-F645-A939-E2B2EDFBA3CE}"/>
              </a:ext>
            </a:extLst>
          </p:cNvPr>
          <p:cNvGrpSpPr/>
          <p:nvPr/>
        </p:nvGrpSpPr>
        <p:grpSpPr>
          <a:xfrm>
            <a:off x="3912224" y="408215"/>
            <a:ext cx="4367553" cy="6041571"/>
            <a:chOff x="2388223" y="408214"/>
            <a:chExt cx="4367553" cy="6041571"/>
          </a:xfrm>
        </p:grpSpPr>
        <p:pic>
          <p:nvPicPr>
            <p:cNvPr id="1026" name="Picture 2" descr="Alarm Clock Red PNG Clip Art | Clock clipart, Clip art, Picture clock">
              <a:extLst>
                <a:ext uri="{FF2B5EF4-FFF2-40B4-BE49-F238E27FC236}">
                  <a16:creationId xmlns:a16="http://schemas.microsoft.com/office/drawing/2014/main" id="{E0DC8DE6-7E98-F344-A1E2-89E85B420C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8223" y="408214"/>
              <a:ext cx="4367553" cy="6041571"/>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id="{E6965434-A26C-A94B-B8EA-1A0695D97BD3}"/>
                </a:ext>
              </a:extLst>
            </p:cNvPr>
            <p:cNvSpPr/>
            <p:nvPr/>
          </p:nvSpPr>
          <p:spPr>
            <a:xfrm>
              <a:off x="2743200" y="2242456"/>
              <a:ext cx="3712029" cy="3614057"/>
            </a:xfrm>
            <a:prstGeom prst="ellipse">
              <a:avLst/>
            </a:prstGeom>
            <a:solidFill>
              <a:srgbClr val="F60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Скругленный прямоугольник 6">
            <a:extLst>
              <a:ext uri="{FF2B5EF4-FFF2-40B4-BE49-F238E27FC236}">
                <a16:creationId xmlns:a16="http://schemas.microsoft.com/office/drawing/2014/main" id="{DD8ED84B-52C6-F744-A779-E0A57CA7D33D}"/>
              </a:ext>
            </a:extLst>
          </p:cNvPr>
          <p:cNvSpPr/>
          <p:nvPr/>
        </p:nvSpPr>
        <p:spPr>
          <a:xfrm>
            <a:off x="1894114" y="293914"/>
            <a:ext cx="1654628" cy="631372"/>
          </a:xfrm>
          <a:prstGeom prst="roundRect">
            <a:avLst/>
          </a:prstGeom>
          <a:solidFill>
            <a:srgbClr val="F60B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ooper Black" panose="0208090404030B020404" pitchFamily="18" charset="0"/>
              </a:rPr>
              <a:t>START</a:t>
            </a:r>
            <a:endParaRPr lang="ru-RU" sz="2000" dirty="0"/>
          </a:p>
        </p:txBody>
      </p:sp>
      <p:sp>
        <p:nvSpPr>
          <p:cNvPr id="10" name="Скругленный прямоугольник 9">
            <a:extLst>
              <a:ext uri="{FF2B5EF4-FFF2-40B4-BE49-F238E27FC236}">
                <a16:creationId xmlns:a16="http://schemas.microsoft.com/office/drawing/2014/main" id="{FB8003D4-5CB9-5646-B474-585A1BE5BE00}"/>
              </a:ext>
            </a:extLst>
          </p:cNvPr>
          <p:cNvSpPr/>
          <p:nvPr/>
        </p:nvSpPr>
        <p:spPr>
          <a:xfrm>
            <a:off x="8643258" y="293914"/>
            <a:ext cx="1654628" cy="631372"/>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lumMod val="50000"/>
                  </a:schemeClr>
                </a:solidFill>
                <a:latin typeface="Cooper Black" panose="0208090404030B020404" pitchFamily="18" charset="0"/>
              </a:rPr>
              <a:t>CHECK</a:t>
            </a:r>
            <a:endParaRPr lang="ru-RU" sz="2000" dirty="0">
              <a:solidFill>
                <a:schemeClr val="accent2">
                  <a:lumMod val="50000"/>
                </a:schemeClr>
              </a:solidFill>
            </a:endParaRPr>
          </a:p>
        </p:txBody>
      </p:sp>
      <p:pic>
        <p:nvPicPr>
          <p:cNvPr id="11" name="Рисунок 10">
            <a:hlinkClick r:id="" action="ppaction://hlinkshowjump?jump=nextslide"/>
            <a:extLst>
              <a:ext uri="{FF2B5EF4-FFF2-40B4-BE49-F238E27FC236}">
                <a16:creationId xmlns:a16="http://schemas.microsoft.com/office/drawing/2014/main" id="{068C9758-EAC3-C74A-A996-8DE8C1A794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557658" y="5769428"/>
            <a:ext cx="911662" cy="925673"/>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3BBB285E-64FC-E51C-4C72-21275BDC28B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643799" y="3015164"/>
            <a:ext cx="2973702" cy="2021532"/>
          </a:xfrm>
          <a:prstGeom prst="rect">
            <a:avLst/>
          </a:prstGeom>
          <a:ln>
            <a:noFill/>
          </a:ln>
          <a:effectLst>
            <a:softEdge rad="112500"/>
          </a:effectLst>
        </p:spPr>
      </p:pic>
      <p:pic>
        <p:nvPicPr>
          <p:cNvPr id="5" name="Picture 2" descr="Alarm Clock Red PNG Clip Art | Clock clipart, Clip art, Picture clock">
            <a:extLst>
              <a:ext uri="{FF2B5EF4-FFF2-40B4-BE49-F238E27FC236}">
                <a16:creationId xmlns:a16="http://schemas.microsoft.com/office/drawing/2014/main" id="{B9E117B7-46AD-AA45-8E91-289BD6F515B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52256" y="2382187"/>
            <a:ext cx="3287487" cy="3287486"/>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788405"/>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1000"/>
                                        <p:tgtEl>
                                          <p:spTgt spid="5"/>
                                        </p:tgtEl>
                                      </p:cBhvr>
                                    </p:animEffect>
                                    <p:set>
                                      <p:cBhvr>
                                        <p:cTn id="7" dur="1" fill="hold">
                                          <p:stCondLst>
                                            <p:cond delay="20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 20 sec.wav"/>
                                        </p:tgtEl>
                                      </p:cMediaNode>
                                    </p:audio>
                                  </p:sub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oo-coo (online-audio-converter.com).wav"/>
                                        </p:tgtEl>
                                      </p:cMediaNode>
                                    </p:audio>
                                  </p:subTnLst>
                                </p:cTn>
                              </p:par>
                            </p:childTnLst>
                          </p:cTn>
                        </p:par>
                      </p:childTnLst>
                    </p:cTn>
                  </p:par>
                </p:childTnLst>
              </p:cTn>
              <p:nextCondLst>
                <p:cond evt="onClick" delay="0">
                  <p:tgtEl>
                    <p:spTgt spid="10"/>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96E98073-A26D-F645-A939-E2B2EDFBA3CE}"/>
              </a:ext>
            </a:extLst>
          </p:cNvPr>
          <p:cNvGrpSpPr/>
          <p:nvPr/>
        </p:nvGrpSpPr>
        <p:grpSpPr>
          <a:xfrm>
            <a:off x="3912224" y="408215"/>
            <a:ext cx="4367553" cy="6041571"/>
            <a:chOff x="2388223" y="408214"/>
            <a:chExt cx="4367553" cy="6041571"/>
          </a:xfrm>
        </p:grpSpPr>
        <p:pic>
          <p:nvPicPr>
            <p:cNvPr id="1026" name="Picture 2" descr="Alarm Clock Red PNG Clip Art | Clock clipart, Clip art, Picture clock">
              <a:extLst>
                <a:ext uri="{FF2B5EF4-FFF2-40B4-BE49-F238E27FC236}">
                  <a16:creationId xmlns:a16="http://schemas.microsoft.com/office/drawing/2014/main" id="{E0DC8DE6-7E98-F344-A1E2-89E85B420C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8223" y="408214"/>
              <a:ext cx="4367553" cy="6041571"/>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id="{E6965434-A26C-A94B-B8EA-1A0695D97BD3}"/>
                </a:ext>
              </a:extLst>
            </p:cNvPr>
            <p:cNvSpPr/>
            <p:nvPr/>
          </p:nvSpPr>
          <p:spPr>
            <a:xfrm>
              <a:off x="2743200" y="2242456"/>
              <a:ext cx="3712029" cy="3614057"/>
            </a:xfrm>
            <a:prstGeom prst="ellipse">
              <a:avLst/>
            </a:prstGeom>
            <a:solidFill>
              <a:srgbClr val="F60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Скругленный прямоугольник 6">
            <a:extLst>
              <a:ext uri="{FF2B5EF4-FFF2-40B4-BE49-F238E27FC236}">
                <a16:creationId xmlns:a16="http://schemas.microsoft.com/office/drawing/2014/main" id="{DD8ED84B-52C6-F744-A779-E0A57CA7D33D}"/>
              </a:ext>
            </a:extLst>
          </p:cNvPr>
          <p:cNvSpPr/>
          <p:nvPr/>
        </p:nvSpPr>
        <p:spPr>
          <a:xfrm>
            <a:off x="1894114" y="293914"/>
            <a:ext cx="1654628" cy="631372"/>
          </a:xfrm>
          <a:prstGeom prst="roundRect">
            <a:avLst/>
          </a:prstGeom>
          <a:solidFill>
            <a:srgbClr val="F60B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ooper Black" panose="0208090404030B020404" pitchFamily="18" charset="0"/>
              </a:rPr>
              <a:t>START</a:t>
            </a:r>
            <a:endParaRPr lang="ru-RU" sz="2000" dirty="0"/>
          </a:p>
        </p:txBody>
      </p:sp>
      <p:sp>
        <p:nvSpPr>
          <p:cNvPr id="10" name="Скругленный прямоугольник 9">
            <a:extLst>
              <a:ext uri="{FF2B5EF4-FFF2-40B4-BE49-F238E27FC236}">
                <a16:creationId xmlns:a16="http://schemas.microsoft.com/office/drawing/2014/main" id="{FB8003D4-5CB9-5646-B474-585A1BE5BE00}"/>
              </a:ext>
            </a:extLst>
          </p:cNvPr>
          <p:cNvSpPr/>
          <p:nvPr/>
        </p:nvSpPr>
        <p:spPr>
          <a:xfrm>
            <a:off x="8643258" y="293914"/>
            <a:ext cx="1654628" cy="631372"/>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lumMod val="50000"/>
                  </a:schemeClr>
                </a:solidFill>
                <a:latin typeface="Cooper Black" panose="0208090404030B020404" pitchFamily="18" charset="0"/>
              </a:rPr>
              <a:t>CHECK</a:t>
            </a:r>
            <a:endParaRPr lang="ru-RU" sz="2000" dirty="0">
              <a:solidFill>
                <a:schemeClr val="accent2">
                  <a:lumMod val="50000"/>
                </a:schemeClr>
              </a:solidFill>
            </a:endParaRPr>
          </a:p>
        </p:txBody>
      </p:sp>
      <p:pic>
        <p:nvPicPr>
          <p:cNvPr id="11" name="Рисунок 10">
            <a:hlinkClick r:id="" action="ppaction://hlinkshowjump?jump=nextslide"/>
            <a:extLst>
              <a:ext uri="{FF2B5EF4-FFF2-40B4-BE49-F238E27FC236}">
                <a16:creationId xmlns:a16="http://schemas.microsoft.com/office/drawing/2014/main" id="{068C9758-EAC3-C74A-A996-8DE8C1A794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557658" y="5769428"/>
            <a:ext cx="911662" cy="925673"/>
          </a:xfrm>
          <a:prstGeom prst="rect">
            <a:avLst/>
          </a:prstGeom>
        </p:spPr>
      </p:pic>
      <p:pic>
        <p:nvPicPr>
          <p:cNvPr id="13" name="Picture 12" descr="A picture containing text, stationary, writing implement, screenshot&#10;&#10;Description automatically generated">
            <a:extLst>
              <a:ext uri="{FF2B5EF4-FFF2-40B4-BE49-F238E27FC236}">
                <a16:creationId xmlns:a16="http://schemas.microsoft.com/office/drawing/2014/main" id="{31221CE3-95F4-8B30-5D2F-0418CDDD4EF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96281" y="3180055"/>
            <a:ext cx="3053868" cy="1738859"/>
          </a:xfrm>
          <a:prstGeom prst="rect">
            <a:avLst/>
          </a:prstGeom>
          <a:ln>
            <a:noFill/>
          </a:ln>
          <a:effectLst>
            <a:softEdge rad="112500"/>
          </a:effectLst>
        </p:spPr>
      </p:pic>
      <p:pic>
        <p:nvPicPr>
          <p:cNvPr id="5" name="Picture 2" descr="Alarm Clock Red PNG Clip Art | Clock clipart, Clip art, Picture clock">
            <a:extLst>
              <a:ext uri="{FF2B5EF4-FFF2-40B4-BE49-F238E27FC236}">
                <a16:creationId xmlns:a16="http://schemas.microsoft.com/office/drawing/2014/main" id="{B9E117B7-46AD-AA45-8E91-289BD6F515B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79471" y="2405741"/>
            <a:ext cx="3287487" cy="3287486"/>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65766"/>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1000"/>
                                        <p:tgtEl>
                                          <p:spTgt spid="5"/>
                                        </p:tgtEl>
                                      </p:cBhvr>
                                    </p:animEffect>
                                    <p:set>
                                      <p:cBhvr>
                                        <p:cTn id="7" dur="1" fill="hold">
                                          <p:stCondLst>
                                            <p:cond delay="20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 20 sec.wav"/>
                                        </p:tgtEl>
                                      </p:cMediaNode>
                                    </p:audio>
                                  </p:sub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oo-coo (online-audio-converter.com).wav"/>
                                        </p:tgtEl>
                                      </p:cMediaNode>
                                    </p:audio>
                                  </p:subTnLst>
                                </p:cTn>
                              </p:par>
                            </p:childTnLst>
                          </p:cTn>
                        </p:par>
                      </p:childTnLst>
                    </p:cTn>
                  </p:par>
                </p:childTnLst>
              </p:cTn>
              <p:nextCondLst>
                <p:cond evt="onClick" delay="0">
                  <p:tgtEl>
                    <p:spTgt spid="1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96E98073-A26D-F645-A939-E2B2EDFBA3CE}"/>
              </a:ext>
            </a:extLst>
          </p:cNvPr>
          <p:cNvGrpSpPr/>
          <p:nvPr/>
        </p:nvGrpSpPr>
        <p:grpSpPr>
          <a:xfrm>
            <a:off x="3912224" y="408215"/>
            <a:ext cx="4367553" cy="6041571"/>
            <a:chOff x="2388223" y="408214"/>
            <a:chExt cx="4367553" cy="6041571"/>
          </a:xfrm>
        </p:grpSpPr>
        <p:pic>
          <p:nvPicPr>
            <p:cNvPr id="1026" name="Picture 2" descr="Alarm Clock Red PNG Clip Art | Clock clipart, Clip art, Picture clock">
              <a:extLst>
                <a:ext uri="{FF2B5EF4-FFF2-40B4-BE49-F238E27FC236}">
                  <a16:creationId xmlns:a16="http://schemas.microsoft.com/office/drawing/2014/main" id="{E0DC8DE6-7E98-F344-A1E2-89E85B420C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8223" y="408214"/>
              <a:ext cx="4367553" cy="6041571"/>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a:extLst>
                <a:ext uri="{FF2B5EF4-FFF2-40B4-BE49-F238E27FC236}">
                  <a16:creationId xmlns:a16="http://schemas.microsoft.com/office/drawing/2014/main" id="{E6965434-A26C-A94B-B8EA-1A0695D97BD3}"/>
                </a:ext>
              </a:extLst>
            </p:cNvPr>
            <p:cNvSpPr/>
            <p:nvPr/>
          </p:nvSpPr>
          <p:spPr>
            <a:xfrm>
              <a:off x="2743200" y="2242456"/>
              <a:ext cx="3712029" cy="3614057"/>
            </a:xfrm>
            <a:prstGeom prst="ellipse">
              <a:avLst/>
            </a:prstGeom>
            <a:solidFill>
              <a:srgbClr val="F60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7" name="Скругленный прямоугольник 6">
            <a:extLst>
              <a:ext uri="{FF2B5EF4-FFF2-40B4-BE49-F238E27FC236}">
                <a16:creationId xmlns:a16="http://schemas.microsoft.com/office/drawing/2014/main" id="{DD8ED84B-52C6-F744-A779-E0A57CA7D33D}"/>
              </a:ext>
            </a:extLst>
          </p:cNvPr>
          <p:cNvSpPr/>
          <p:nvPr/>
        </p:nvSpPr>
        <p:spPr>
          <a:xfrm>
            <a:off x="1894114" y="293914"/>
            <a:ext cx="1654628" cy="631372"/>
          </a:xfrm>
          <a:prstGeom prst="roundRect">
            <a:avLst/>
          </a:prstGeom>
          <a:solidFill>
            <a:srgbClr val="F60B1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ooper Black" panose="0208090404030B020404" pitchFamily="18" charset="0"/>
              </a:rPr>
              <a:t>START</a:t>
            </a:r>
            <a:endParaRPr lang="ru-RU" sz="2000" dirty="0"/>
          </a:p>
        </p:txBody>
      </p:sp>
      <p:sp>
        <p:nvSpPr>
          <p:cNvPr id="10" name="Скругленный прямоугольник 9">
            <a:extLst>
              <a:ext uri="{FF2B5EF4-FFF2-40B4-BE49-F238E27FC236}">
                <a16:creationId xmlns:a16="http://schemas.microsoft.com/office/drawing/2014/main" id="{FB8003D4-5CB9-5646-B474-585A1BE5BE00}"/>
              </a:ext>
            </a:extLst>
          </p:cNvPr>
          <p:cNvSpPr/>
          <p:nvPr/>
        </p:nvSpPr>
        <p:spPr>
          <a:xfrm>
            <a:off x="8643258" y="293914"/>
            <a:ext cx="1654628" cy="631372"/>
          </a:xfrm>
          <a:prstGeom prst="roundRect">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2">
                    <a:lumMod val="50000"/>
                  </a:schemeClr>
                </a:solidFill>
                <a:latin typeface="Cooper Black" panose="0208090404030B020404" pitchFamily="18" charset="0"/>
              </a:rPr>
              <a:t>CHECK</a:t>
            </a:r>
            <a:endParaRPr lang="ru-RU" sz="2000" dirty="0">
              <a:solidFill>
                <a:schemeClr val="accent2">
                  <a:lumMod val="50000"/>
                </a:schemeClr>
              </a:solidFill>
            </a:endParaRPr>
          </a:p>
        </p:txBody>
      </p:sp>
      <p:pic>
        <p:nvPicPr>
          <p:cNvPr id="11" name="Рисунок 10">
            <a:hlinkClick r:id="" action="ppaction://hlinkshowjump?jump=nextslide"/>
            <a:extLst>
              <a:ext uri="{FF2B5EF4-FFF2-40B4-BE49-F238E27FC236}">
                <a16:creationId xmlns:a16="http://schemas.microsoft.com/office/drawing/2014/main" id="{068C9758-EAC3-C74A-A996-8DE8C1A794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557658" y="5769428"/>
            <a:ext cx="911662" cy="925673"/>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DC29F306-C84D-74C0-9F7D-4987C1812F4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536851" y="3388044"/>
            <a:ext cx="3118297" cy="1322881"/>
          </a:xfrm>
          <a:prstGeom prst="rect">
            <a:avLst/>
          </a:prstGeom>
          <a:ln>
            <a:noFill/>
          </a:ln>
          <a:effectLst>
            <a:softEdge rad="112500"/>
          </a:effectLst>
        </p:spPr>
      </p:pic>
      <p:pic>
        <p:nvPicPr>
          <p:cNvPr id="5" name="Picture 2" descr="Alarm Clock Red PNG Clip Art | Clock clipart, Clip art, Picture clock">
            <a:extLst>
              <a:ext uri="{FF2B5EF4-FFF2-40B4-BE49-F238E27FC236}">
                <a16:creationId xmlns:a16="http://schemas.microsoft.com/office/drawing/2014/main" id="{B9E117B7-46AD-AA45-8E91-289BD6F515B3}"/>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479471" y="2405741"/>
            <a:ext cx="3287487" cy="3287486"/>
          </a:xfrm>
          <a:prstGeom prst="ellipse">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98729"/>
      </p:ext>
    </p:extLst>
  </p:cSld>
  <p:clrMapOvr>
    <a:masterClrMapping/>
  </p:clrMapOvr>
  <p:transition spd="slow" advClick="0">
    <p:pu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1000"/>
                                        <p:tgtEl>
                                          <p:spTgt spid="5"/>
                                        </p:tgtEl>
                                      </p:cBhvr>
                                    </p:animEffect>
                                    <p:set>
                                      <p:cBhvr>
                                        <p:cTn id="7" dur="1" fill="hold">
                                          <p:stCondLst>
                                            <p:cond delay="20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ock 20 sec.wav"/>
                                        </p:tgtEl>
                                      </p:cMediaNode>
                                    </p:audio>
                                  </p:sub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oo-coo (online-audio-converter.com).wav"/>
                                        </p:tgtEl>
                                      </p:cMediaNode>
                                    </p:audio>
                                  </p:subTnLst>
                                </p:cTn>
                              </p:par>
                            </p:childTnLst>
                          </p:cTn>
                        </p:par>
                      </p:childTnLst>
                    </p:cTn>
                  </p:par>
                </p:childTnLst>
              </p:cTn>
              <p:nextCondLst>
                <p:cond evt="onClick" delay="0">
                  <p:tgtEl>
                    <p:spTgt spid="1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083153" y="464170"/>
            <a:ext cx="5933505" cy="59296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Structures</a:t>
            </a:r>
          </a:p>
          <a:p>
            <a:pPr algn="ctr"/>
            <a:endParaRPr lang="en-US" sz="6600" i="1" dirty="0"/>
          </a:p>
          <a:p>
            <a:pPr algn="ctr"/>
            <a:endParaRPr lang="en-US" sz="6600" i="1" dirty="0"/>
          </a:p>
          <a:p>
            <a:pPr algn="ctr"/>
            <a:endParaRPr lang="en-US" sz="6600" i="1" dirty="0"/>
          </a:p>
          <a:p>
            <a:pPr algn="ctr"/>
            <a:endParaRPr lang="en-US" sz="3600" i="1" dirty="0"/>
          </a:p>
        </p:txBody>
      </p:sp>
      <p:sp>
        <p:nvSpPr>
          <p:cNvPr id="2" name="Rounded Rectangle 1">
            <a:extLst>
              <a:ext uri="{FF2B5EF4-FFF2-40B4-BE49-F238E27FC236}">
                <a16:creationId xmlns:a16="http://schemas.microsoft.com/office/drawing/2014/main" id="{23400B19-FBB4-D717-5440-EB962919CDAD}"/>
              </a:ext>
            </a:extLst>
          </p:cNvPr>
          <p:cNvSpPr/>
          <p:nvPr/>
        </p:nvSpPr>
        <p:spPr>
          <a:xfrm>
            <a:off x="2317189" y="2343731"/>
            <a:ext cx="3152726" cy="789140"/>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i="1" dirty="0">
                <a:solidFill>
                  <a:schemeClr val="tx1"/>
                </a:solidFill>
              </a:rPr>
              <a:t>Is this your eraser?</a:t>
            </a:r>
            <a:endParaRPr lang="en-VN" sz="2800" dirty="0">
              <a:solidFill>
                <a:schemeClr val="tx1"/>
              </a:solidFill>
            </a:endParaRPr>
          </a:p>
        </p:txBody>
      </p:sp>
      <p:sp>
        <p:nvSpPr>
          <p:cNvPr id="5" name="Rounded Rectangle 4">
            <a:extLst>
              <a:ext uri="{FF2B5EF4-FFF2-40B4-BE49-F238E27FC236}">
                <a16:creationId xmlns:a16="http://schemas.microsoft.com/office/drawing/2014/main" id="{71CA2F09-7FC9-7B47-641A-2FF2BD56612A}"/>
              </a:ext>
            </a:extLst>
          </p:cNvPr>
          <p:cNvSpPr/>
          <p:nvPr/>
        </p:nvSpPr>
        <p:spPr>
          <a:xfrm>
            <a:off x="4672084" y="3245808"/>
            <a:ext cx="3344574" cy="55599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i="1" dirty="0">
                <a:solidFill>
                  <a:schemeClr val="tx1"/>
                </a:solidFill>
              </a:rPr>
              <a:t>Yes, it is./No, it isn’t.</a:t>
            </a:r>
            <a:endParaRPr lang="en-VN" sz="2800" dirty="0">
              <a:solidFill>
                <a:schemeClr val="tx1"/>
              </a:solidFill>
            </a:endParaRPr>
          </a:p>
        </p:txBody>
      </p:sp>
      <p:sp>
        <p:nvSpPr>
          <p:cNvPr id="7" name="Rounded Rectangle 6">
            <a:extLst>
              <a:ext uri="{FF2B5EF4-FFF2-40B4-BE49-F238E27FC236}">
                <a16:creationId xmlns:a16="http://schemas.microsoft.com/office/drawing/2014/main" id="{DC1609EC-2F76-4EB8-AEC8-4F2BB40A642E}"/>
              </a:ext>
            </a:extLst>
          </p:cNvPr>
          <p:cNvSpPr/>
          <p:nvPr/>
        </p:nvSpPr>
        <p:spPr>
          <a:xfrm>
            <a:off x="2317189" y="3877815"/>
            <a:ext cx="4547073" cy="676405"/>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i="1" dirty="0">
                <a:solidFill>
                  <a:schemeClr val="tx1"/>
                </a:solidFill>
              </a:rPr>
              <a:t>Are these your notebooks?</a:t>
            </a:r>
            <a:endParaRPr lang="en-VN" sz="2800" dirty="0">
              <a:solidFill>
                <a:schemeClr val="tx1"/>
              </a:solidFill>
            </a:endParaRPr>
          </a:p>
        </p:txBody>
      </p:sp>
      <p:sp>
        <p:nvSpPr>
          <p:cNvPr id="8" name="Rounded Rectangle 7">
            <a:extLst>
              <a:ext uri="{FF2B5EF4-FFF2-40B4-BE49-F238E27FC236}">
                <a16:creationId xmlns:a16="http://schemas.microsoft.com/office/drawing/2014/main" id="{5867F1CC-E059-6143-27E5-17DB9CA23F6D}"/>
              </a:ext>
            </a:extLst>
          </p:cNvPr>
          <p:cNvSpPr/>
          <p:nvPr/>
        </p:nvSpPr>
        <p:spPr>
          <a:xfrm>
            <a:off x="3196378" y="4797619"/>
            <a:ext cx="4547073" cy="6764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i="1" dirty="0">
                <a:solidFill>
                  <a:schemeClr val="tx1"/>
                </a:solidFill>
              </a:rPr>
              <a:t>Yes, they are./No, they aren't.</a:t>
            </a:r>
            <a:endParaRPr lang="en-VN" sz="2800" dirty="0">
              <a:solidFill>
                <a:schemeClr val="tx1"/>
              </a:solidFill>
            </a:endParaRPr>
          </a:p>
        </p:txBody>
      </p:sp>
    </p:spTree>
    <p:extLst>
      <p:ext uri="{BB962C8B-B14F-4D97-AF65-F5344CB8AC3E}">
        <p14:creationId xmlns:p14="http://schemas.microsoft.com/office/powerpoint/2010/main" val="114481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val="2062995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D2-TRACK 2.mp3" descr="CD2-TRACK 2.mp3">
            <a:hlinkClick r:id="" action="ppaction://media"/>
            <a:extLst>
              <a:ext uri="{FF2B5EF4-FFF2-40B4-BE49-F238E27FC236}">
                <a16:creationId xmlns:a16="http://schemas.microsoft.com/office/drawing/2014/main" id="{30A2D366-55E9-88EC-E53E-77E6C14481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73600" y="432031"/>
            <a:ext cx="812800" cy="812800"/>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C48421EB-AF14-8F2B-5778-AD6B2081EA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9592" y="504458"/>
            <a:ext cx="5422900" cy="673100"/>
          </a:xfrm>
          <a:prstGeom prst="rect">
            <a:avLst/>
          </a:prstGeom>
          <a:effectLst>
            <a:outerShdw blurRad="50800" dist="38100" dir="2700000" algn="tl" rotWithShape="0">
              <a:prstClr val="black">
                <a:alpha val="40000"/>
              </a:prstClr>
            </a:outerShdw>
          </a:effectLst>
        </p:spPr>
      </p:pic>
      <p:pic>
        <p:nvPicPr>
          <p:cNvPr id="6" name="Picture 5" descr="A person's face on a yellow background&#10;&#10;Description automatically generated with low confidence">
            <a:extLst>
              <a:ext uri="{FF2B5EF4-FFF2-40B4-BE49-F238E27FC236}">
                <a16:creationId xmlns:a16="http://schemas.microsoft.com/office/drawing/2014/main" id="{851882CD-87F4-EC57-B2F4-232B34357D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7799" y="2515201"/>
            <a:ext cx="1767519" cy="1936750"/>
          </a:xfrm>
          <a:prstGeom prst="rect">
            <a:avLst/>
          </a:prstGeom>
        </p:spPr>
      </p:pic>
      <p:pic>
        <p:nvPicPr>
          <p:cNvPr id="8" name="Picture 7" descr="A close-up of a person&#10;&#10;Description automatically generated with medium confidence">
            <a:extLst>
              <a:ext uri="{FF2B5EF4-FFF2-40B4-BE49-F238E27FC236}">
                <a16:creationId xmlns:a16="http://schemas.microsoft.com/office/drawing/2014/main" id="{945B57E5-B7E5-DB0F-9257-DF9BD224C54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81856" y="3303720"/>
            <a:ext cx="1767519" cy="1635895"/>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1F59543B-8AFB-A386-A3C6-8EC76BCB625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31950" y="1324807"/>
            <a:ext cx="6513156" cy="1041399"/>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5E811F16-2C08-35F9-1F9E-1074ECD819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07358" y="2560193"/>
            <a:ext cx="4774498" cy="1189711"/>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39BC7AF6-688D-1AE0-6AB1-95480522D5E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945318" y="3811470"/>
            <a:ext cx="5065082" cy="1189711"/>
          </a:xfrm>
          <a:prstGeom prst="rect">
            <a:avLst/>
          </a:prstGeom>
        </p:spPr>
      </p:pic>
      <p:pic>
        <p:nvPicPr>
          <p:cNvPr id="16" name="Picture 15" descr="A picture containing text, stationary, file folder&#10;&#10;Description automatically generated">
            <a:extLst>
              <a:ext uri="{FF2B5EF4-FFF2-40B4-BE49-F238E27FC236}">
                <a16:creationId xmlns:a16="http://schemas.microsoft.com/office/drawing/2014/main" id="{45D936AF-97CD-FD6B-C042-2E4E0491C95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27506" y="3811470"/>
            <a:ext cx="1117600" cy="965200"/>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425734F2-FB91-5315-042D-3EE2A444BD7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68143" y="5001180"/>
            <a:ext cx="6339907" cy="1189711"/>
          </a:xfrm>
          <a:prstGeom prst="rect">
            <a:avLst/>
          </a:prstGeom>
        </p:spPr>
      </p:pic>
      <p:sp>
        <p:nvSpPr>
          <p:cNvPr id="11" name="TextBox 10">
            <a:extLst>
              <a:ext uri="{FF2B5EF4-FFF2-40B4-BE49-F238E27FC236}">
                <a16:creationId xmlns:a16="http://schemas.microsoft.com/office/drawing/2014/main" id="{63FBCF16-BA94-5ABA-5951-5C7AA173546D}"/>
              </a:ext>
            </a:extLst>
          </p:cNvPr>
          <p:cNvSpPr txBox="1"/>
          <p:nvPr/>
        </p:nvSpPr>
        <p:spPr>
          <a:xfrm>
            <a:off x="8563602" y="643638"/>
            <a:ext cx="362839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i="1" dirty="0">
                <a:solidFill>
                  <a:srgbClr val="FF0000"/>
                </a:solidFill>
              </a:rPr>
              <a:t>Click here to hear the sound.</a:t>
            </a:r>
          </a:p>
        </p:txBody>
      </p:sp>
      <p:pic>
        <p:nvPicPr>
          <p:cNvPr id="3" name="CD2-TRAC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32917222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audio>
              <p:cMediaNode vol="80000">
                <p:cTn id="3" fill="hold" display="0">
                  <p:stCondLst>
                    <p:cond delay="indefinite"/>
                  </p:stCondLst>
                  <p:endCondLst>
                    <p:cond evt="onStopAudio" delay="0">
                      <p:tgtEl>
                        <p:sldTgt/>
                      </p:tgtEl>
                    </p:cond>
                  </p:endCondLst>
                </p:cTn>
                <p:tgtEl>
                  <p:spTgt spid="3"/>
                </p:tgtEl>
              </p:cMediaNode>
            </p:audio>
            <p:seq concurrent="1" nextAc="seek">
              <p:cTn id="4" restart="whenNotActive" fill="hold" evtFilter="cancelBubble" nodeType="interactiveSeq">
                <p:stCondLst>
                  <p:cond evt="onClick" delay="0">
                    <p:tgtEl>
                      <p:spTgt spid="11"/>
                    </p:tgtEl>
                  </p:cond>
                </p:stCondLst>
                <p:endSync evt="end" delay="0">
                  <p:rtn val="all"/>
                </p:endSync>
                <p:childTnLst>
                  <p:par>
                    <p:cTn id="5" fill="hold">
                      <p:stCondLst>
                        <p:cond delay="0"/>
                      </p:stCondLst>
                      <p:childTnLst>
                        <p:par>
                          <p:cTn id="6" fill="hold">
                            <p:stCondLst>
                              <p:cond delay="0"/>
                            </p:stCondLst>
                            <p:childTnLst>
                              <p:par>
                                <p:cTn id="7" presetID="1" presetClass="mediacall" presetSubtype="0" fill="hold" nodeType="clickEffect">
                                  <p:stCondLst>
                                    <p:cond delay="0"/>
                                  </p:stCondLst>
                                  <p:childTnLst>
                                    <p:cmd type="call" cmd="playFrom(0.0)">
                                      <p:cBhvr>
                                        <p:cTn id="8" dur="27977" fill="hold"/>
                                        <p:tgtEl>
                                          <p:spTgt spid="3"/>
                                        </p:tgtEl>
                                      </p:cBhvr>
                                    </p:cmd>
                                  </p:childTnLst>
                                </p:cTn>
                              </p:par>
                            </p:childTnLst>
                          </p:cTn>
                        </p:par>
                      </p:childTnLst>
                    </p:cTn>
                  </p:par>
                </p:childTnLst>
              </p:cTn>
              <p:nextCondLst>
                <p:cond evt="onClick" delay="0">
                  <p:tgtEl>
                    <p:spTgt spid="11"/>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s face on a yellow background&#10;&#10;Description automatically generated with low confidence">
            <a:extLst>
              <a:ext uri="{FF2B5EF4-FFF2-40B4-BE49-F238E27FC236}">
                <a16:creationId xmlns:a16="http://schemas.microsoft.com/office/drawing/2014/main" id="{851882CD-87F4-EC57-B2F4-232B34357D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799" y="2515201"/>
            <a:ext cx="1767519" cy="1936750"/>
          </a:xfrm>
          <a:prstGeom prst="rect">
            <a:avLst/>
          </a:prstGeom>
        </p:spPr>
      </p:pic>
      <p:pic>
        <p:nvPicPr>
          <p:cNvPr id="8" name="Picture 7" descr="A close-up of a person&#10;&#10;Description automatically generated with medium confidence">
            <a:extLst>
              <a:ext uri="{FF2B5EF4-FFF2-40B4-BE49-F238E27FC236}">
                <a16:creationId xmlns:a16="http://schemas.microsoft.com/office/drawing/2014/main" id="{945B57E5-B7E5-DB0F-9257-DF9BD224C5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81856" y="3303720"/>
            <a:ext cx="1767519" cy="1635895"/>
          </a:xfrm>
          <a:prstGeom prst="rect">
            <a:avLst/>
          </a:prstGeom>
        </p:spPr>
      </p:pic>
      <p:sp>
        <p:nvSpPr>
          <p:cNvPr id="20" name="TextBox 19">
            <a:extLst>
              <a:ext uri="{FF2B5EF4-FFF2-40B4-BE49-F238E27FC236}">
                <a16:creationId xmlns:a16="http://schemas.microsoft.com/office/drawing/2014/main" id="{FD9DC165-80C2-37AF-A3B2-403F20698487}"/>
              </a:ext>
            </a:extLst>
          </p:cNvPr>
          <p:cNvSpPr txBox="1"/>
          <p:nvPr/>
        </p:nvSpPr>
        <p:spPr>
          <a:xfrm>
            <a:off x="3784600" y="461935"/>
            <a:ext cx="3620863" cy="707886"/>
          </a:xfrm>
          <a:prstGeom prst="rect">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VN" sz="4000" b="1" dirty="0"/>
              <a:t>LET’S PRACTICE!</a:t>
            </a:r>
          </a:p>
        </p:txBody>
      </p:sp>
      <p:sp>
        <p:nvSpPr>
          <p:cNvPr id="21" name="TextBox 20">
            <a:extLst>
              <a:ext uri="{FF2B5EF4-FFF2-40B4-BE49-F238E27FC236}">
                <a16:creationId xmlns:a16="http://schemas.microsoft.com/office/drawing/2014/main" id="{D6A90485-3762-DB63-E854-2BB08AF42C0E}"/>
              </a:ext>
            </a:extLst>
          </p:cNvPr>
          <p:cNvSpPr txBox="1"/>
          <p:nvPr/>
        </p:nvSpPr>
        <p:spPr>
          <a:xfrm>
            <a:off x="2171700" y="2096758"/>
            <a:ext cx="3712876"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VN" sz="3600" dirty="0">
                <a:solidFill>
                  <a:srgbClr val="0070C0"/>
                </a:solidFill>
              </a:rPr>
              <a:t>Is</a:t>
            </a:r>
            <a:r>
              <a:rPr lang="en-VN" sz="3600" dirty="0"/>
              <a:t> this your…………?</a:t>
            </a:r>
          </a:p>
        </p:txBody>
      </p:sp>
      <p:sp>
        <p:nvSpPr>
          <p:cNvPr id="22" name="TextBox 21">
            <a:extLst>
              <a:ext uri="{FF2B5EF4-FFF2-40B4-BE49-F238E27FC236}">
                <a16:creationId xmlns:a16="http://schemas.microsoft.com/office/drawing/2014/main" id="{5737E41A-81CA-2575-1BC3-8C4751CFB30F}"/>
              </a:ext>
            </a:extLst>
          </p:cNvPr>
          <p:cNvSpPr txBox="1"/>
          <p:nvPr/>
        </p:nvSpPr>
        <p:spPr>
          <a:xfrm>
            <a:off x="7674580" y="4079154"/>
            <a:ext cx="23031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it </a:t>
            </a:r>
            <a:r>
              <a:rPr lang="en-VN" sz="3600" dirty="0">
                <a:solidFill>
                  <a:srgbClr val="0070C0"/>
                </a:solidFill>
              </a:rPr>
              <a:t>is</a:t>
            </a:r>
            <a:r>
              <a:rPr lang="en-VN" sz="3600" dirty="0">
                <a:solidFill>
                  <a:schemeClr val="tx1"/>
                </a:solidFill>
              </a:rPr>
              <a:t>.</a:t>
            </a:r>
            <a:endParaRPr lang="en-VN" sz="3600" dirty="0"/>
          </a:p>
        </p:txBody>
      </p:sp>
      <p:pic>
        <p:nvPicPr>
          <p:cNvPr id="26" name="Picture 25">
            <a:extLst>
              <a:ext uri="{FF2B5EF4-FFF2-40B4-BE49-F238E27FC236}">
                <a16:creationId xmlns:a16="http://schemas.microsoft.com/office/drawing/2014/main" id="{BCCACB43-2052-FAFC-CC56-435378094E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08524" y="1282264"/>
            <a:ext cx="2705101" cy="2210074"/>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id="{36F4DCAC-3D81-213D-1711-B315249E48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08524" y="1239070"/>
            <a:ext cx="2705101" cy="2363635"/>
          </a:xfrm>
          <a:prstGeom prst="rect">
            <a:avLst/>
          </a:prstGeom>
        </p:spPr>
      </p:pic>
      <p:pic>
        <p:nvPicPr>
          <p:cNvPr id="30" name="Picture 29" descr="A picture containing text, stationary, writing implement, screenshot&#10;&#10;Description automatically generated">
            <a:extLst>
              <a:ext uri="{FF2B5EF4-FFF2-40B4-BE49-F238E27FC236}">
                <a16:creationId xmlns:a16="http://schemas.microsoft.com/office/drawing/2014/main" id="{1D285CF6-209E-6A65-DBA1-617A71529D7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7464" y="1225366"/>
            <a:ext cx="2840255" cy="2454391"/>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18C6CB68-45A3-7305-C8E0-29F3F887DFD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80214" y="1232384"/>
            <a:ext cx="2837505" cy="2485921"/>
          </a:xfrm>
          <a:prstGeom prst="rect">
            <a:avLst/>
          </a:prstGeom>
        </p:spPr>
      </p:pic>
      <p:pic>
        <p:nvPicPr>
          <p:cNvPr id="34" name="Picture 33" descr="Application&#10;&#10;Description automatically generated with medium confidence">
            <a:extLst>
              <a:ext uri="{FF2B5EF4-FFF2-40B4-BE49-F238E27FC236}">
                <a16:creationId xmlns:a16="http://schemas.microsoft.com/office/drawing/2014/main" id="{F0E47053-72DB-2C7B-1B31-6906290219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77464" y="1195908"/>
            <a:ext cx="2840255" cy="2587163"/>
          </a:xfrm>
          <a:prstGeom prst="rect">
            <a:avLst/>
          </a:prstGeom>
        </p:spPr>
      </p:pic>
      <p:sp>
        <p:nvSpPr>
          <p:cNvPr id="35" name="TextBox 34">
            <a:extLst>
              <a:ext uri="{FF2B5EF4-FFF2-40B4-BE49-F238E27FC236}">
                <a16:creationId xmlns:a16="http://schemas.microsoft.com/office/drawing/2014/main" id="{E8D3F0CE-A585-A9FD-1162-E286FA778ADC}"/>
              </a:ext>
            </a:extLst>
          </p:cNvPr>
          <p:cNvSpPr txBox="1"/>
          <p:nvPr/>
        </p:nvSpPr>
        <p:spPr>
          <a:xfrm>
            <a:off x="7665506" y="4092446"/>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it </a:t>
            </a:r>
            <a:r>
              <a:rPr lang="en-VN" sz="3600" dirty="0">
                <a:solidFill>
                  <a:srgbClr val="0070C0"/>
                </a:solidFill>
              </a:rPr>
              <a:t>is</a:t>
            </a:r>
            <a:r>
              <a:rPr lang="en-VN" sz="3600" dirty="0">
                <a:solidFill>
                  <a:schemeClr val="tx1"/>
                </a:solidFill>
              </a:rPr>
              <a:t>n’t.</a:t>
            </a:r>
            <a:endParaRPr lang="en-VN" sz="3600" dirty="0"/>
          </a:p>
        </p:txBody>
      </p:sp>
      <p:sp>
        <p:nvSpPr>
          <p:cNvPr id="36" name="TextBox 35">
            <a:extLst>
              <a:ext uri="{FF2B5EF4-FFF2-40B4-BE49-F238E27FC236}">
                <a16:creationId xmlns:a16="http://schemas.microsoft.com/office/drawing/2014/main" id="{A8CA663F-92C5-E960-AB03-E2B2DCF12918}"/>
              </a:ext>
            </a:extLst>
          </p:cNvPr>
          <p:cNvSpPr txBox="1"/>
          <p:nvPr/>
        </p:nvSpPr>
        <p:spPr>
          <a:xfrm>
            <a:off x="7674579" y="4109652"/>
            <a:ext cx="2336981"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VN" sz="3600" dirty="0"/>
              <a:t>Yes, it </a:t>
            </a:r>
            <a:r>
              <a:rPr lang="en-VN" sz="3600" dirty="0">
                <a:solidFill>
                  <a:srgbClr val="0070C0"/>
                </a:solidFill>
              </a:rPr>
              <a:t>is</a:t>
            </a:r>
            <a:r>
              <a:rPr lang="en-VN" sz="3600" dirty="0">
                <a:solidFill>
                  <a:schemeClr val="tx1"/>
                </a:solidFill>
              </a:rPr>
              <a:t>.</a:t>
            </a:r>
            <a:endParaRPr lang="en-VN" sz="3600" dirty="0"/>
          </a:p>
        </p:txBody>
      </p:sp>
      <p:sp>
        <p:nvSpPr>
          <p:cNvPr id="37" name="TextBox 36">
            <a:extLst>
              <a:ext uri="{FF2B5EF4-FFF2-40B4-BE49-F238E27FC236}">
                <a16:creationId xmlns:a16="http://schemas.microsoft.com/office/drawing/2014/main" id="{499B3FF9-C11C-176D-8D65-8F3E15774A28}"/>
              </a:ext>
            </a:extLst>
          </p:cNvPr>
          <p:cNvSpPr txBox="1"/>
          <p:nvPr/>
        </p:nvSpPr>
        <p:spPr>
          <a:xfrm>
            <a:off x="7683652" y="4125681"/>
            <a:ext cx="2336981"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it </a:t>
            </a:r>
            <a:r>
              <a:rPr lang="en-VN" sz="3600" dirty="0">
                <a:solidFill>
                  <a:srgbClr val="0070C0"/>
                </a:solidFill>
              </a:rPr>
              <a:t>is</a:t>
            </a:r>
            <a:r>
              <a:rPr lang="en-VN" sz="3600" dirty="0">
                <a:solidFill>
                  <a:schemeClr val="tx1"/>
                </a:solidFill>
              </a:rPr>
              <a:t>n’t.</a:t>
            </a:r>
            <a:endParaRPr lang="en-VN" sz="3600" dirty="0"/>
          </a:p>
        </p:txBody>
      </p:sp>
      <p:sp>
        <p:nvSpPr>
          <p:cNvPr id="38" name="TextBox 37">
            <a:extLst>
              <a:ext uri="{FF2B5EF4-FFF2-40B4-BE49-F238E27FC236}">
                <a16:creationId xmlns:a16="http://schemas.microsoft.com/office/drawing/2014/main" id="{6C17D2A2-F225-A556-C3B1-ABCE5C5F999E}"/>
              </a:ext>
            </a:extLst>
          </p:cNvPr>
          <p:cNvSpPr txBox="1"/>
          <p:nvPr/>
        </p:nvSpPr>
        <p:spPr>
          <a:xfrm>
            <a:off x="7683652" y="4108417"/>
            <a:ext cx="2336982" cy="646331"/>
          </a:xfrm>
          <a:prstGeom prst="rect">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VN" sz="3600" dirty="0"/>
              <a:t>No, it </a:t>
            </a:r>
            <a:r>
              <a:rPr lang="en-VN" sz="3600" dirty="0">
                <a:solidFill>
                  <a:srgbClr val="0070C0"/>
                </a:solidFill>
              </a:rPr>
              <a:t>is</a:t>
            </a:r>
            <a:r>
              <a:rPr lang="en-VN" sz="3600" dirty="0">
                <a:solidFill>
                  <a:schemeClr val="tx1"/>
                </a:solidFill>
              </a:rPr>
              <a:t>n’t.</a:t>
            </a:r>
            <a:endParaRPr lang="en-VN" sz="3600" dirty="0"/>
          </a:p>
        </p:txBody>
      </p:sp>
    </p:spTree>
    <p:extLst>
      <p:ext uri="{BB962C8B-B14F-4D97-AF65-F5344CB8AC3E}">
        <p14:creationId xmlns:p14="http://schemas.microsoft.com/office/powerpoint/2010/main" val="197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s face on a yellow background&#10;&#10;Description automatically generated with low confidence">
            <a:extLst>
              <a:ext uri="{FF2B5EF4-FFF2-40B4-BE49-F238E27FC236}">
                <a16:creationId xmlns:a16="http://schemas.microsoft.com/office/drawing/2014/main" id="{851882CD-87F4-EC57-B2F4-232B34357D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799" y="2515201"/>
            <a:ext cx="1767519" cy="1936750"/>
          </a:xfrm>
          <a:prstGeom prst="rect">
            <a:avLst/>
          </a:prstGeom>
        </p:spPr>
      </p:pic>
      <p:pic>
        <p:nvPicPr>
          <p:cNvPr id="8" name="Picture 7" descr="A close-up of a person&#10;&#10;Description automatically generated with medium confidence">
            <a:extLst>
              <a:ext uri="{FF2B5EF4-FFF2-40B4-BE49-F238E27FC236}">
                <a16:creationId xmlns:a16="http://schemas.microsoft.com/office/drawing/2014/main" id="{945B57E5-B7E5-DB0F-9257-DF9BD224C5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03956" y="3138620"/>
            <a:ext cx="1767519" cy="1635895"/>
          </a:xfrm>
          <a:prstGeom prst="rect">
            <a:avLst/>
          </a:prstGeom>
        </p:spPr>
      </p:pic>
      <p:pic>
        <p:nvPicPr>
          <p:cNvPr id="16" name="Picture 15" descr="A picture containing text, stationary, file folder&#10;&#10;Description automatically generated">
            <a:extLst>
              <a:ext uri="{FF2B5EF4-FFF2-40B4-BE49-F238E27FC236}">
                <a16:creationId xmlns:a16="http://schemas.microsoft.com/office/drawing/2014/main" id="{45D936AF-97CD-FD6B-C042-2E4E0491C9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8828" y="1526321"/>
            <a:ext cx="1117600" cy="965200"/>
          </a:xfrm>
          <a:prstGeom prst="rect">
            <a:avLst/>
          </a:prstGeom>
        </p:spPr>
      </p:pic>
      <p:sp>
        <p:nvSpPr>
          <p:cNvPr id="3" name="TextBox 2">
            <a:extLst>
              <a:ext uri="{FF2B5EF4-FFF2-40B4-BE49-F238E27FC236}">
                <a16:creationId xmlns:a16="http://schemas.microsoft.com/office/drawing/2014/main" id="{DF3ED60B-6C41-9524-2790-DE1B7D7533FC}"/>
              </a:ext>
            </a:extLst>
          </p:cNvPr>
          <p:cNvSpPr txBox="1"/>
          <p:nvPr/>
        </p:nvSpPr>
        <p:spPr>
          <a:xfrm>
            <a:off x="1765300" y="2015354"/>
            <a:ext cx="489589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VN" sz="3600" dirty="0">
                <a:solidFill>
                  <a:srgbClr val="FF0000"/>
                </a:solidFill>
              </a:rPr>
              <a:t>Are</a:t>
            </a:r>
            <a:r>
              <a:rPr lang="en-VN" sz="3600" dirty="0"/>
              <a:t> these your ……………</a:t>
            </a:r>
            <a:r>
              <a:rPr lang="en-VN" dirty="0"/>
              <a:t>…?</a:t>
            </a:r>
          </a:p>
        </p:txBody>
      </p:sp>
      <p:sp>
        <p:nvSpPr>
          <p:cNvPr id="13" name="TextBox 12">
            <a:extLst>
              <a:ext uri="{FF2B5EF4-FFF2-40B4-BE49-F238E27FC236}">
                <a16:creationId xmlns:a16="http://schemas.microsoft.com/office/drawing/2014/main" id="{C7699DD4-2AB3-7322-8657-82EC2418FDA7}"/>
              </a:ext>
            </a:extLst>
          </p:cNvPr>
          <p:cNvSpPr txBox="1"/>
          <p:nvPr/>
        </p:nvSpPr>
        <p:spPr>
          <a:xfrm>
            <a:off x="5990964" y="3812066"/>
            <a:ext cx="310694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VN" sz="3600" dirty="0">
                <a:solidFill>
                  <a:schemeClr val="tx1"/>
                </a:solidFill>
              </a:rPr>
              <a:t>Yes, they </a:t>
            </a:r>
            <a:r>
              <a:rPr lang="en-VN" sz="3600" dirty="0">
                <a:solidFill>
                  <a:srgbClr val="FF0000"/>
                </a:solidFill>
              </a:rPr>
              <a:t>are</a:t>
            </a:r>
            <a:r>
              <a:rPr lang="en-VN" sz="3600" dirty="0">
                <a:solidFill>
                  <a:schemeClr val="tx1"/>
                </a:solidFill>
              </a:rPr>
              <a:t>.</a:t>
            </a:r>
            <a:endParaRPr lang="en-VN" dirty="0"/>
          </a:p>
        </p:txBody>
      </p:sp>
      <p:pic>
        <p:nvPicPr>
          <p:cNvPr id="7" name="Picture 6">
            <a:extLst>
              <a:ext uri="{FF2B5EF4-FFF2-40B4-BE49-F238E27FC236}">
                <a16:creationId xmlns:a16="http://schemas.microsoft.com/office/drawing/2014/main" id="{480D0CE2-614A-BA5B-A64F-A7FE51456B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1464" y="1410289"/>
            <a:ext cx="1962492" cy="1728331"/>
          </a:xfrm>
          <a:prstGeom prst="rect">
            <a:avLst/>
          </a:prstGeom>
        </p:spPr>
      </p:pic>
      <p:pic>
        <p:nvPicPr>
          <p:cNvPr id="11" name="Picture 10" descr="A picture containing text, measuring stick&#10;&#10;Description automatically generated">
            <a:extLst>
              <a:ext uri="{FF2B5EF4-FFF2-40B4-BE49-F238E27FC236}">
                <a16:creationId xmlns:a16="http://schemas.microsoft.com/office/drawing/2014/main" id="{415A3EA6-5794-9BC7-227E-467EE0676D3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41464" y="1406462"/>
            <a:ext cx="2091498" cy="1728331"/>
          </a:xfrm>
          <a:prstGeom prst="rect">
            <a:avLst/>
          </a:prstGeom>
        </p:spPr>
      </p:pic>
      <p:pic>
        <p:nvPicPr>
          <p:cNvPr id="20" name="Picture 19" descr="Icon&#10;&#10;Description automatically generated">
            <a:extLst>
              <a:ext uri="{FF2B5EF4-FFF2-40B4-BE49-F238E27FC236}">
                <a16:creationId xmlns:a16="http://schemas.microsoft.com/office/drawing/2014/main" id="{07D2E994-C787-F67C-333C-1AF47347CC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41464" y="1197389"/>
            <a:ext cx="2091498" cy="2146476"/>
          </a:xfrm>
          <a:prstGeom prst="rect">
            <a:avLst/>
          </a:prstGeom>
        </p:spPr>
      </p:pic>
      <p:pic>
        <p:nvPicPr>
          <p:cNvPr id="24" name="Picture 23" descr="Shape&#10;&#10;Description automatically generated">
            <a:extLst>
              <a:ext uri="{FF2B5EF4-FFF2-40B4-BE49-F238E27FC236}">
                <a16:creationId xmlns:a16="http://schemas.microsoft.com/office/drawing/2014/main" id="{2A8AA9EA-E644-8D56-022B-C1DB48D744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41464" y="1002293"/>
            <a:ext cx="2129497" cy="2600443"/>
          </a:xfrm>
          <a:prstGeom prst="rect">
            <a:avLst/>
          </a:prstGeom>
        </p:spPr>
      </p:pic>
      <p:sp>
        <p:nvSpPr>
          <p:cNvPr id="27" name="TextBox 26">
            <a:extLst>
              <a:ext uri="{FF2B5EF4-FFF2-40B4-BE49-F238E27FC236}">
                <a16:creationId xmlns:a16="http://schemas.microsoft.com/office/drawing/2014/main" id="{94932306-A146-DDC9-27DF-5D0BB1327B96}"/>
              </a:ext>
            </a:extLst>
          </p:cNvPr>
          <p:cNvSpPr txBox="1"/>
          <p:nvPr/>
        </p:nvSpPr>
        <p:spPr>
          <a:xfrm>
            <a:off x="5990962" y="3808940"/>
            <a:ext cx="310694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VN" sz="3600" dirty="0">
                <a:solidFill>
                  <a:schemeClr val="tx1"/>
                </a:solidFill>
              </a:rPr>
              <a:t>No, they </a:t>
            </a:r>
            <a:r>
              <a:rPr lang="en-VN" sz="3600" dirty="0">
                <a:solidFill>
                  <a:srgbClr val="FF0000"/>
                </a:solidFill>
              </a:rPr>
              <a:t>aren’t</a:t>
            </a:r>
            <a:r>
              <a:rPr lang="en-VN" sz="3600" dirty="0">
                <a:solidFill>
                  <a:schemeClr val="tx1"/>
                </a:solidFill>
              </a:rPr>
              <a:t>.</a:t>
            </a:r>
            <a:endParaRPr lang="en-VN" dirty="0"/>
          </a:p>
        </p:txBody>
      </p:sp>
      <p:sp>
        <p:nvSpPr>
          <p:cNvPr id="28" name="TextBox 27">
            <a:extLst>
              <a:ext uri="{FF2B5EF4-FFF2-40B4-BE49-F238E27FC236}">
                <a16:creationId xmlns:a16="http://schemas.microsoft.com/office/drawing/2014/main" id="{957176B3-C332-3EBB-DBD5-0DF4BDA976CC}"/>
              </a:ext>
            </a:extLst>
          </p:cNvPr>
          <p:cNvSpPr txBox="1"/>
          <p:nvPr/>
        </p:nvSpPr>
        <p:spPr>
          <a:xfrm>
            <a:off x="5971032" y="4892040"/>
            <a:ext cx="184731" cy="369332"/>
          </a:xfrm>
          <a:prstGeom prst="rect">
            <a:avLst/>
          </a:prstGeom>
          <a:noFill/>
        </p:spPr>
        <p:txBody>
          <a:bodyPr wrap="none" rtlCol="0">
            <a:spAutoFit/>
          </a:bodyPr>
          <a:lstStyle/>
          <a:p>
            <a:endParaRPr lang="en-VN" dirty="0"/>
          </a:p>
        </p:txBody>
      </p:sp>
      <p:sp>
        <p:nvSpPr>
          <p:cNvPr id="30" name="TextBox 29">
            <a:extLst>
              <a:ext uri="{FF2B5EF4-FFF2-40B4-BE49-F238E27FC236}">
                <a16:creationId xmlns:a16="http://schemas.microsoft.com/office/drawing/2014/main" id="{E2B77FFC-75FE-C5B5-A6F7-9C4C3F34A51F}"/>
              </a:ext>
            </a:extLst>
          </p:cNvPr>
          <p:cNvSpPr txBox="1"/>
          <p:nvPr/>
        </p:nvSpPr>
        <p:spPr>
          <a:xfrm>
            <a:off x="5990963" y="3812066"/>
            <a:ext cx="310694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VN" sz="3600" dirty="0">
                <a:solidFill>
                  <a:schemeClr val="tx1"/>
                </a:solidFill>
              </a:rPr>
              <a:t>Yes, they </a:t>
            </a:r>
            <a:r>
              <a:rPr lang="en-VN" sz="3600" dirty="0">
                <a:solidFill>
                  <a:srgbClr val="FF0000"/>
                </a:solidFill>
              </a:rPr>
              <a:t>are</a:t>
            </a:r>
            <a:r>
              <a:rPr lang="en-VN" sz="3600" dirty="0">
                <a:solidFill>
                  <a:schemeClr val="tx1"/>
                </a:solidFill>
              </a:rPr>
              <a:t>.</a:t>
            </a:r>
            <a:endParaRPr lang="en-VN" dirty="0"/>
          </a:p>
        </p:txBody>
      </p:sp>
      <p:sp>
        <p:nvSpPr>
          <p:cNvPr id="31" name="TextBox 30">
            <a:extLst>
              <a:ext uri="{FF2B5EF4-FFF2-40B4-BE49-F238E27FC236}">
                <a16:creationId xmlns:a16="http://schemas.microsoft.com/office/drawing/2014/main" id="{921A0B23-3D3A-32E7-05FC-25EFCE5E893B}"/>
              </a:ext>
            </a:extLst>
          </p:cNvPr>
          <p:cNvSpPr txBox="1"/>
          <p:nvPr/>
        </p:nvSpPr>
        <p:spPr>
          <a:xfrm>
            <a:off x="5990961" y="3808267"/>
            <a:ext cx="310694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VN" sz="3600" dirty="0">
                <a:solidFill>
                  <a:schemeClr val="tx1"/>
                </a:solidFill>
              </a:rPr>
              <a:t>No, they </a:t>
            </a:r>
            <a:r>
              <a:rPr lang="en-VN" sz="3600" dirty="0">
                <a:solidFill>
                  <a:srgbClr val="FF0000"/>
                </a:solidFill>
              </a:rPr>
              <a:t>aren’t</a:t>
            </a:r>
            <a:r>
              <a:rPr lang="en-VN" sz="3600" dirty="0">
                <a:solidFill>
                  <a:schemeClr val="tx1"/>
                </a:solidFill>
              </a:rPr>
              <a:t>.</a:t>
            </a:r>
            <a:endParaRPr lang="en-VN" dirty="0"/>
          </a:p>
        </p:txBody>
      </p:sp>
    </p:spTree>
    <p:extLst>
      <p:ext uri="{BB962C8B-B14F-4D97-AF65-F5344CB8AC3E}">
        <p14:creationId xmlns:p14="http://schemas.microsoft.com/office/powerpoint/2010/main" val="40774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668400" cy="685800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1054247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5078313"/>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 identify 5 school supplies and use them in questions.</a:t>
            </a:r>
            <a:endParaRPr lang="en-US" sz="5400" baseline="-25000" dirty="0">
              <a:solidFill>
                <a:srgbClr val="FF0000"/>
              </a:solidFill>
              <a:ea typeface="Times New Roman" panose="02020603050405020304" pitchFamily="18" charset="0"/>
            </a:endParaRPr>
          </a:p>
          <a:p>
            <a:endParaRPr lang="en-US" sz="3600" b="1" dirty="0">
              <a:solidFill>
                <a:srgbClr val="0070C0"/>
              </a:solidFill>
            </a:endParaRPr>
          </a:p>
          <a:p>
            <a:r>
              <a:rPr lang="en-US" sz="3600" b="1" dirty="0">
                <a:solidFill>
                  <a:srgbClr val="0070C0"/>
                </a:solidFill>
              </a:rPr>
              <a:t>Vocabulary</a:t>
            </a:r>
            <a:r>
              <a:rPr lang="en-US" sz="3600" dirty="0">
                <a:solidFill>
                  <a:srgbClr val="0070C0"/>
                </a:solidFill>
              </a:rPr>
              <a:t>: </a:t>
            </a:r>
            <a:r>
              <a:rPr lang="en-US" sz="3600" i="1" dirty="0">
                <a:solidFill>
                  <a:srgbClr val="00B050"/>
                </a:solidFill>
              </a:rPr>
              <a:t>eraser, ruler, pencil, notebook, pencil case </a:t>
            </a:r>
            <a:endParaRPr lang="en-US" sz="3600" dirty="0">
              <a:solidFill>
                <a:srgbClr val="0070C0"/>
              </a:solidFill>
            </a:endParaRPr>
          </a:p>
          <a:p>
            <a:r>
              <a:rPr lang="en-US" sz="3600" b="1" dirty="0">
                <a:solidFill>
                  <a:srgbClr val="0070C0"/>
                </a:solidFill>
              </a:rPr>
              <a:t>Structure</a:t>
            </a:r>
            <a:r>
              <a:rPr lang="en-US" sz="3600" dirty="0">
                <a:solidFill>
                  <a:srgbClr val="0070C0"/>
                </a:solidFill>
              </a:rPr>
              <a:t>: </a:t>
            </a:r>
            <a:r>
              <a:rPr lang="en-US" sz="3600" i="1" dirty="0">
                <a:solidFill>
                  <a:srgbClr val="00B050"/>
                </a:solidFill>
              </a:rPr>
              <a:t>Is this your eraser? </a:t>
            </a:r>
            <a:endParaRPr lang="en-US" sz="6000" i="1" dirty="0">
              <a:solidFill>
                <a:srgbClr val="00B050"/>
              </a:solidFill>
            </a:endParaRPr>
          </a:p>
          <a:p>
            <a:r>
              <a:rPr lang="en-US" sz="3600" i="1" dirty="0">
                <a:solidFill>
                  <a:srgbClr val="00B050"/>
                </a:solidFill>
              </a:rPr>
              <a:t>		 - Yes, it is./No, it isn't. </a:t>
            </a:r>
            <a:endParaRPr lang="en-US" sz="6000" i="1" dirty="0">
              <a:solidFill>
                <a:srgbClr val="00B050"/>
              </a:solidFill>
            </a:endParaRPr>
          </a:p>
          <a:p>
            <a:r>
              <a:rPr lang="en-US" sz="3600" i="1" dirty="0">
                <a:solidFill>
                  <a:srgbClr val="00B050"/>
                </a:solidFill>
              </a:rPr>
              <a:t>		 Are these your notebooks? </a:t>
            </a:r>
            <a:endParaRPr lang="en-US" sz="6000" i="1" dirty="0">
              <a:solidFill>
                <a:srgbClr val="00B050"/>
              </a:solidFill>
            </a:endParaRPr>
          </a:p>
          <a:p>
            <a:r>
              <a:rPr lang="en-US" sz="3600" i="1" dirty="0">
                <a:solidFill>
                  <a:srgbClr val="00B050"/>
                </a:solidFill>
              </a:rPr>
              <a:t>		 - Yes, they are./No, they aren't. </a:t>
            </a:r>
            <a:endParaRPr lang="en-US" sz="6000" i="1" dirty="0">
              <a:solidFill>
                <a:srgbClr val="00B050"/>
              </a:solidFill>
            </a:endParaRPr>
          </a:p>
          <a:p>
            <a:endParaRPr lang="en-US" sz="3600" dirty="0">
              <a:solidFill>
                <a:srgbClr val="0070C0"/>
              </a:solidFill>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3124F459-2B41-3511-B5F1-AA115C19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678" y="467691"/>
            <a:ext cx="5181600" cy="9398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A6BFBAFB-CAAA-DCAB-972F-72FC4AEA20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4822" y="651842"/>
            <a:ext cx="6032500" cy="939800"/>
          </a:xfrm>
          <a:prstGeom prst="rect">
            <a:avLst/>
          </a:prstGeom>
        </p:spPr>
      </p:pic>
      <p:pic>
        <p:nvPicPr>
          <p:cNvPr id="7" name="Picture 6" descr="Graphical user interface, text, application, chat or text message&#10;&#10;Description automatically generated">
            <a:extLst>
              <a:ext uri="{FF2B5EF4-FFF2-40B4-BE49-F238E27FC236}">
                <a16:creationId xmlns:a16="http://schemas.microsoft.com/office/drawing/2014/main" id="{800FC2ED-2D4A-D635-3577-CC3DD9713B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974" y="1775793"/>
            <a:ext cx="11748052" cy="3670852"/>
          </a:xfrm>
          <a:prstGeom prst="rect">
            <a:avLst/>
          </a:prstGeom>
        </p:spPr>
      </p:pic>
    </p:spTree>
    <p:extLst>
      <p:ext uri="{BB962C8B-B14F-4D97-AF65-F5344CB8AC3E}">
        <p14:creationId xmlns:p14="http://schemas.microsoft.com/office/powerpoint/2010/main" val="3227095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D415633A-995A-0577-67D4-83733650EDA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0512" y="1205947"/>
            <a:ext cx="8696914" cy="42254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EF5D74BC-638E-A8DA-45BC-2970AD4C8DF4}"/>
              </a:ext>
            </a:extLst>
          </p:cNvPr>
          <p:cNvSpPr txBox="1"/>
          <p:nvPr/>
        </p:nvSpPr>
        <p:spPr>
          <a:xfrm>
            <a:off x="4346714" y="1616765"/>
            <a:ext cx="1975541" cy="646331"/>
          </a:xfrm>
          <a:prstGeom prst="rect">
            <a:avLst/>
          </a:prstGeom>
          <a:noFill/>
        </p:spPr>
        <p:txBody>
          <a:bodyPr wrap="none" rtlCol="0">
            <a:spAutoFit/>
          </a:bodyPr>
          <a:lstStyle/>
          <a:p>
            <a:r>
              <a:rPr lang="en-VN" sz="3600" dirty="0">
                <a:solidFill>
                  <a:srgbClr val="FF0000"/>
                </a:solidFill>
              </a:rPr>
              <a:t>Are these</a:t>
            </a:r>
          </a:p>
        </p:txBody>
      </p:sp>
    </p:spTree>
    <p:extLst>
      <p:ext uri="{BB962C8B-B14F-4D97-AF65-F5344CB8AC3E}">
        <p14:creationId xmlns:p14="http://schemas.microsoft.com/office/powerpoint/2010/main" val="22769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3409A335-3608-6906-9EEA-6DFE6E5851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843" y="741294"/>
            <a:ext cx="8189844" cy="1628312"/>
          </a:xfrm>
          <a:prstGeom prst="snip2DiagRect">
            <a:avLst>
              <a:gd name="adj1" fmla="val 0"/>
              <a:gd name="adj2" fmla="val 23992"/>
            </a:avLst>
          </a:prstGeom>
          <a:solidFill>
            <a:srgbClr val="FFFFFF">
              <a:shade val="85000"/>
            </a:srgbClr>
          </a:solidFill>
          <a:ln w="88900" cap="sq">
            <a:noFill/>
            <a:miter lim="800000"/>
          </a:ln>
          <a:effectLst>
            <a:outerShdw blurRad="88900" algn="tl" rotWithShape="0">
              <a:srgbClr val="000000">
                <a:alpha val="45000"/>
              </a:srgbClr>
            </a:outerShdw>
          </a:effectLst>
        </p:spPr>
      </p:pic>
      <p:pic>
        <p:nvPicPr>
          <p:cNvPr id="5" name="Picture 4" descr="Diagram, text&#10;&#10;Description automatically generated">
            <a:extLst>
              <a:ext uri="{FF2B5EF4-FFF2-40B4-BE49-F238E27FC236}">
                <a16:creationId xmlns:a16="http://schemas.microsoft.com/office/drawing/2014/main" id="{6A8E2AE5-A465-520B-1B86-E3DAF6B4D8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7650" y="3551582"/>
            <a:ext cx="7403408" cy="17100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7748E4F0-97DF-ECA3-6611-DF7F1C182C8B}"/>
              </a:ext>
            </a:extLst>
          </p:cNvPr>
          <p:cNvSpPr txBox="1"/>
          <p:nvPr/>
        </p:nvSpPr>
        <p:spPr>
          <a:xfrm>
            <a:off x="3331169" y="1805045"/>
            <a:ext cx="726481" cy="646331"/>
          </a:xfrm>
          <a:prstGeom prst="rect">
            <a:avLst/>
          </a:prstGeom>
          <a:noFill/>
        </p:spPr>
        <p:txBody>
          <a:bodyPr wrap="none" rtlCol="0">
            <a:spAutoFit/>
          </a:bodyPr>
          <a:lstStyle/>
          <a:p>
            <a:r>
              <a:rPr lang="en-VN" sz="3600" dirty="0">
                <a:solidFill>
                  <a:srgbClr val="FF0000"/>
                </a:solidFill>
              </a:rPr>
              <a:t>No</a:t>
            </a:r>
          </a:p>
        </p:txBody>
      </p:sp>
      <p:sp>
        <p:nvSpPr>
          <p:cNvPr id="7" name="TextBox 6">
            <a:extLst>
              <a:ext uri="{FF2B5EF4-FFF2-40B4-BE49-F238E27FC236}">
                <a16:creationId xmlns:a16="http://schemas.microsoft.com/office/drawing/2014/main" id="{B5B5F1D6-E4EE-B8C8-2E39-AB084AD8D057}"/>
              </a:ext>
            </a:extLst>
          </p:cNvPr>
          <p:cNvSpPr txBox="1"/>
          <p:nvPr/>
        </p:nvSpPr>
        <p:spPr>
          <a:xfrm>
            <a:off x="8269358" y="4499388"/>
            <a:ext cx="1347164" cy="646331"/>
          </a:xfrm>
          <a:prstGeom prst="rect">
            <a:avLst/>
          </a:prstGeom>
          <a:noFill/>
        </p:spPr>
        <p:txBody>
          <a:bodyPr wrap="none" rtlCol="0">
            <a:spAutoFit/>
          </a:bodyPr>
          <a:lstStyle/>
          <a:p>
            <a:r>
              <a:rPr lang="en-US" sz="3600" dirty="0">
                <a:solidFill>
                  <a:srgbClr val="FF0000"/>
                </a:solidFill>
              </a:rPr>
              <a:t>a</a:t>
            </a:r>
            <a:r>
              <a:rPr lang="en-VN" sz="3600" dirty="0">
                <a:solidFill>
                  <a:srgbClr val="FF0000"/>
                </a:solidFill>
              </a:rPr>
              <a:t>ren’t</a:t>
            </a:r>
          </a:p>
        </p:txBody>
      </p:sp>
    </p:spTree>
    <p:extLst>
      <p:ext uri="{BB962C8B-B14F-4D97-AF65-F5344CB8AC3E}">
        <p14:creationId xmlns:p14="http://schemas.microsoft.com/office/powerpoint/2010/main" val="25130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EC070-EA5B-1B12-E0AD-E9E1B9F5B2F4}"/>
              </a:ext>
            </a:extLst>
          </p:cNvPr>
          <p:cNvSpPr txBox="1"/>
          <p:nvPr/>
        </p:nvSpPr>
        <p:spPr>
          <a:xfrm>
            <a:off x="808382" y="2083904"/>
            <a:ext cx="3638304" cy="76944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VN" sz="4400" dirty="0"/>
              <a:t>Guessing game</a:t>
            </a:r>
          </a:p>
        </p:txBody>
      </p:sp>
      <p:pic>
        <p:nvPicPr>
          <p:cNvPr id="4" name="Picture 3" descr="Icon&#10;&#10;Description automatically generated">
            <a:extLst>
              <a:ext uri="{FF2B5EF4-FFF2-40B4-BE49-F238E27FC236}">
                <a16:creationId xmlns:a16="http://schemas.microsoft.com/office/drawing/2014/main" id="{229F26B1-89A1-ED8C-07A9-026BB0926B0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846282" y="341244"/>
            <a:ext cx="2698624" cy="2690191"/>
          </a:xfrm>
          <a:prstGeom prst="rect">
            <a:avLst/>
          </a:prstGeom>
        </p:spPr>
      </p:pic>
      <p:pic>
        <p:nvPicPr>
          <p:cNvPr id="6" name="Picture 5" descr="Icon&#10;&#10;Description automatically generated">
            <a:extLst>
              <a:ext uri="{FF2B5EF4-FFF2-40B4-BE49-F238E27FC236}">
                <a16:creationId xmlns:a16="http://schemas.microsoft.com/office/drawing/2014/main" id="{9700EAA4-5585-28DF-E539-623526FD0753}"/>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774698" y="1818860"/>
            <a:ext cx="2698624" cy="2690191"/>
          </a:xfrm>
          <a:prstGeom prst="rect">
            <a:avLst/>
          </a:prstGeom>
        </p:spPr>
      </p:pic>
      <p:pic>
        <p:nvPicPr>
          <p:cNvPr id="7" name="Picture 6" descr="Icon&#10;&#10;Description automatically generated">
            <a:extLst>
              <a:ext uri="{FF2B5EF4-FFF2-40B4-BE49-F238E27FC236}">
                <a16:creationId xmlns:a16="http://schemas.microsoft.com/office/drawing/2014/main" id="{08BAD7F3-7776-D70D-79A5-5B1822983B2F}"/>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703114" y="3296476"/>
            <a:ext cx="2698624" cy="2690191"/>
          </a:xfrm>
          <a:prstGeom prst="rect">
            <a:avLst/>
          </a:prstGeom>
        </p:spPr>
      </p:pic>
    </p:spTree>
    <p:extLst>
      <p:ext uri="{BB962C8B-B14F-4D97-AF65-F5344CB8AC3E}">
        <p14:creationId xmlns:p14="http://schemas.microsoft.com/office/powerpoint/2010/main" val="3777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A8CE6-F48A-45D9-90F9-CD009C22DC16}"/>
              </a:ext>
            </a:extLst>
          </p:cNvPr>
          <p:cNvSpPr/>
          <p:nvPr/>
        </p:nvSpPr>
        <p:spPr>
          <a:xfrm>
            <a:off x="137697" y="441932"/>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WB p. 28</a:t>
            </a:r>
          </a:p>
        </p:txBody>
      </p:sp>
      <p:pic>
        <p:nvPicPr>
          <p:cNvPr id="6" name="Picture 5" descr="A picture containing application&#10;&#10;Description automatically generated">
            <a:extLst>
              <a:ext uri="{FF2B5EF4-FFF2-40B4-BE49-F238E27FC236}">
                <a16:creationId xmlns:a16="http://schemas.microsoft.com/office/drawing/2014/main" id="{7A8AA34F-5DA2-F063-CBF1-9686D5E34C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96" y="1450252"/>
            <a:ext cx="10951503" cy="496581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143C8D9-40B8-B57E-D9E5-78ABD8D739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417" y="441932"/>
            <a:ext cx="3327400" cy="1054100"/>
          </a:xfrm>
          <a:prstGeom prst="rect">
            <a:avLst/>
          </a:prstGeom>
          <a:effectLst>
            <a:outerShdw blurRad="50800" dist="38100" dir="2700000" algn="tl" rotWithShape="0">
              <a:prstClr val="black">
                <a:alpha val="40000"/>
              </a:prstClr>
            </a:outerShdw>
          </a:effectLst>
        </p:spPr>
      </p:pic>
      <p:cxnSp>
        <p:nvCxnSpPr>
          <p:cNvPr id="8" name="Curved Connector 7">
            <a:extLst>
              <a:ext uri="{FF2B5EF4-FFF2-40B4-BE49-F238E27FC236}">
                <a16:creationId xmlns:a16="http://schemas.microsoft.com/office/drawing/2014/main" id="{F8F5C699-FB5A-2FF0-F9A1-8C58184EA228}"/>
              </a:ext>
            </a:extLst>
          </p:cNvPr>
          <p:cNvCxnSpPr/>
          <p:nvPr/>
        </p:nvCxnSpPr>
        <p:spPr>
          <a:xfrm rot="10800000" flipV="1">
            <a:off x="2067951" y="3868614"/>
            <a:ext cx="2166424" cy="1603717"/>
          </a:xfrm>
          <a:prstGeom prst="curvedConnector3">
            <a:avLst/>
          </a:prstGeom>
          <a:ln w="28575"/>
        </p:spPr>
        <p:style>
          <a:lnRef idx="1">
            <a:schemeClr val="accent1"/>
          </a:lnRef>
          <a:fillRef idx="0">
            <a:schemeClr val="accent1"/>
          </a:fillRef>
          <a:effectRef idx="0">
            <a:schemeClr val="accent1"/>
          </a:effectRef>
          <a:fontRef idx="minor">
            <a:schemeClr val="tx1"/>
          </a:fontRef>
        </p:style>
      </p:cxnSp>
      <p:cxnSp>
        <p:nvCxnSpPr>
          <p:cNvPr id="9" name="Curved Connector 8">
            <a:extLst>
              <a:ext uri="{FF2B5EF4-FFF2-40B4-BE49-F238E27FC236}">
                <a16:creationId xmlns:a16="http://schemas.microsoft.com/office/drawing/2014/main" id="{1664CF29-840D-B728-FDA0-E99B84527B82}"/>
              </a:ext>
            </a:extLst>
          </p:cNvPr>
          <p:cNvCxnSpPr>
            <a:cxnSpLocks/>
          </p:cNvCxnSpPr>
          <p:nvPr/>
        </p:nvCxnSpPr>
        <p:spPr>
          <a:xfrm rot="10800000" flipV="1">
            <a:off x="6347948" y="3868613"/>
            <a:ext cx="2138289" cy="1603717"/>
          </a:xfrm>
          <a:prstGeom prst="curvedConnector3">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4A71C6ED-A313-28C9-CF0D-88B2B89BAF8C}"/>
              </a:ext>
            </a:extLst>
          </p:cNvPr>
          <p:cNvCxnSpPr>
            <a:cxnSpLocks/>
          </p:cNvCxnSpPr>
          <p:nvPr/>
        </p:nvCxnSpPr>
        <p:spPr>
          <a:xfrm>
            <a:off x="6400799" y="3844052"/>
            <a:ext cx="2085438" cy="1628279"/>
          </a:xfrm>
          <a:prstGeom prst="curvedConnector3">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EF3E5431-454D-D808-C006-2E2D944D9D8E}"/>
              </a:ext>
            </a:extLst>
          </p:cNvPr>
          <p:cNvCxnSpPr>
            <a:cxnSpLocks/>
          </p:cNvCxnSpPr>
          <p:nvPr/>
        </p:nvCxnSpPr>
        <p:spPr>
          <a:xfrm rot="10800000" flipV="1">
            <a:off x="4248444" y="3856330"/>
            <a:ext cx="6262275" cy="1640561"/>
          </a:xfrm>
          <a:prstGeom prst="curvedConnector3">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9B6C3DF-49AD-6EE1-E289-45E8B9175D82}"/>
              </a:ext>
            </a:extLst>
          </p:cNvPr>
          <p:cNvSpPr/>
          <p:nvPr/>
        </p:nvSpPr>
        <p:spPr>
          <a:xfrm>
            <a:off x="4062915" y="409036"/>
            <a:ext cx="2403986" cy="662474"/>
          </a:xfrm>
          <a:prstGeom prst="roundRect">
            <a:avLst/>
          </a:prstGeom>
          <a:solidFill>
            <a:srgbClr val="FFA60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cs typeface="APPLE CHANCERY" panose="03020702040506060504" pitchFamily="66" charset="-79"/>
              </a:rPr>
              <a:t>Let’s play!</a:t>
            </a:r>
            <a:endParaRPr lang="en-VN" sz="3600" b="1" dirty="0">
              <a:solidFill>
                <a:schemeClr val="bg1"/>
              </a:solidFill>
              <a:cs typeface="APPLE CHANCERY" panose="03020702040506060504" pitchFamily="66" charset="-79"/>
            </a:endParaRPr>
          </a:p>
        </p:txBody>
      </p:sp>
      <p:sp>
        <p:nvSpPr>
          <p:cNvPr id="4" name="TextBox 3"/>
          <p:cNvSpPr txBox="1"/>
          <p:nvPr/>
        </p:nvSpPr>
        <p:spPr>
          <a:xfrm>
            <a:off x="8574833" y="886408"/>
            <a:ext cx="3032449" cy="369332"/>
          </a:xfrm>
          <a:prstGeom prst="rect">
            <a:avLst/>
          </a:prstGeom>
          <a:noFill/>
        </p:spPr>
        <p:txBody>
          <a:bodyPr wrap="square" rtlCol="0">
            <a:spAutoFit/>
          </a:bodyPr>
          <a:lstStyle/>
          <a:p>
            <a:r>
              <a:rPr lang="en-US" i="1" dirty="0"/>
              <a:t>Click on the picture below</a:t>
            </a:r>
          </a:p>
        </p:txBody>
      </p:sp>
      <p:sp>
        <p:nvSpPr>
          <p:cNvPr id="5" name="Rectangle 4">
            <a:extLst>
              <a:ext uri="{FF2B5EF4-FFF2-40B4-BE49-F238E27FC236}">
                <a16:creationId xmlns:a16="http://schemas.microsoft.com/office/drawing/2014/main" id="{D0C5364D-9A63-C65B-4647-665BD3734DA5}"/>
              </a:ext>
            </a:extLst>
          </p:cNvPr>
          <p:cNvSpPr/>
          <p:nvPr/>
        </p:nvSpPr>
        <p:spPr>
          <a:xfrm>
            <a:off x="90196" y="382556"/>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DHA App</a:t>
            </a:r>
          </a:p>
        </p:txBody>
      </p:sp>
      <p:pic>
        <p:nvPicPr>
          <p:cNvPr id="6" name="Picture 5">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341" y="1571625"/>
            <a:ext cx="10057381" cy="4475100"/>
          </a:xfrm>
          <a:prstGeom prst="rect">
            <a:avLst/>
          </a:prstGeom>
        </p:spPr>
      </p:pic>
    </p:spTree>
    <p:extLst>
      <p:ext uri="{BB962C8B-B14F-4D97-AF65-F5344CB8AC3E}">
        <p14:creationId xmlns:p14="http://schemas.microsoft.com/office/powerpoint/2010/main" val="1434164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66668" y="1815293"/>
            <a:ext cx="434578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Vocabularies</a:t>
            </a:r>
          </a:p>
          <a:p>
            <a:endParaRPr lang="en-US" sz="3600" i="1" dirty="0">
              <a:solidFill>
                <a:srgbClr val="FF0000"/>
              </a:solidFill>
            </a:endParaRPr>
          </a:p>
          <a:p>
            <a:r>
              <a:rPr lang="en-US" sz="3600" i="1" dirty="0">
                <a:solidFill>
                  <a:srgbClr val="0070C0"/>
                </a:solidFill>
              </a:rPr>
              <a:t>eraser, ruler, pencil, notebook, pencil case</a:t>
            </a:r>
          </a:p>
        </p:txBody>
      </p:sp>
      <p:sp>
        <p:nvSpPr>
          <p:cNvPr id="6" name="Rectangle 5"/>
          <p:cNvSpPr/>
          <p:nvPr/>
        </p:nvSpPr>
        <p:spPr>
          <a:xfrm>
            <a:off x="5780317" y="1818408"/>
            <a:ext cx="603193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i="1" dirty="0">
                <a:solidFill>
                  <a:srgbClr val="0070C0"/>
                </a:solidFill>
              </a:rPr>
              <a:t>Is this your eraser? </a:t>
            </a:r>
            <a:endParaRPr lang="en-US" sz="6000" i="1" dirty="0">
              <a:solidFill>
                <a:srgbClr val="0070C0"/>
              </a:solidFill>
            </a:endParaRPr>
          </a:p>
          <a:p>
            <a:r>
              <a:rPr lang="en-US" sz="3600" i="1" dirty="0">
                <a:solidFill>
                  <a:srgbClr val="0070C0"/>
                </a:solidFill>
              </a:rPr>
              <a:t>- Yes, it is./No, it isn’t. </a:t>
            </a:r>
            <a:endParaRPr lang="en-US" sz="6000" i="1" dirty="0">
              <a:solidFill>
                <a:srgbClr val="0070C0"/>
              </a:solidFill>
            </a:endParaRPr>
          </a:p>
          <a:p>
            <a:r>
              <a:rPr lang="en-US" sz="3600" i="1" dirty="0">
                <a:solidFill>
                  <a:srgbClr val="0070C0"/>
                </a:solidFill>
              </a:rPr>
              <a:t>Are these your notebooks?  </a:t>
            </a:r>
          </a:p>
          <a:p>
            <a:r>
              <a:rPr lang="en-US" sz="3600" i="1" dirty="0">
                <a:solidFill>
                  <a:srgbClr val="0070C0"/>
                </a:solidFill>
              </a:rPr>
              <a:t>- Yes, they are./No, they aren't. </a:t>
            </a:r>
            <a:endParaRPr lang="en-US" sz="6000" i="1" dirty="0">
              <a:solidFill>
                <a:srgbClr val="0070C0"/>
              </a:solidFill>
            </a:endParaRP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the structures and make sentences using them. </a:t>
            </a:r>
          </a:p>
          <a:p>
            <a:pPr marL="571500" indent="-571500">
              <a:buFontTx/>
              <a:buChar char="-"/>
            </a:pPr>
            <a:r>
              <a:rPr lang="en-US" sz="3600" i="1" dirty="0">
                <a:solidFill>
                  <a:srgbClr val="0070C0"/>
                </a:solidFill>
              </a:rPr>
              <a:t>Do the exercises on page 28 WB </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Notebook</a:t>
            </a:r>
            <a:r>
              <a:rPr lang="en-US" sz="3600" i="1" dirty="0">
                <a:solidFill>
                  <a:srgbClr val="0070C0"/>
                </a:solidFill>
              </a:rPr>
              <a:t> on page 22.</a:t>
            </a:r>
            <a:endParaRPr lang="en-US" sz="3600" i="1" dirty="0">
              <a:solidFill>
                <a:srgbClr val="FF0000"/>
              </a:solidFill>
            </a:endParaRPr>
          </a:p>
          <a:p>
            <a:pPr marL="571500" indent="-571500">
              <a:buFontTx/>
              <a:buChar char="-"/>
            </a:pPr>
            <a:r>
              <a:rPr lang="en-US" sz="3600" i="1" dirty="0">
                <a:solidFill>
                  <a:srgbClr val="0070C0"/>
                </a:solidFill>
              </a:rPr>
              <a:t>Prepare the next lesson (page 39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DHA App </a:t>
            </a:r>
            <a:r>
              <a:rPr lang="en-US" sz="3600" i="1" dirty="0">
                <a:solidFill>
                  <a:srgbClr val="0070C0"/>
                </a:solidFill>
              </a:rPr>
              <a:t>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881723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61" y="1298575"/>
            <a:ext cx="12169939" cy="4253140"/>
          </a:xfrm>
          <a:prstGeom prst="rect">
            <a:avLst/>
          </a:prstGeom>
        </p:spPr>
      </p:pic>
      <p:sp>
        <p:nvSpPr>
          <p:cNvPr id="3" name="TextBox 2"/>
          <p:cNvSpPr txBox="1"/>
          <p:nvPr/>
        </p:nvSpPr>
        <p:spPr>
          <a:xfrm>
            <a:off x="4735025" y="5659275"/>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165367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28466-E1D1-A11B-6438-C3DE0CB79646}"/>
              </a:ext>
            </a:extLst>
          </p:cNvPr>
          <p:cNvSpPr txBox="1"/>
          <p:nvPr/>
        </p:nvSpPr>
        <p:spPr>
          <a:xfrm>
            <a:off x="1796162" y="2363134"/>
            <a:ext cx="5344733"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VN" sz="6000" b="1" dirty="0">
                <a:ln/>
                <a:solidFill>
                  <a:schemeClr val="accent6"/>
                </a:solidFill>
              </a:rPr>
              <a:t>What’s missing?</a:t>
            </a:r>
          </a:p>
        </p:txBody>
      </p:sp>
      <p:sp>
        <p:nvSpPr>
          <p:cNvPr id="3" name="TextBox 2">
            <a:extLst>
              <a:ext uri="{FF2B5EF4-FFF2-40B4-BE49-F238E27FC236}">
                <a16:creationId xmlns:a16="http://schemas.microsoft.com/office/drawing/2014/main" id="{7BFF6D59-6477-48C3-4FEA-4F8E6FCCAE30}"/>
              </a:ext>
            </a:extLst>
          </p:cNvPr>
          <p:cNvSpPr txBox="1"/>
          <p:nvPr/>
        </p:nvSpPr>
        <p:spPr>
          <a:xfrm>
            <a:off x="3127440" y="543093"/>
            <a:ext cx="2842445" cy="769441"/>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VN" sz="4400" b="1" dirty="0"/>
              <a:t>LET’S PLAY!</a:t>
            </a:r>
          </a:p>
        </p:txBody>
      </p:sp>
      <p:pic>
        <p:nvPicPr>
          <p:cNvPr id="5" name="Picture 4" descr="Icon&#10;&#10;Description automatically generated">
            <a:extLst>
              <a:ext uri="{FF2B5EF4-FFF2-40B4-BE49-F238E27FC236}">
                <a16:creationId xmlns:a16="http://schemas.microsoft.com/office/drawing/2014/main" id="{2FBA4625-4CF0-88B8-1279-CF42C09D5DE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59118" y="965615"/>
            <a:ext cx="4588239" cy="4588239"/>
          </a:xfrm>
          <a:prstGeom prst="rect">
            <a:avLst/>
          </a:prstGeom>
        </p:spPr>
      </p:pic>
    </p:spTree>
    <p:extLst>
      <p:ext uri="{BB962C8B-B14F-4D97-AF65-F5344CB8AC3E}">
        <p14:creationId xmlns:p14="http://schemas.microsoft.com/office/powerpoint/2010/main" val="310064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90881"/>
            <a:ext cx="10506272" cy="6958861"/>
          </a:xfrm>
          <a:prstGeom prst="rect">
            <a:avLst/>
          </a:prstGeom>
        </p:spPr>
      </p:pic>
      <p:sp>
        <p:nvSpPr>
          <p:cNvPr id="6" name="Oval 5"/>
          <p:cNvSpPr/>
          <p:nvPr/>
        </p:nvSpPr>
        <p:spPr>
          <a:xfrm>
            <a:off x="2208413" y="6708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New words</a:t>
            </a:r>
          </a:p>
          <a:p>
            <a:pPr algn="ctr"/>
            <a:r>
              <a:rPr lang="en-US" sz="3600" b="1" i="1" dirty="0">
                <a:solidFill>
                  <a:schemeClr val="bg1"/>
                </a:solidFill>
              </a:rPr>
              <a:t>eraser </a:t>
            </a:r>
          </a:p>
          <a:p>
            <a:pPr algn="ctr"/>
            <a:r>
              <a:rPr lang="en-US" sz="3600" b="1" i="1" dirty="0">
                <a:solidFill>
                  <a:schemeClr val="bg1"/>
                </a:solidFill>
              </a:rPr>
              <a:t>ruler</a:t>
            </a:r>
          </a:p>
          <a:p>
            <a:pPr algn="ctr"/>
            <a:r>
              <a:rPr lang="en-US" sz="3600" b="1" i="1" dirty="0">
                <a:solidFill>
                  <a:schemeClr val="bg1"/>
                </a:solidFill>
              </a:rPr>
              <a:t>pencil </a:t>
            </a:r>
          </a:p>
          <a:p>
            <a:pPr algn="ctr"/>
            <a:r>
              <a:rPr lang="en-US" sz="3600" b="1" i="1" dirty="0">
                <a:solidFill>
                  <a:schemeClr val="bg1"/>
                </a:solidFill>
              </a:rPr>
              <a:t>notebook</a:t>
            </a:r>
          </a:p>
          <a:p>
            <a:pPr algn="ctr"/>
            <a:r>
              <a:rPr lang="en-US" sz="3600" b="1" i="1" dirty="0">
                <a:solidFill>
                  <a:schemeClr val="bg1"/>
                </a:solidFill>
              </a:rPr>
              <a:t>pencil case</a:t>
            </a:r>
            <a:endParaRPr lang="en-US" b="1" i="1" dirty="0">
              <a:solidFill>
                <a:schemeClr val="bg1"/>
              </a:solidFill>
            </a:endParaRPr>
          </a:p>
        </p:txBody>
      </p:sp>
    </p:spTree>
    <p:extLst>
      <p:ext uri="{BB962C8B-B14F-4D97-AF65-F5344CB8AC3E}">
        <p14:creationId xmlns:p14="http://schemas.microsoft.com/office/powerpoint/2010/main" val="158729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8" y="0"/>
            <a:ext cx="10287000" cy="6858000"/>
          </a:xfrm>
          <a:prstGeom prst="rect">
            <a:avLst/>
          </a:prstGeom>
        </p:spPr>
      </p:pic>
      <p:sp>
        <p:nvSpPr>
          <p:cNvPr id="3" name="TextBox 2"/>
          <p:cNvSpPr txBox="1"/>
          <p:nvPr/>
        </p:nvSpPr>
        <p:spPr>
          <a:xfrm>
            <a:off x="3750906" y="4114805"/>
            <a:ext cx="3750905" cy="923330"/>
          </a:xfrm>
          <a:prstGeom prst="rect">
            <a:avLst/>
          </a:prstGeom>
          <a:noFill/>
        </p:spPr>
        <p:txBody>
          <a:bodyPr wrap="square" rtlCol="0">
            <a:spAutoFit/>
          </a:bodyPr>
          <a:lstStyle/>
          <a:p>
            <a:r>
              <a:rPr lang="en-US" sz="5400" dirty="0">
                <a:solidFill>
                  <a:schemeClr val="bg1"/>
                </a:solidFill>
              </a:rPr>
              <a:t>Presentation</a:t>
            </a:r>
            <a:endParaRPr lang="en-US" sz="2400" dirty="0">
              <a:solidFill>
                <a:schemeClr val="bg1"/>
              </a:solidFill>
            </a:endParaRPr>
          </a:p>
        </p:txBody>
      </p:sp>
    </p:spTree>
    <p:extLst>
      <p:ext uri="{BB962C8B-B14F-4D97-AF65-F5344CB8AC3E}">
        <p14:creationId xmlns:p14="http://schemas.microsoft.com/office/powerpoint/2010/main" val="158038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D2-TRACK 1.mp3" descr="CD2-TRACK 1.mp3">
            <a:hlinkClick r:id="" action="ppaction://media"/>
            <a:extLst>
              <a:ext uri="{FF2B5EF4-FFF2-40B4-BE49-F238E27FC236}">
                <a16:creationId xmlns:a16="http://schemas.microsoft.com/office/drawing/2014/main" id="{EFF1DDCA-2F6D-20F3-9E56-D61737D904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51606" y="523922"/>
            <a:ext cx="812800" cy="812800"/>
          </a:xfrm>
          <a:prstGeom prst="rect">
            <a:avLst/>
          </a:prstGeom>
        </p:spPr>
      </p:pic>
      <p:sp>
        <p:nvSpPr>
          <p:cNvPr id="17" name="TextBox 16"/>
          <p:cNvSpPr txBox="1"/>
          <p:nvPr/>
        </p:nvSpPr>
        <p:spPr>
          <a:xfrm>
            <a:off x="7882698" y="560990"/>
            <a:ext cx="4124138" cy="369332"/>
          </a:xfrm>
          <a:prstGeom prst="rect">
            <a:avLst/>
          </a:prstGeom>
          <a:noFill/>
        </p:spPr>
        <p:txBody>
          <a:bodyPr wrap="square" rtlCol="0">
            <a:spAutoFit/>
          </a:bodyPr>
          <a:lstStyle/>
          <a:p>
            <a:r>
              <a:rPr lang="en-US" i="1" dirty="0">
                <a:solidFill>
                  <a:srgbClr val="FF0000"/>
                </a:solidFill>
              </a:rPr>
              <a:t>Listen and point.</a:t>
            </a:r>
          </a:p>
        </p:txBody>
      </p:sp>
      <p:pic>
        <p:nvPicPr>
          <p:cNvPr id="4" name="Picture 3" descr="A picture containing logo&#10;&#10;Description automatically generated">
            <a:extLst>
              <a:ext uri="{FF2B5EF4-FFF2-40B4-BE49-F238E27FC236}">
                <a16:creationId xmlns:a16="http://schemas.microsoft.com/office/drawing/2014/main" id="{D2932632-AC6A-0CD6-CC1C-5376A8078C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424" y="466772"/>
            <a:ext cx="6210300" cy="927100"/>
          </a:xfrm>
          <a:prstGeom prst="rect">
            <a:avLst/>
          </a:prstGeom>
          <a:effectLst>
            <a:outerShdw blurRad="50800" dist="38100" dir="2700000" algn="tl" rotWithShape="0">
              <a:prstClr val="black">
                <a:alpha val="40000"/>
              </a:prstClr>
            </a:outerShdw>
          </a:effectLst>
        </p:spPr>
      </p:pic>
      <p:pic>
        <p:nvPicPr>
          <p:cNvPr id="25" name="Picture 24" descr="Text&#10;&#10;Description automatically generated with medium confidence">
            <a:extLst>
              <a:ext uri="{FF2B5EF4-FFF2-40B4-BE49-F238E27FC236}">
                <a16:creationId xmlns:a16="http://schemas.microsoft.com/office/drawing/2014/main" id="{204E9BF8-6DE3-8C21-AFD2-C0291E01B7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157119"/>
            <a:ext cx="2526973" cy="2425153"/>
          </a:xfrm>
          <a:prstGeom prst="rect">
            <a:avLst/>
          </a:prstGeom>
        </p:spPr>
      </p:pic>
      <p:pic>
        <p:nvPicPr>
          <p:cNvPr id="27" name="Picture 26" descr="Text&#10;&#10;Description automatically generated with medium confidence">
            <a:extLst>
              <a:ext uri="{FF2B5EF4-FFF2-40B4-BE49-F238E27FC236}">
                <a16:creationId xmlns:a16="http://schemas.microsoft.com/office/drawing/2014/main" id="{62777CCC-989B-8FF3-9986-0CB99E3EC1A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77404" y="2244291"/>
            <a:ext cx="2447059" cy="2348459"/>
          </a:xfrm>
          <a:prstGeom prst="rect">
            <a:avLst/>
          </a:prstGeom>
        </p:spPr>
      </p:pic>
      <p:pic>
        <p:nvPicPr>
          <p:cNvPr id="29" name="Picture 28" descr="A picture containing text, stationary, writing implement, screenshot&#10;&#10;Description automatically generated">
            <a:extLst>
              <a:ext uri="{FF2B5EF4-FFF2-40B4-BE49-F238E27FC236}">
                <a16:creationId xmlns:a16="http://schemas.microsoft.com/office/drawing/2014/main" id="{9F70E0D2-6A2A-077D-F99D-1DCE44758F4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4894" y="2157119"/>
            <a:ext cx="2526973" cy="2425153"/>
          </a:xfrm>
          <a:prstGeom prst="rect">
            <a:avLst/>
          </a:prstGeom>
        </p:spPr>
      </p:pic>
      <p:pic>
        <p:nvPicPr>
          <p:cNvPr id="31" name="Picture 30" descr="A picture containing shape&#10;&#10;Description automatically generated">
            <a:extLst>
              <a:ext uri="{FF2B5EF4-FFF2-40B4-BE49-F238E27FC236}">
                <a16:creationId xmlns:a16="http://schemas.microsoft.com/office/drawing/2014/main" id="{A040A443-72F4-09EF-BC12-0D39F63DD7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65030" y="2127437"/>
            <a:ext cx="2579737" cy="2475791"/>
          </a:xfrm>
          <a:prstGeom prst="rect">
            <a:avLst/>
          </a:prstGeom>
        </p:spPr>
      </p:pic>
      <p:pic>
        <p:nvPicPr>
          <p:cNvPr id="33" name="Picture 32" descr="Application&#10;&#10;Description automatically generated with medium confidence">
            <a:extLst>
              <a:ext uri="{FF2B5EF4-FFF2-40B4-BE49-F238E27FC236}">
                <a16:creationId xmlns:a16="http://schemas.microsoft.com/office/drawing/2014/main" id="{3C4ABA56-F045-88F6-1BF9-3979450D61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49788" y="2199161"/>
            <a:ext cx="2438663" cy="2340402"/>
          </a:xfrm>
          <a:prstGeom prst="rect">
            <a:avLst/>
          </a:prstGeom>
        </p:spPr>
      </p:pic>
      <p:sp>
        <p:nvSpPr>
          <p:cNvPr id="10" name="TextBox 9">
            <a:extLst>
              <a:ext uri="{FF2B5EF4-FFF2-40B4-BE49-F238E27FC236}">
                <a16:creationId xmlns:a16="http://schemas.microsoft.com/office/drawing/2014/main" id="{63084E8B-C871-5EA4-E5B4-7FD0E094BEC7}"/>
              </a:ext>
            </a:extLst>
          </p:cNvPr>
          <p:cNvSpPr txBox="1"/>
          <p:nvPr/>
        </p:nvSpPr>
        <p:spPr>
          <a:xfrm>
            <a:off x="7401867" y="945212"/>
            <a:ext cx="3628398" cy="369332"/>
          </a:xfrm>
          <a:prstGeom prst="rect">
            <a:avLst/>
          </a:prstGeom>
          <a:noFill/>
        </p:spPr>
        <p:txBody>
          <a:bodyPr wrap="square" rtlCol="0">
            <a:spAutoFit/>
          </a:bodyPr>
          <a:lstStyle/>
          <a:p>
            <a:r>
              <a:rPr lang="en-US" i="1" dirty="0">
                <a:solidFill>
                  <a:srgbClr val="FF0000"/>
                </a:solidFill>
              </a:rPr>
              <a:t>Click the icon to hear the sound.</a:t>
            </a:r>
          </a:p>
        </p:txBody>
      </p:sp>
    </p:spTree>
    <p:extLst>
      <p:ext uri="{BB962C8B-B14F-4D97-AF65-F5344CB8AC3E}">
        <p14:creationId xmlns:p14="http://schemas.microsoft.com/office/powerpoint/2010/main" val="4170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8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6701</TotalTime>
  <Words>631</Words>
  <Application>Microsoft Office PowerPoint</Application>
  <PresentationFormat>Màn hình rộng</PresentationFormat>
  <Paragraphs>132</Paragraphs>
  <Slides>41</Slides>
  <Notes>3</Notes>
  <HiddenSlides>0</HiddenSlides>
  <MMClips>8</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41</vt:i4>
      </vt:variant>
    </vt:vector>
  </HeadingPairs>
  <TitlesOfParts>
    <vt:vector size="46" baseType="lpstr">
      <vt:lpstr>Arial</vt:lpstr>
      <vt:lpstr>Britannic Bold</vt:lpstr>
      <vt:lpstr>Calibri</vt:lpstr>
      <vt:lpstr>Cooper Black</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1</cp:lastModifiedBy>
  <cp:revision>136</cp:revision>
  <dcterms:created xsi:type="dcterms:W3CDTF">2020-12-08T03:17:05Z</dcterms:created>
  <dcterms:modified xsi:type="dcterms:W3CDTF">2022-08-02T01:46:43Z</dcterms:modified>
</cp:coreProperties>
</file>