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304" r:id="rId3"/>
    <p:sldId id="302" r:id="rId4"/>
    <p:sldId id="292" r:id="rId5"/>
    <p:sldId id="360" r:id="rId6"/>
    <p:sldId id="382" r:id="rId7"/>
    <p:sldId id="383" r:id="rId8"/>
    <p:sldId id="384" r:id="rId9"/>
    <p:sldId id="385" r:id="rId10"/>
    <p:sldId id="334" r:id="rId11"/>
    <p:sldId id="306" r:id="rId12"/>
    <p:sldId id="386" r:id="rId13"/>
    <p:sldId id="355" r:id="rId14"/>
    <p:sldId id="402" r:id="rId15"/>
    <p:sldId id="387" r:id="rId16"/>
    <p:sldId id="374" r:id="rId17"/>
    <p:sldId id="357" r:id="rId18"/>
    <p:sldId id="365" r:id="rId19"/>
    <p:sldId id="366" r:id="rId20"/>
    <p:sldId id="367" r:id="rId21"/>
    <p:sldId id="368" r:id="rId22"/>
    <p:sldId id="369" r:id="rId23"/>
    <p:sldId id="392" r:id="rId24"/>
    <p:sldId id="395" r:id="rId25"/>
    <p:sldId id="393" r:id="rId26"/>
    <p:sldId id="396" r:id="rId27"/>
    <p:sldId id="401" r:id="rId28"/>
    <p:sldId id="337" r:id="rId29"/>
    <p:sldId id="403" r:id="rId30"/>
    <p:sldId id="358" r:id="rId31"/>
    <p:sldId id="336" r:id="rId32"/>
    <p:sldId id="359" r:id="rId33"/>
    <p:sldId id="404" r:id="rId34"/>
    <p:sldId id="405" r:id="rId35"/>
    <p:sldId id="406" r:id="rId36"/>
    <p:sldId id="407" r:id="rId37"/>
    <p:sldId id="408" r:id="rId38"/>
    <p:sldId id="315" r:id="rId39"/>
    <p:sldId id="409" r:id="rId40"/>
    <p:sldId id="389" r:id="rId41"/>
    <p:sldId id="371" r:id="rId42"/>
    <p:sldId id="331" r:id="rId43"/>
    <p:sldId id="295" r:id="rId44"/>
    <p:sldId id="390" r:id="rId45"/>
    <p:sldId id="34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77423" autoAdjust="0"/>
  </p:normalViewPr>
  <p:slideViewPr>
    <p:cSldViewPr snapToGrid="0">
      <p:cViewPr varScale="1">
        <p:scale>
          <a:sx n="58" d="100"/>
          <a:sy n="58" d="100"/>
        </p:scale>
        <p:origin x="9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1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854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audio" Target="../media/media5.mp3"/><Relationship Id="rId16" Type="http://schemas.openxmlformats.org/officeDocument/2006/relationships/image" Target="../media/image23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2.xml"/><Relationship Id="rId5" Type="http://schemas.microsoft.com/office/2007/relationships/media" Target="../media/media7.mp3"/><Relationship Id="rId15" Type="http://schemas.openxmlformats.org/officeDocument/2006/relationships/image" Target="../media/image22.png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7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4.xml"/><Relationship Id="rId5" Type="http://schemas.microsoft.com/office/2007/relationships/media" Target="../media/media9.mp3"/><Relationship Id="rId10" Type="http://schemas.openxmlformats.org/officeDocument/2006/relationships/audio" Target="../media/media6.mp3"/><Relationship Id="rId4" Type="http://schemas.openxmlformats.org/officeDocument/2006/relationships/audio" Target="../media/media5.mp3"/><Relationship Id="rId9" Type="http://schemas.microsoft.com/office/2007/relationships/media" Target="../media/media6.mp3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5.png"/><Relationship Id="rId11" Type="http://schemas.openxmlformats.org/officeDocument/2006/relationships/image" Target="../media/image9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9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9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7" y="313510"/>
            <a:ext cx="9793978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5793375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grandfather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grandmother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uncle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aunt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cousin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568" y="5341174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ɡrænfɑːðər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300" y="5334493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5727" y="5355029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ʌŋkl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chú</a:t>
            </a:r>
            <a:r>
              <a:rPr lang="en-US" sz="2000" dirty="0"/>
              <a:t>, </a:t>
            </a:r>
            <a:r>
              <a:rPr lang="en-US" sz="2000" dirty="0" err="1"/>
              <a:t>bác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7050" y="537017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ænt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cô</a:t>
            </a:r>
            <a:r>
              <a:rPr lang="en-US" sz="2000" dirty="0"/>
              <a:t>, </a:t>
            </a:r>
            <a:r>
              <a:rPr lang="en-US" sz="2000" dirty="0" err="1"/>
              <a:t>dì</a:t>
            </a:r>
            <a:r>
              <a:rPr lang="en-US" sz="2000" dirty="0"/>
              <a:t>, </a:t>
            </a:r>
            <a:r>
              <a:rPr lang="en-US" sz="2000" dirty="0" err="1"/>
              <a:t>mợ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53264" y="537017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kʌzn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chị</a:t>
            </a:r>
            <a:r>
              <a:rPr lang="en-US" dirty="0"/>
              <a:t>/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4152" y="569073"/>
            <a:ext cx="39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au_t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gr_nd_athe</a:t>
            </a:r>
            <a:r>
              <a:rPr lang="en-US" altLang="ko-KR" sz="3067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c _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us_n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2698800" y="2665541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uncl</a:t>
            </a:r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5795888" y="2691947"/>
            <a:ext cx="3115232" cy="1542829"/>
            <a:chOff x="3133660" y="699818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3133660" y="699818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3610732" y="973206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sp>
        <p:nvSpPr>
          <p:cNvPr id="25" name="number 5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4476421" y="4278059"/>
            <a:ext cx="3085511" cy="1440420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g_an_mo_her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6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4362343" y="4269946"/>
            <a:ext cx="3085511" cy="1556069"/>
            <a:chOff x="2490652" y="661852"/>
            <a:chExt cx="1680754" cy="1680754"/>
          </a:xfrm>
        </p:grpSpPr>
        <p:sp>
          <p:nvSpPr>
            <p:cNvPr id="27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2726184" y="1110947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5811695" y="1105909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a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18" name="ans 1"/>
          <p:cNvSpPr txBox="1"/>
          <p:nvPr/>
        </p:nvSpPr>
        <p:spPr>
          <a:xfrm>
            <a:off x="4179500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pic>
        <p:nvPicPr>
          <p:cNvPr id="21" name="grandfa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0315" y="1514840"/>
            <a:ext cx="20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2345" y="1516404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7760" y="1526256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47" name="cous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18780" y="308314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49" name="unc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05298" y="423909"/>
            <a:ext cx="487363" cy="4873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40302" y="3134350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53" name="grandmoth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5633" y="436259"/>
            <a:ext cx="487363" cy="4873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72034" y="4661347"/>
            <a:ext cx="22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>
                <a:solidFill>
                  <a:schemeClr val="bg1"/>
                </a:solidFill>
              </a:rPr>
              <a:t>     </a:t>
            </a:r>
            <a:r>
              <a:rPr lang="en-US" sz="3600" b="1" dirty="0">
                <a:solidFill>
                  <a:srgbClr val="FF0000"/>
                </a:solidFill>
              </a:rPr>
              <a:t>d      t</a:t>
            </a:r>
            <a:r>
              <a:rPr lang="en-US" dirty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8" name="oval 5"/>
          <p:cNvSpPr/>
          <p:nvPr/>
        </p:nvSpPr>
        <p:spPr>
          <a:xfrm>
            <a:off x="5606751" y="6104001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033760" y="423909"/>
            <a:ext cx="960120" cy="54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598615" y="2682095"/>
            <a:ext cx="247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2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7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34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18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5" grpId="0"/>
      <p:bldP spid="46" grpId="0"/>
      <p:bldP spid="48" grpId="0"/>
      <p:bldP spid="50" grpId="0"/>
      <p:bldP spid="54" grpId="0"/>
      <p:bldP spid="59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939"/>
            <a:ext cx="62388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97552"/>
            <a:ext cx="387927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75" y="1197552"/>
            <a:ext cx="3817361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618" y="1207077"/>
            <a:ext cx="4063278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1233055"/>
            <a:ext cx="3269673" cy="2682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77" y="4019550"/>
            <a:ext cx="27622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9" y="4991100"/>
            <a:ext cx="18002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660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641838"/>
            <a:ext cx="3214254" cy="31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59" y="3963698"/>
            <a:ext cx="1800225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959" y="4944773"/>
            <a:ext cx="18002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1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89" y="736455"/>
            <a:ext cx="2714192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72" y="3327039"/>
            <a:ext cx="1800225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72" y="4405746"/>
            <a:ext cx="180975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014" y="501163"/>
            <a:ext cx="2897332" cy="294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42" y="3469698"/>
            <a:ext cx="1800225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341" y="4462896"/>
            <a:ext cx="18002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80" y="2391624"/>
            <a:ext cx="3383280" cy="3918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581" y="2434080"/>
            <a:ext cx="4343400" cy="3876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9955" y="5602603"/>
            <a:ext cx="34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val="2086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4939" y="1946364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5659" y="1953439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56059" y="1960515"/>
            <a:ext cx="2670181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1624"/>
            <a:ext cx="3479799" cy="403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317" y="564370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408" y="2476163"/>
            <a:ext cx="3357203" cy="3931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713" y="2476163"/>
            <a:ext cx="3313288" cy="3954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5477" y="5643700"/>
            <a:ext cx="30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2300" y="5676823"/>
            <a:ext cx="314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val="531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1557867"/>
            <a:ext cx="5185249" cy="218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3973688"/>
            <a:ext cx="5622138" cy="2280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801" y="5012266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3518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58" y="1384754"/>
            <a:ext cx="5997275" cy="246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20" y="3849512"/>
            <a:ext cx="6249247" cy="244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399" y="2617133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082" y="4967111"/>
            <a:ext cx="343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val="34695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599" y="1543050"/>
            <a:ext cx="9404228" cy="4553227"/>
          </a:xfrm>
          <a:prstGeom prst="rect">
            <a:avLst/>
          </a:prstGeom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64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2153" y="646504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Who's he/she? - He’s/ She's my….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307" y="3223555"/>
            <a:ext cx="7666893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What's his/her name? - His/her name's ...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learn, practice and use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grandfather, grandmother, uncle, aunt, cousin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Who’s she? – She’s my aunt.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What’s her name? – Her name’s May.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6" y="2385060"/>
            <a:ext cx="2179590" cy="252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825" y="2385060"/>
            <a:ext cx="1966775" cy="252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197" y="2385060"/>
            <a:ext cx="2872468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374" y="2251710"/>
            <a:ext cx="36766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6890" y="3494722"/>
            <a:ext cx="39433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5387" y="3671343"/>
            <a:ext cx="3752850" cy="809625"/>
          </a:xfrm>
          <a:prstGeom prst="rect">
            <a:avLst/>
          </a:prstGeom>
        </p:spPr>
      </p:pic>
      <p:pic>
        <p:nvPicPr>
          <p:cNvPr id="11" name="CD1-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49348" y="485095"/>
            <a:ext cx="235676" cy="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3193"/>
            <a:ext cx="1528355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351064"/>
            <a:ext cx="569595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02" y="1151164"/>
            <a:ext cx="1614351" cy="1448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602" y="1249601"/>
            <a:ext cx="4753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Who’s ___________?</a:t>
            </a:r>
          </a:p>
          <a:p>
            <a:r>
              <a:rPr lang="en-US" sz="3600" dirty="0"/>
              <a:t>B:  He’s _____________.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55" y="1271412"/>
            <a:ext cx="455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A: Who’s he? </a:t>
            </a:r>
            <a:br>
              <a:rPr lang="en-US" sz="3600" dirty="0"/>
            </a:br>
            <a:r>
              <a:rPr lang="en-US" sz="3600" dirty="0"/>
              <a:t>B: He’s my________.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5527" y="180359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>
            <a:off x="0" y="3840480"/>
            <a:ext cx="152835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355" y="4168738"/>
            <a:ext cx="426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 his name? </a:t>
            </a:r>
            <a:br>
              <a:rPr lang="en-US" sz="3600" dirty="0"/>
            </a:br>
            <a:r>
              <a:rPr lang="en-US" sz="3600" dirty="0"/>
              <a:t>B: His name’s ______.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92" y="3903012"/>
            <a:ext cx="1614805" cy="200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5633" y="4168738"/>
            <a:ext cx="482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What’s___________? </a:t>
            </a:r>
            <a:br>
              <a:rPr lang="en-US" sz="3600" dirty="0"/>
            </a:br>
            <a:r>
              <a:rPr lang="en-US" sz="3600" dirty="0"/>
              <a:t>B: Her___________.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60603" y="4722735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7140" y="4116487"/>
            <a:ext cx="214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7" y="4696609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name’s Lucy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4490" y="1229005"/>
            <a:ext cx="18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5987" y="1755765"/>
            <a:ext cx="31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grandfather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482" y="588412"/>
            <a:ext cx="8450696" cy="112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26" y="737443"/>
            <a:ext cx="179319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482" y="1715912"/>
            <a:ext cx="8657070" cy="3787468"/>
          </a:xfrm>
          <a:prstGeom prst="rect">
            <a:avLst/>
          </a:prstGeom>
        </p:spPr>
      </p:pic>
      <p:pic>
        <p:nvPicPr>
          <p:cNvPr id="5" name="TRACK 13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6496" y="102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758" y="1061157"/>
            <a:ext cx="8588484" cy="42920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74583">
            <a:off x="2393244" y="1682045"/>
            <a:ext cx="3397956" cy="2325512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3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0814" y="5737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72" y="1049867"/>
            <a:ext cx="8725656" cy="4470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74583">
            <a:off x="6369828" y="1406622"/>
            <a:ext cx="3397956" cy="2969299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13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0503" y="463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5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26" y="1230490"/>
            <a:ext cx="8702794" cy="4299682"/>
          </a:xfrm>
          <a:prstGeom prst="rect">
            <a:avLst/>
          </a:prstGeom>
        </p:spPr>
      </p:pic>
      <p:pic>
        <p:nvPicPr>
          <p:cNvPr id="3" name="TRACK 13 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3436" y="565502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574583">
            <a:off x="6402481" y="1691355"/>
            <a:ext cx="3397956" cy="281898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599" y="1543050"/>
            <a:ext cx="9404228" cy="4553227"/>
          </a:xfrm>
          <a:prstGeom prst="rect">
            <a:avLst/>
          </a:prstGeom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52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5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28" y="459004"/>
            <a:ext cx="2166529" cy="18232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05" y="2604640"/>
            <a:ext cx="2216227" cy="155045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2" y="4477508"/>
            <a:ext cx="2081975" cy="181261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750" y="1351369"/>
            <a:ext cx="2158963" cy="1891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059" y="3513044"/>
            <a:ext cx="1986224" cy="19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563" y="1488846"/>
            <a:ext cx="1055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Draw your family members and talk with your partner.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72" y="3505200"/>
            <a:ext cx="1676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👩</a:t>
            </a:r>
          </a:p>
          <a:p>
            <a:r>
              <a:rPr lang="en-US" sz="2400" b="1" dirty="0"/>
              <a:t>STUDENT 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291498"/>
            <a:ext cx="287655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13" y="4334507"/>
            <a:ext cx="3943350" cy="92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0909" y="3347383"/>
            <a:ext cx="16211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👨</a:t>
            </a:r>
          </a:p>
          <a:p>
            <a:r>
              <a:rPr lang="en-US" sz="2400" b="1" dirty="0"/>
              <a:t>STUDENT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655" y="3215476"/>
            <a:ext cx="3380509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291" y="4474696"/>
            <a:ext cx="356061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grandfather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grandmother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uncle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aunt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cousin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Who's he/she?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He’s/ She's my….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What's his/her name?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His/her name's ...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20)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567613" y="800101"/>
            <a:ext cx="6714931" cy="393815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 game </a:t>
            </a:r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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515"/>
          <a:stretch/>
        </p:blipFill>
        <p:spPr>
          <a:xfrm>
            <a:off x="4066312" y="938405"/>
            <a:ext cx="3798586" cy="326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3083" y="4547286"/>
            <a:ext cx="3405044" cy="82790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693" y="4544192"/>
            <a:ext cx="254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father</a:t>
            </a:r>
          </a:p>
        </p:txBody>
      </p:sp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5504" y="614319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5495" y="385011"/>
            <a:ext cx="1411705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10" y="922421"/>
            <a:ext cx="4061498" cy="3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/>
          <a:stretch/>
        </p:blipFill>
        <p:spPr>
          <a:xfrm>
            <a:off x="3694725" y="938405"/>
            <a:ext cx="3715806" cy="3064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5487" y="4338739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7010" y="4335645"/>
            <a:ext cx="272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sister</a:t>
            </a:r>
          </a:p>
        </p:txBody>
      </p:sp>
      <p:pic>
        <p:nvPicPr>
          <p:cNvPr id="5" name="si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915" y="72189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9032" y="449179"/>
            <a:ext cx="1283368" cy="96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86" y="930442"/>
            <a:ext cx="3715806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282"/>
          <a:stretch/>
        </p:blipFill>
        <p:spPr>
          <a:xfrm>
            <a:off x="3914274" y="577515"/>
            <a:ext cx="3785937" cy="3384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9095" y="4447940"/>
            <a:ext cx="29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mother</a:t>
            </a:r>
          </a:p>
        </p:txBody>
      </p:sp>
      <p:pic>
        <p:nvPicPr>
          <p:cNvPr id="5" name="m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2072" y="954672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82943" y="954672"/>
            <a:ext cx="832757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320" y="569073"/>
            <a:ext cx="4095023" cy="33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316"/>
          <a:stretch/>
        </p:blipFill>
        <p:spPr>
          <a:xfrm>
            <a:off x="3914274" y="786063"/>
            <a:ext cx="4026567" cy="309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3053" y="4451034"/>
            <a:ext cx="38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brother</a:t>
            </a:r>
          </a:p>
        </p:txBody>
      </p:sp>
      <p:pic>
        <p:nvPicPr>
          <p:cNvPr id="5" name="bro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704" y="786063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0695" y="593558"/>
            <a:ext cx="1427747" cy="6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82" y="792159"/>
            <a:ext cx="4026567" cy="3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7880</TotalTime>
  <Words>529</Words>
  <Application>Microsoft Office PowerPoint</Application>
  <PresentationFormat>Màn hình rộng</PresentationFormat>
  <Paragraphs>152</Paragraphs>
  <Slides>45</Slides>
  <Notes>3</Notes>
  <HiddenSlides>0</HiddenSlides>
  <MMClips>20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45</vt:i4>
      </vt:variant>
    </vt:vector>
  </HeadingPairs>
  <TitlesOfParts>
    <vt:vector size="49" baseType="lpstr">
      <vt:lpstr>Arial</vt:lpstr>
      <vt:lpstr>Calibri</vt:lpstr>
      <vt:lpstr>Haan Baekje 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206</cp:revision>
  <dcterms:created xsi:type="dcterms:W3CDTF">2020-12-08T03:17:05Z</dcterms:created>
  <dcterms:modified xsi:type="dcterms:W3CDTF">2022-08-02T01:38:57Z</dcterms:modified>
</cp:coreProperties>
</file>