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96" r:id="rId3"/>
    <p:sldId id="302" r:id="rId4"/>
    <p:sldId id="292" r:id="rId5"/>
    <p:sldId id="411" r:id="rId6"/>
    <p:sldId id="334" r:id="rId7"/>
    <p:sldId id="338" r:id="rId8"/>
    <p:sldId id="397" r:id="rId9"/>
    <p:sldId id="355" r:id="rId10"/>
    <p:sldId id="344" r:id="rId11"/>
    <p:sldId id="368" r:id="rId12"/>
    <p:sldId id="398" r:id="rId13"/>
    <p:sldId id="399" r:id="rId14"/>
    <p:sldId id="372" r:id="rId15"/>
    <p:sldId id="366" r:id="rId16"/>
    <p:sldId id="412" r:id="rId17"/>
    <p:sldId id="401" r:id="rId18"/>
    <p:sldId id="400" r:id="rId19"/>
    <p:sldId id="402" r:id="rId20"/>
    <p:sldId id="403" r:id="rId21"/>
    <p:sldId id="404" r:id="rId22"/>
    <p:sldId id="405" r:id="rId23"/>
    <p:sldId id="406" r:id="rId24"/>
    <p:sldId id="394" r:id="rId25"/>
    <p:sldId id="407" r:id="rId26"/>
    <p:sldId id="408" r:id="rId27"/>
    <p:sldId id="413" r:id="rId28"/>
    <p:sldId id="315" r:id="rId29"/>
    <p:sldId id="410" r:id="rId30"/>
    <p:sldId id="331" r:id="rId31"/>
    <p:sldId id="295" r:id="rId32"/>
    <p:sldId id="329" r:id="rId33"/>
    <p:sldId id="34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6" autoAdjust="0"/>
    <p:restoredTop sz="78856" autoAdjust="0"/>
  </p:normalViewPr>
  <p:slideViewPr>
    <p:cSldViewPr snapToGrid="0">
      <p:cViewPr varScale="1">
        <p:scale>
          <a:sx n="59" d="100"/>
          <a:sy n="59" d="100"/>
        </p:scale>
        <p:origin x="68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6T16:26:12.114" idx="24">
    <p:pos x="10" y="10"/>
    <p:text>Slide chuyển - giữ nguyên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7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SPIN to spin the wheel, CLICK the wheel to STOP, CLICK HOUSE to RETURN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14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62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Work</a:t>
            </a:r>
            <a:r>
              <a:rPr lang="en-US" baseline="0" dirty="0"/>
              <a:t> in pairs, play roles  and make the similar conversation.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22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UPPP</a:t>
            </a:r>
            <a:r>
              <a:rPr lang="en-US" dirty="0"/>
              <a:t> (put hand on head)</a:t>
            </a: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Students sit in their chairs (if too many) or make a round (&lt;20)</a:t>
            </a:r>
          </a:p>
          <a:p>
            <a:pPr marL="171450" indent="-171450">
              <a:buFontTx/>
              <a:buChar char="-"/>
            </a:pPr>
            <a:r>
              <a:rPr lang="vi-VN" dirty="0"/>
              <a:t>In turn count 1-2-UP-4-5-UP-7-8-UP-10-11-UP... (say UP instead of numbers 3,6,9,12,...</a:t>
            </a:r>
            <a:r>
              <a:rPr lang="vi-VN" baseline="0" dirty="0"/>
              <a:t> which can divide 3)</a:t>
            </a:r>
          </a:p>
          <a:p>
            <a:pPr marL="171450" indent="-171450">
              <a:buFontTx/>
              <a:buChar char="-"/>
            </a:pPr>
            <a:r>
              <a:rPr lang="vi-VN" dirty="0"/>
              <a:t>Change the rule by saying UP instead of number which can DIVIDE 2;5;...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1-UP-3-UP-5-UP-7-UP...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1-2-3-4-UP-6-7-8-9-UP-11-12-13-14-UP...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(Students making mistake will be out of the round, the last one is the winner)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UPPP</a:t>
            </a:r>
            <a:r>
              <a:rPr lang="en-US" dirty="0"/>
              <a:t> (put hand on head)</a:t>
            </a: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Students make a round and sit down.</a:t>
            </a:r>
          </a:p>
          <a:p>
            <a:pPr marL="171450" indent="-171450">
              <a:buFontTx/>
              <a:buChar char="-"/>
            </a:pPr>
            <a:r>
              <a:rPr lang="vi-VN" dirty="0"/>
              <a:t>In turn count 1-2-UP-4-5-UP-7-8-UP-10-11-UP... (say UP instead of numbers 3,6,9,12,...</a:t>
            </a:r>
            <a:r>
              <a:rPr lang="vi-VN" baseline="0" dirty="0"/>
              <a:t> which can divide 3)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dirty="0"/>
              <a:t>(Students making mistake will be out of the round, the last one is the winner)</a:t>
            </a:r>
            <a:endParaRPr lang="en-US" dirty="0"/>
          </a:p>
          <a:p>
            <a:pPr marL="171450" indent="-171450">
              <a:buFontTx/>
              <a:buChar char="-"/>
            </a:pPr>
            <a:endParaRPr lang="vi-VN" dirty="0"/>
          </a:p>
          <a:p>
            <a:pPr marL="171450" indent="-171450">
              <a:buFontTx/>
              <a:buChar char="-"/>
            </a:pP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Change the rule</a:t>
            </a:r>
            <a:r>
              <a:rPr lang="en-US" dirty="0"/>
              <a:t>s</a:t>
            </a:r>
            <a:r>
              <a:rPr lang="vi-VN" dirty="0"/>
              <a:t> by saying UP instead of number which can DIVIDE 2;5;...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1-UP-3-UP-5-UP-7-UP...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1-2-3-4-UP-6-7-8-9-UP-11-12-13-14-UP...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2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53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Divide students into 2-3</a:t>
            </a:r>
            <a:r>
              <a:rPr lang="vi-VN" baseline="0" dirty="0"/>
              <a:t> groups. Make lines.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Teacher show picture one by one. One students of each team quickly SLAP THE BOARD and SAY ALOUD THE ANSWER at the same time.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The fastest and most correctly is the winner.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(there are 6 rounds)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Show listening option one by one.</a:t>
            </a:r>
          </a:p>
          <a:p>
            <a:pPr marL="171450" indent="-171450">
              <a:buFontTx/>
              <a:buChar char="-"/>
            </a:pPr>
            <a:r>
              <a:rPr lang="vi-VN" dirty="0"/>
              <a:t>Then show pictures and ask students to guess the answer.</a:t>
            </a:r>
          </a:p>
          <a:p>
            <a:pPr marL="171450" indent="-171450">
              <a:buFontTx/>
              <a:buChar char="-"/>
            </a:pPr>
            <a:r>
              <a:rPr lang="vi-VN" dirty="0"/>
              <a:t>Click on the STARS A/B/C/...</a:t>
            </a:r>
            <a:r>
              <a:rPr lang="vi-VN" baseline="0" dirty="0"/>
              <a:t> To hear the sound.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on the background to reveal the line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03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2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Click on each sentence to hear the sound.</a:t>
            </a:r>
          </a:p>
          <a:p>
            <a:pPr marL="171450" indent="-171450">
              <a:buFontTx/>
              <a:buChar char="-"/>
            </a:pPr>
            <a:r>
              <a:rPr lang="vi-VN" dirty="0"/>
              <a:t>Click on the headphone CD1 19 to hear the entire audio.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26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Divide students into 2 teams. Tiktoktoe to find the winner, the </a:t>
            </a:r>
            <a:r>
              <a:rPr lang="en-US" dirty="0"/>
              <a:t>loser</a:t>
            </a:r>
            <a:r>
              <a:rPr lang="en-US" baseline="0" dirty="0"/>
              <a:t> asks, the winner answers.</a:t>
            </a:r>
            <a:endParaRPr lang="vi-VN" baseline="0" dirty="0"/>
          </a:p>
          <a:p>
            <a:pPr marL="171450" indent="-171450">
              <a:buFontTx/>
              <a:buChar char="-"/>
            </a:pPr>
            <a:r>
              <a:rPr lang="vi-VN" baseline="0" dirty="0"/>
              <a:t>The winner SPIN THE WHEEL to get points. (click on the arrow to move to the wheel)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(there are 12 rounds)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on the wheel to go to WHEEL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2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D85F-69B0-49D3-B6CC-D8E7C27A12B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B211-D7C7-4C5F-A012-29899AF51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1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2483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r>
              <a:rPr lang="vi-VN" sz="1800" b="1" dirty="0">
                <a:solidFill>
                  <a:schemeClr val="bg1"/>
                </a:solidFill>
              </a:rPr>
              <a:t> MY FRIENDS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13.wdp"/><Relationship Id="rId25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13.png"/><Relationship Id="rId29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7.jpeg"/><Relationship Id="rId23" Type="http://schemas.microsoft.com/office/2007/relationships/hdphoto" Target="../media/hdphoto3.wdp"/><Relationship Id="rId28" Type="http://schemas.openxmlformats.org/officeDocument/2006/relationships/image" Target="../media/image17.png"/><Relationship Id="rId10" Type="http://schemas.openxmlformats.org/officeDocument/2006/relationships/audio" Target="../media/media5.mp3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6.xml"/><Relationship Id="rId22" Type="http://schemas.openxmlformats.org/officeDocument/2006/relationships/image" Target="../media/image14.png"/><Relationship Id="rId27" Type="http://schemas.microsoft.com/office/2007/relationships/hdphoto" Target="../media/hdphoto5.wdp"/><Relationship Id="rId30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microsoft.com/office/2007/relationships/media" Target="../media/media8.mp3"/><Relationship Id="rId21" Type="http://schemas.openxmlformats.org/officeDocument/2006/relationships/image" Target="../media/image19.png"/><Relationship Id="rId7" Type="http://schemas.microsoft.com/office/2007/relationships/media" Target="../media/media10.mp3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6.png"/><Relationship Id="rId2" Type="http://schemas.openxmlformats.org/officeDocument/2006/relationships/audio" Target="../media/media7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34.png"/><Relationship Id="rId10" Type="http://schemas.openxmlformats.org/officeDocument/2006/relationships/audio" Target="../media/media11.mp3"/><Relationship Id="rId19" Type="http://schemas.openxmlformats.org/officeDocument/2006/relationships/image" Target="../media/image38.pn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image" Target="../media/image42.png"/><Relationship Id="rId21" Type="http://schemas.openxmlformats.org/officeDocument/2006/relationships/image" Target="../media/image56.png"/><Relationship Id="rId7" Type="http://schemas.microsoft.com/office/2007/relationships/hdphoto" Target="../media/hdphoto15.wdp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microsoft.com/office/2007/relationships/hdphoto" Target="../media/hdphoto17.wdp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14.wdp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microsoft.com/office/2007/relationships/hdphoto" Target="../media/hdphoto16.wdp"/><Relationship Id="rId14" Type="http://schemas.openxmlformats.org/officeDocument/2006/relationships/image" Target="../media/image50.png"/><Relationship Id="rId22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1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18.wdp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microsoft.com/office/2007/relationships/hdphoto" Target="../media/hdphoto2.wdp"/><Relationship Id="rId26" Type="http://schemas.microsoft.com/office/2007/relationships/hdphoto" Target="../media/hdphoto6.wdp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5.wdp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10" Type="http://schemas.openxmlformats.org/officeDocument/2006/relationships/audio" Target="../media/media5.mp3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4.xml"/><Relationship Id="rId22" Type="http://schemas.microsoft.com/office/2007/relationships/hdphoto" Target="../media/hdphoto4.wdp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</a:t>
            </a:r>
            <a:r>
              <a:rPr lang="vi-VN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n 14"/>
          <p:cNvSpPr/>
          <p:nvPr/>
        </p:nvSpPr>
        <p:spPr>
          <a:xfrm rot="21256703">
            <a:off x="9848259" y="1664818"/>
            <a:ext cx="1645920" cy="154287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0" b="897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170" y="1582944"/>
            <a:ext cx="2945676" cy="2579595"/>
          </a:xfrm>
          <a:prstGeom prst="rect">
            <a:avLst/>
          </a:prstGeom>
        </p:spPr>
      </p:pic>
      <p:sp>
        <p:nvSpPr>
          <p:cNvPr id="98" name="Cloud 97"/>
          <p:cNvSpPr/>
          <p:nvPr/>
        </p:nvSpPr>
        <p:spPr>
          <a:xfrm>
            <a:off x="2976343" y="3718255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1" name="Group 330"/>
          <p:cNvGrpSpPr/>
          <p:nvPr/>
        </p:nvGrpSpPr>
        <p:grpSpPr>
          <a:xfrm>
            <a:off x="219366" y="747353"/>
            <a:ext cx="7714655" cy="5166358"/>
            <a:chOff x="524317" y="984890"/>
            <a:chExt cx="6751461" cy="4680577"/>
          </a:xfrm>
        </p:grpSpPr>
        <p:grpSp>
          <p:nvGrpSpPr>
            <p:cNvPr id="16" name="Group 15"/>
            <p:cNvGrpSpPr/>
            <p:nvPr/>
          </p:nvGrpSpPr>
          <p:grpSpPr>
            <a:xfrm rot="21111101">
              <a:off x="5855301" y="1102758"/>
              <a:ext cx="900821" cy="896524"/>
              <a:chOff x="7926758" y="577730"/>
              <a:chExt cx="4040019" cy="3766618"/>
            </a:xfrm>
          </p:grpSpPr>
          <p:grpSp>
            <p:nvGrpSpPr>
              <p:cNvPr id="17" name="Group 16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0" name="Block Arc 19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Block Arc 20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Block Arc 21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Block Arc 22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" name="Cloud 17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loud 18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21220728">
              <a:off x="1222532" y="1078830"/>
              <a:ext cx="908412" cy="889032"/>
              <a:chOff x="7926758" y="577730"/>
              <a:chExt cx="4040019" cy="3766618"/>
            </a:xfrm>
          </p:grpSpPr>
          <p:grpSp>
            <p:nvGrpSpPr>
              <p:cNvPr id="25" name="Group 2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8" name="Block Arc 2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Block Arc 2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Block Arc 2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Block Arc 3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Cloud 2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loud 2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21218507">
              <a:off x="4020737" y="1107709"/>
              <a:ext cx="908412" cy="889032"/>
              <a:chOff x="7926758" y="577730"/>
              <a:chExt cx="4040019" cy="3766618"/>
            </a:xfrm>
          </p:grpSpPr>
          <p:grpSp>
            <p:nvGrpSpPr>
              <p:cNvPr id="41" name="Group 40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44" name="Block Arc 43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Block Arc 44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Block Arc 45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Block Arc 46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Cloud 41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loud 42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21186295">
              <a:off x="4921421" y="1106317"/>
              <a:ext cx="900821" cy="896524"/>
              <a:chOff x="7926758" y="577730"/>
              <a:chExt cx="4040019" cy="3766618"/>
            </a:xfrm>
          </p:grpSpPr>
          <p:grpSp>
            <p:nvGrpSpPr>
              <p:cNvPr id="59" name="Group 58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62" name="Block Arc 61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Block Arc 62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Block Arc 63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Block Arc 64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0" name="Cloud 59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loud 60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 rot="21269751">
              <a:off x="2147298" y="1097190"/>
              <a:ext cx="908412" cy="889032"/>
              <a:chOff x="7926758" y="577730"/>
              <a:chExt cx="4040019" cy="3766618"/>
            </a:xfrm>
          </p:grpSpPr>
          <p:grpSp>
            <p:nvGrpSpPr>
              <p:cNvPr id="67" name="Group 66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70" name="Block Arc 69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Block Arc 70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Block Arc 71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Block Arc 72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8" name="Cloud 67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loud 68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21241121">
              <a:off x="3079683" y="1098465"/>
              <a:ext cx="908412" cy="889032"/>
              <a:chOff x="7926758" y="577730"/>
              <a:chExt cx="4040019" cy="3766618"/>
            </a:xfrm>
          </p:grpSpPr>
          <p:grpSp>
            <p:nvGrpSpPr>
              <p:cNvPr id="75" name="Group 7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78" name="Block Arc 7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Block Arc 7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Block Arc 7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Block Arc 8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6" name="Cloud 7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Cloud 7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Sun 12"/>
            <p:cNvSpPr/>
            <p:nvPr/>
          </p:nvSpPr>
          <p:spPr>
            <a:xfrm>
              <a:off x="827544" y="5202452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un 89"/>
            <p:cNvSpPr/>
            <p:nvPr/>
          </p:nvSpPr>
          <p:spPr>
            <a:xfrm>
              <a:off x="799376" y="1184524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un 90"/>
            <p:cNvSpPr/>
            <p:nvPr/>
          </p:nvSpPr>
          <p:spPr>
            <a:xfrm>
              <a:off x="524317" y="3168339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un 91"/>
            <p:cNvSpPr/>
            <p:nvPr/>
          </p:nvSpPr>
          <p:spPr>
            <a:xfrm>
              <a:off x="3796333" y="984890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un 92"/>
            <p:cNvSpPr/>
            <p:nvPr/>
          </p:nvSpPr>
          <p:spPr>
            <a:xfrm>
              <a:off x="6564499" y="5137810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un 93"/>
            <p:cNvSpPr/>
            <p:nvPr/>
          </p:nvSpPr>
          <p:spPr>
            <a:xfrm>
              <a:off x="6691667" y="3196552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un 94"/>
            <p:cNvSpPr/>
            <p:nvPr/>
          </p:nvSpPr>
          <p:spPr>
            <a:xfrm>
              <a:off x="3697176" y="5189391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un 95"/>
            <p:cNvSpPr/>
            <p:nvPr/>
          </p:nvSpPr>
          <p:spPr>
            <a:xfrm>
              <a:off x="6736847" y="1115413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 rot="21220728">
              <a:off x="1223444" y="1070940"/>
              <a:ext cx="908412" cy="889032"/>
              <a:chOff x="7926758" y="577730"/>
              <a:chExt cx="4040019" cy="3766618"/>
            </a:xfrm>
          </p:grpSpPr>
          <p:grpSp>
            <p:nvGrpSpPr>
              <p:cNvPr id="100" name="Group 9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03" name="Block Arc 10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Block Arc 10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Block Arc 10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Block Arc 10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1" name="Cloud 10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loud 10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21269751">
              <a:off x="2148210" y="1089300"/>
              <a:ext cx="908412" cy="889032"/>
              <a:chOff x="7926758" y="577730"/>
              <a:chExt cx="4040019" cy="3766618"/>
            </a:xfrm>
          </p:grpSpPr>
          <p:grpSp>
            <p:nvGrpSpPr>
              <p:cNvPr id="108" name="Group 10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11" name="Block Arc 11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Block Arc 11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Block Arc 11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Block Arc 11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9" name="Cloud 10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loud 10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 rot="21241121">
              <a:off x="3080595" y="1090575"/>
              <a:ext cx="908412" cy="889032"/>
              <a:chOff x="7926758" y="577730"/>
              <a:chExt cx="4040019" cy="3766618"/>
            </a:xfrm>
          </p:grpSpPr>
          <p:grpSp>
            <p:nvGrpSpPr>
              <p:cNvPr id="116" name="Group 11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19" name="Block Arc 11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Block Arc 11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Block Arc 12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Block Arc 12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7" name="Cloud 11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loud 11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 rot="10353785">
              <a:off x="5811021" y="4651089"/>
              <a:ext cx="900821" cy="896524"/>
              <a:chOff x="7926758" y="577730"/>
              <a:chExt cx="4040019" cy="3766618"/>
            </a:xfrm>
          </p:grpSpPr>
          <p:grpSp>
            <p:nvGrpSpPr>
              <p:cNvPr id="124" name="Group 12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27" name="Block Arc 12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Block Arc 12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Block Arc 12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0" name="Block Arc 12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5" name="Cloud 12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Cloud 12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 rot="10461191">
              <a:off x="3976457" y="4656040"/>
              <a:ext cx="908412" cy="889032"/>
              <a:chOff x="7926758" y="577730"/>
              <a:chExt cx="4040019" cy="3766618"/>
            </a:xfrm>
          </p:grpSpPr>
          <p:grpSp>
            <p:nvGrpSpPr>
              <p:cNvPr id="132" name="Group 131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35" name="Block Arc 134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Block Arc 135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7" name="Block Arc 136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Block Arc 137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3" name="Cloud 132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loud 133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10428979">
              <a:off x="4877141" y="4654648"/>
              <a:ext cx="900821" cy="896524"/>
              <a:chOff x="7926758" y="577730"/>
              <a:chExt cx="4040019" cy="3766618"/>
            </a:xfrm>
          </p:grpSpPr>
          <p:grpSp>
            <p:nvGrpSpPr>
              <p:cNvPr id="140" name="Group 13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43" name="Block Arc 14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" name="Block Arc 14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Block Arc 14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Block Arc 14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1" name="Cloud 14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loud 14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 rot="10463412">
              <a:off x="1179164" y="4619271"/>
              <a:ext cx="908412" cy="889032"/>
              <a:chOff x="7926758" y="577730"/>
              <a:chExt cx="4040019" cy="3766618"/>
            </a:xfrm>
          </p:grpSpPr>
          <p:grpSp>
            <p:nvGrpSpPr>
              <p:cNvPr id="148" name="Group 14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51" name="Block Arc 15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" name="Block Arc 15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Block Arc 15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Block Arc 15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9" name="Cloud 14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Cloud 14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 rot="10512435">
              <a:off x="2103930" y="4637631"/>
              <a:ext cx="908412" cy="889032"/>
              <a:chOff x="7926758" y="577730"/>
              <a:chExt cx="4040019" cy="3766618"/>
            </a:xfrm>
          </p:grpSpPr>
          <p:grpSp>
            <p:nvGrpSpPr>
              <p:cNvPr id="156" name="Group 15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59" name="Block Arc 15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Block Arc 15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Block Arc 16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Block Arc 16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7" name="Cloud 15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Cloud 15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 rot="10483805">
              <a:off x="3036315" y="4638906"/>
              <a:ext cx="908412" cy="889032"/>
              <a:chOff x="7926758" y="577730"/>
              <a:chExt cx="4040019" cy="3766618"/>
            </a:xfrm>
          </p:grpSpPr>
          <p:grpSp>
            <p:nvGrpSpPr>
              <p:cNvPr id="164" name="Group 16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67" name="Block Arc 16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8" name="Block Arc 16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9" name="Block Arc 16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Block Arc 16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5" name="Cloud 16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Cloud 16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 rot="15930971">
              <a:off x="717902" y="1655081"/>
              <a:ext cx="908412" cy="889032"/>
              <a:chOff x="7926758" y="577730"/>
              <a:chExt cx="4040019" cy="3766618"/>
            </a:xfrm>
          </p:grpSpPr>
          <p:grpSp>
            <p:nvGrpSpPr>
              <p:cNvPr id="268" name="Group 26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71" name="Block Arc 27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2" name="Block Arc 27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3" name="Block Arc 27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4" name="Block Arc 27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9" name="Cloud 26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Cloud 26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 rot="15930971">
              <a:off x="636056" y="2568344"/>
              <a:ext cx="908412" cy="889032"/>
              <a:chOff x="7926758" y="577730"/>
              <a:chExt cx="4040019" cy="3766618"/>
            </a:xfrm>
          </p:grpSpPr>
          <p:grpSp>
            <p:nvGrpSpPr>
              <p:cNvPr id="276" name="Group 27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79" name="Block Arc 27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Block Arc 27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Block Arc 28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Block Arc 28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7" name="Cloud 27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Cloud 27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 rot="15930971">
              <a:off x="568836" y="3492015"/>
              <a:ext cx="908412" cy="889032"/>
              <a:chOff x="7926758" y="577730"/>
              <a:chExt cx="4040019" cy="3766618"/>
            </a:xfrm>
          </p:grpSpPr>
          <p:grpSp>
            <p:nvGrpSpPr>
              <p:cNvPr id="284" name="Group 28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87" name="Block Arc 28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Block Arc 28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Block Arc 28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Block Arc 28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5" name="Cloud 28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Cloud 28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1" name="Group 290"/>
            <p:cNvGrpSpPr/>
            <p:nvPr/>
          </p:nvGrpSpPr>
          <p:grpSpPr>
            <a:xfrm rot="15163993">
              <a:off x="550845" y="4337194"/>
              <a:ext cx="908412" cy="889032"/>
              <a:chOff x="7926758" y="577730"/>
              <a:chExt cx="4040019" cy="3766618"/>
            </a:xfrm>
          </p:grpSpPr>
          <p:grpSp>
            <p:nvGrpSpPr>
              <p:cNvPr id="292" name="Group 291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95" name="Block Arc 294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6" name="Block Arc 295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7" name="Block Arc 296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8" name="Block Arc 297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3" name="Cloud 292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Cloud 293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5215544">
              <a:off x="6377056" y="1570166"/>
              <a:ext cx="908412" cy="889032"/>
              <a:chOff x="7926758" y="577730"/>
              <a:chExt cx="4040019" cy="3766618"/>
            </a:xfrm>
          </p:grpSpPr>
          <p:grpSp>
            <p:nvGrpSpPr>
              <p:cNvPr id="300" name="Group 29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03" name="Block Arc 30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4" name="Block Arc 30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Block Arc 30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6" name="Block Arc 30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1" name="Cloud 30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Cloud 30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 rot="5215544">
              <a:off x="6295210" y="2483429"/>
              <a:ext cx="908412" cy="889032"/>
              <a:chOff x="7926758" y="577730"/>
              <a:chExt cx="4040019" cy="3766618"/>
            </a:xfrm>
          </p:grpSpPr>
          <p:grpSp>
            <p:nvGrpSpPr>
              <p:cNvPr id="308" name="Group 30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11" name="Block Arc 31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2" name="Block Arc 31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3" name="Block Arc 31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4" name="Block Arc 31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9" name="Cloud 30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Cloud 30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 rot="5215544">
              <a:off x="6227990" y="3407100"/>
              <a:ext cx="908412" cy="889032"/>
              <a:chOff x="7926758" y="577730"/>
              <a:chExt cx="4040019" cy="3766618"/>
            </a:xfrm>
          </p:grpSpPr>
          <p:grpSp>
            <p:nvGrpSpPr>
              <p:cNvPr id="316" name="Group 31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19" name="Block Arc 31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Block Arc 31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1" name="Block Arc 32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2" name="Block Arc 32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17" name="Cloud 31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Cloud 31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3" name="Group 322"/>
            <p:cNvGrpSpPr/>
            <p:nvPr/>
          </p:nvGrpSpPr>
          <p:grpSpPr>
            <a:xfrm rot="4448566">
              <a:off x="6209999" y="4252279"/>
              <a:ext cx="908412" cy="889032"/>
              <a:chOff x="7926758" y="577730"/>
              <a:chExt cx="4040019" cy="3766618"/>
            </a:xfrm>
          </p:grpSpPr>
          <p:grpSp>
            <p:nvGrpSpPr>
              <p:cNvPr id="324" name="Group 32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27" name="Block Arc 32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8" name="Block Arc 32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9" name="Block Arc 32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0" name="Block Arc 32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5" name="Cloud 32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Cloud 32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3" name="Rectangle 332"/>
          <p:cNvSpPr/>
          <p:nvPr/>
        </p:nvSpPr>
        <p:spPr>
          <a:xfrm>
            <a:off x="8197074" y="3283948"/>
            <a:ext cx="3042891" cy="258532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SLAP THE BOARD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 rot="469859">
            <a:off x="8157269" y="371090"/>
            <a:ext cx="4040019" cy="3766618"/>
            <a:chOff x="7926758" y="577730"/>
            <a:chExt cx="4040019" cy="3766618"/>
          </a:xfrm>
        </p:grpSpPr>
        <p:grpSp>
          <p:nvGrpSpPr>
            <p:cNvPr id="7" name="Group 6"/>
            <p:cNvGrpSpPr/>
            <p:nvPr/>
          </p:nvGrpSpPr>
          <p:grpSpPr>
            <a:xfrm rot="478712">
              <a:off x="8361680" y="577730"/>
              <a:ext cx="3342640" cy="3766618"/>
              <a:chOff x="5394960" y="566579"/>
              <a:chExt cx="6238240" cy="6522359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5902960" y="1097280"/>
                <a:ext cx="5222240" cy="5527040"/>
              </a:xfrm>
              <a:prstGeom prst="blockArc">
                <a:avLst>
                  <a:gd name="adj1" fmla="val 10907963"/>
                  <a:gd name="adj2" fmla="val 21409830"/>
                  <a:gd name="adj3" fmla="val 9810"/>
                </a:avLst>
              </a:prstGeom>
              <a:solidFill>
                <a:srgbClr val="F68ED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/>
              <p:cNvSpPr/>
              <p:nvPr/>
            </p:nvSpPr>
            <p:spPr>
              <a:xfrm>
                <a:off x="6400800" y="1492149"/>
                <a:ext cx="4226560" cy="5273040"/>
              </a:xfrm>
              <a:prstGeom prst="blockArc">
                <a:avLst>
                  <a:gd name="adj1" fmla="val 11318291"/>
                  <a:gd name="adj2" fmla="val 20976569"/>
                  <a:gd name="adj3" fmla="val 8714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/>
              <p:cNvSpPr/>
              <p:nvPr/>
            </p:nvSpPr>
            <p:spPr>
              <a:xfrm>
                <a:off x="6715760" y="1838960"/>
                <a:ext cx="3596640" cy="5249978"/>
              </a:xfrm>
              <a:prstGeom prst="blockArc">
                <a:avLst>
                  <a:gd name="adj1" fmla="val 11929178"/>
                  <a:gd name="adj2" fmla="val 20358766"/>
                  <a:gd name="adj3" fmla="val 628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/>
              <p:cNvSpPr/>
              <p:nvPr/>
            </p:nvSpPr>
            <p:spPr>
              <a:xfrm>
                <a:off x="5394960" y="566579"/>
                <a:ext cx="6238240" cy="6159341"/>
              </a:xfrm>
              <a:prstGeom prst="blockArc">
                <a:avLst>
                  <a:gd name="adj1" fmla="val 10618271"/>
                  <a:gd name="adj2" fmla="val 84796"/>
                  <a:gd name="adj3" fmla="val 952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Cloud 7"/>
            <p:cNvSpPr/>
            <p:nvPr/>
          </p:nvSpPr>
          <p:spPr>
            <a:xfrm rot="464574">
              <a:off x="7926758" y="2086873"/>
              <a:ext cx="1391272" cy="786125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464574">
              <a:off x="10575505" y="2431815"/>
              <a:ext cx="1391272" cy="786125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3" name="Rectangle 342"/>
          <p:cNvSpPr/>
          <p:nvPr/>
        </p:nvSpPr>
        <p:spPr>
          <a:xfrm>
            <a:off x="2151046" y="1686488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89895" l="1044" r="89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048" y="1632343"/>
            <a:ext cx="3071358" cy="2301514"/>
          </a:xfrm>
          <a:prstGeom prst="rect">
            <a:avLst/>
          </a:prstGeom>
        </p:spPr>
      </p:pic>
      <p:sp>
        <p:nvSpPr>
          <p:cNvPr id="347" name="Cloud 346"/>
          <p:cNvSpPr/>
          <p:nvPr/>
        </p:nvSpPr>
        <p:spPr>
          <a:xfrm>
            <a:off x="2977093" y="3572417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2161340" y="1726379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1" name="Picture 350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2" b="96838" l="6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666" y="1902006"/>
            <a:ext cx="2603567" cy="2014380"/>
          </a:xfrm>
          <a:prstGeom prst="rect">
            <a:avLst/>
          </a:prstGeom>
        </p:spPr>
      </p:pic>
      <p:sp>
        <p:nvSpPr>
          <p:cNvPr id="352" name="Cloud 351"/>
          <p:cNvSpPr/>
          <p:nvPr/>
        </p:nvSpPr>
        <p:spPr>
          <a:xfrm>
            <a:off x="3020408" y="3827862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2129133" y="1722590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332" y="1934316"/>
            <a:ext cx="3061318" cy="1809350"/>
          </a:xfrm>
          <a:prstGeom prst="rect">
            <a:avLst/>
          </a:prstGeom>
        </p:spPr>
      </p:pic>
      <p:sp>
        <p:nvSpPr>
          <p:cNvPr id="355" name="Cloud 354"/>
          <p:cNvSpPr/>
          <p:nvPr/>
        </p:nvSpPr>
        <p:spPr>
          <a:xfrm>
            <a:off x="2940905" y="3743116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2128053" y="1813382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7" name="Picture 356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2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312" y="2162306"/>
            <a:ext cx="2807501" cy="1901566"/>
          </a:xfrm>
          <a:prstGeom prst="rect">
            <a:avLst/>
          </a:prstGeom>
        </p:spPr>
      </p:pic>
      <p:sp>
        <p:nvSpPr>
          <p:cNvPr id="358" name="Cloud 357"/>
          <p:cNvSpPr/>
          <p:nvPr/>
        </p:nvSpPr>
        <p:spPr>
          <a:xfrm>
            <a:off x="3079657" y="3978533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2195359" y="1754414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0" name="Picture 359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77" b="9446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140" y="1964411"/>
            <a:ext cx="2865472" cy="1980546"/>
          </a:xfrm>
          <a:prstGeom prst="rect">
            <a:avLst/>
          </a:prstGeom>
        </p:spPr>
      </p:pic>
      <p:sp>
        <p:nvSpPr>
          <p:cNvPr id="346" name="Cloud 345"/>
          <p:cNvSpPr/>
          <p:nvPr/>
        </p:nvSpPr>
        <p:spPr>
          <a:xfrm>
            <a:off x="2962657" y="3758328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8" grpId="0" animBg="1"/>
      <p:bldP spid="333" grpId="0"/>
      <p:bldP spid="343" grpId="0" animBg="1"/>
      <p:bldP spid="347" grpId="0" animBg="1"/>
      <p:bldP spid="348" grpId="0" animBg="1"/>
      <p:bldP spid="352" grpId="0" animBg="1"/>
      <p:bldP spid="353" grpId="0" animBg="1"/>
      <p:bldP spid="355" grpId="0" animBg="1"/>
      <p:bldP spid="356" grpId="0" animBg="1"/>
      <p:bldP spid="358" grpId="0" animBg="1"/>
      <p:bldP spid="359" grpId="0" animBg="1"/>
      <p:bldP spid="3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35281"/>
            <a:ext cx="12192000" cy="6085840"/>
            <a:chOff x="0" y="335281"/>
            <a:chExt cx="12192000" cy="6085840"/>
          </a:xfrm>
          <a:blipFill dpi="0" rotWithShape="1">
            <a:blip r:embed="rId15">
              <a:alphaModFix amt="40000"/>
            </a:blip>
            <a:srcRect/>
            <a:tile tx="0" ty="0" sx="100000" sy="100000" flip="none" algn="tl"/>
          </a:blipFill>
          <a:effectLst>
            <a:reflection blurRad="1270000" stA="6000" endPos="0" dir="5400000" sy="-100000" algn="bl" rotWithShape="0"/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3432" y="335281"/>
              <a:ext cx="9064888" cy="6085840"/>
            </a:xfrm>
            <a:prstGeom prst="rect">
              <a:avLst/>
            </a:prstGeom>
            <a:grpFill/>
          </p:spPr>
        </p:pic>
        <p:sp>
          <p:nvSpPr>
            <p:cNvPr id="3" name="Rectangle 2"/>
            <p:cNvSpPr/>
            <p:nvPr/>
          </p:nvSpPr>
          <p:spPr>
            <a:xfrm>
              <a:off x="0" y="335281"/>
              <a:ext cx="1623432" cy="608584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688320" y="335281"/>
              <a:ext cx="1503680" cy="608584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 rot="5400000">
            <a:off x="3920806" y="-2021839"/>
            <a:ext cx="800219" cy="52120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match.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947" l="0" r="89753">
                        <a14:foregroundMark x1="15901" y1="6878" x2="15901" y2="6878"/>
                        <a14:foregroundMark x1="18021" y1="10053" x2="16254" y2="11376"/>
                        <a14:foregroundMark x1="16254" y1="11376" x2="16254" y2="11376"/>
                        <a14:foregroundMark x1="16254" y1="16402" x2="13428" y2="2646"/>
                        <a14:foregroundMark x1="5300" y1="11111" x2="24028" y2="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2" y="3974562"/>
            <a:ext cx="1944875" cy="259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894" l="0" r="97251">
                        <a14:foregroundMark x1="13058" y1="16755" x2="10309" y2="2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758" y="3974562"/>
            <a:ext cx="2030377" cy="2597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31" b="89655" l="0" r="97163">
                        <a14:foregroundMark x1="17376" y1="18037" x2="8511" y2="3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235" y="3907033"/>
            <a:ext cx="1943144" cy="2597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646" l="0" r="96575">
                        <a14:foregroundMark x1="20890" y1="17166" x2="5479" y2="2180"/>
                        <a14:foregroundMark x1="4452" y1="14714" x2="19178" y2="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847" y="3974562"/>
            <a:ext cx="2071166" cy="2603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89683" l="0" r="99639">
                        <a14:foregroundMark x1="17690" y1="18519" x2="9747" y2="2116"/>
                        <a14:foregroundMark x1="2888" y1="12963" x2="19856" y2="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653" y="3974562"/>
            <a:ext cx="1903641" cy="2597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000" l="1394" r="94774">
                        <a14:foregroundMark x1="19512" y1="17632" x2="6620" y2="2105"/>
                        <a14:foregroundMark x1="2787" y1="13947" x2="19861" y2="4211"/>
                        <a14:foregroundMark x1="13937" y1="4211" x2="20906" y2="9737"/>
                        <a14:foregroundMark x1="8711" y1="16316" x2="6272" y2="8421"/>
                        <a14:foregroundMark x1="13240" y1="3947" x2="20557" y2="3947"/>
                        <a14:foregroundMark x1="34843" y1="51842" x2="72125" y2="3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414" y="3974562"/>
            <a:ext cx="1961985" cy="2597749"/>
          </a:xfrm>
          <a:prstGeom prst="rect">
            <a:avLst/>
          </a:prstGeom>
        </p:spPr>
      </p:pic>
      <p:sp>
        <p:nvSpPr>
          <p:cNvPr id="13" name="8-Point Star 12"/>
          <p:cNvSpPr/>
          <p:nvPr/>
        </p:nvSpPr>
        <p:spPr>
          <a:xfrm>
            <a:off x="457200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2410108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4399969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8-Point Star 15"/>
          <p:cNvSpPr/>
          <p:nvPr/>
        </p:nvSpPr>
        <p:spPr>
          <a:xfrm>
            <a:off x="6413592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8517899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8-Point Star 17"/>
          <p:cNvSpPr/>
          <p:nvPr/>
        </p:nvSpPr>
        <p:spPr>
          <a:xfrm>
            <a:off x="10437457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59840" y="2445672"/>
            <a:ext cx="5781040" cy="16792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204715" y="2487503"/>
            <a:ext cx="486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179551" y="2596862"/>
            <a:ext cx="1851504" cy="16374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064143" y="2474654"/>
            <a:ext cx="486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393371" y="2474654"/>
            <a:ext cx="5613916" cy="1717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180037" y="2529334"/>
            <a:ext cx="1851018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U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51455" y="423023"/>
            <a:ext cx="487363" cy="487363"/>
          </a:xfrm>
          <a:prstGeom prst="rect">
            <a:avLst/>
          </a:prstGeom>
        </p:spPr>
      </p:pic>
      <p:pic>
        <p:nvPicPr>
          <p:cNvPr id="33" name="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99530" y="381793"/>
            <a:ext cx="487363" cy="487363"/>
          </a:xfrm>
          <a:prstGeom prst="rect">
            <a:avLst/>
          </a:prstGeom>
        </p:spPr>
      </p:pic>
      <p:pic>
        <p:nvPicPr>
          <p:cNvPr id="34" name="Ita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88928" y="521194"/>
            <a:ext cx="487363" cy="487363"/>
          </a:xfrm>
          <a:prstGeom prst="rect">
            <a:avLst/>
          </a:prstGeom>
        </p:spPr>
      </p:pic>
      <p:pic>
        <p:nvPicPr>
          <p:cNvPr id="35" name="Indi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381793"/>
            <a:ext cx="487363" cy="487363"/>
          </a:xfrm>
          <a:prstGeom prst="rect">
            <a:avLst/>
          </a:prstGeom>
        </p:spPr>
      </p:pic>
      <p:pic>
        <p:nvPicPr>
          <p:cNvPr id="36" name="Japa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570748"/>
            <a:ext cx="487363" cy="487363"/>
          </a:xfrm>
          <a:prstGeom prst="rect">
            <a:avLst/>
          </a:prstGeom>
        </p:spPr>
      </p:pic>
      <p:pic>
        <p:nvPicPr>
          <p:cNvPr id="37" name="Alp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37003" y="707934"/>
            <a:ext cx="487363" cy="4873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708640" y="361473"/>
            <a:ext cx="1483360" cy="822198"/>
          </a:xfrm>
          <a:prstGeom prst="rect">
            <a:avLst/>
          </a:prstGeom>
          <a:gradFill>
            <a:gsLst>
              <a:gs pos="1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9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9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99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87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880" y="3918856"/>
            <a:ext cx="300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practice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5" y="1060230"/>
            <a:ext cx="11659610" cy="50829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9854" y="449286"/>
            <a:ext cx="2839745" cy="492443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1 – WB P.10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4320" y="2804160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2800" y="3476659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lpha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0560" y="4137435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0560" y="4798211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ndia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1680" y="5469147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apan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328" y="1591733"/>
            <a:ext cx="9715807" cy="42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i="1" u="sng" dirty="0"/>
              <a:t>Structure</a:t>
            </a:r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</p:txBody>
      </p:sp>
      <p:sp>
        <p:nvSpPr>
          <p:cNvPr id="5" name="Rectangle 4"/>
          <p:cNvSpPr/>
          <p:nvPr/>
        </p:nvSpPr>
        <p:spPr>
          <a:xfrm>
            <a:off x="2581496" y="3010654"/>
            <a:ext cx="4858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4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472192" y="3010654"/>
            <a:ext cx="2996344" cy="707886"/>
          </a:xfrm>
          <a:prstGeom prst="wedgeRoundRectCallout">
            <a:avLst>
              <a:gd name="adj1" fmla="val -56650"/>
              <a:gd name="adj2" fmla="val -4083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443232" y="3848940"/>
            <a:ext cx="2996344" cy="707886"/>
          </a:xfrm>
          <a:prstGeom prst="wedgeRoundRectCallout">
            <a:avLst>
              <a:gd name="adj1" fmla="val 55925"/>
              <a:gd name="adj2" fmla="val -4227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I’m from ...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7" b="9446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296" y="3867576"/>
            <a:ext cx="987976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37" y="434310"/>
            <a:ext cx="5829805" cy="68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37" y="2503664"/>
            <a:ext cx="1137713" cy="1122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907" y="2225040"/>
            <a:ext cx="1718180" cy="1400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407" y="2090390"/>
            <a:ext cx="4442845" cy="68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920" y="2082768"/>
            <a:ext cx="3756986" cy="701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075" y="4303180"/>
            <a:ext cx="1025639" cy="183988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663440" y="5247639"/>
            <a:ext cx="843280" cy="2590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407" y="3232732"/>
            <a:ext cx="4061812" cy="662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133" y="3133663"/>
            <a:ext cx="3756986" cy="762066"/>
          </a:xfrm>
          <a:prstGeom prst="rect">
            <a:avLst/>
          </a:prstGeom>
        </p:spPr>
      </p:pic>
      <p:pic>
        <p:nvPicPr>
          <p:cNvPr id="8" name="CD1-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11724" y="434310"/>
            <a:ext cx="487363" cy="487363"/>
          </a:xfrm>
          <a:prstGeom prst="rect">
            <a:avLst/>
          </a:prstGeom>
        </p:spPr>
      </p:pic>
      <p:pic>
        <p:nvPicPr>
          <p:cNvPr id="9" name="CD1-TRACK 19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8042" y="434309"/>
            <a:ext cx="487363" cy="487363"/>
          </a:xfrm>
          <a:prstGeom prst="rect">
            <a:avLst/>
          </a:prstGeom>
        </p:spPr>
      </p:pic>
      <p:pic>
        <p:nvPicPr>
          <p:cNvPr id="13" name="CD1-TRACK 19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60506" y="609459"/>
            <a:ext cx="487363" cy="487363"/>
          </a:xfrm>
          <a:prstGeom prst="rect">
            <a:avLst/>
          </a:prstGeom>
        </p:spPr>
      </p:pic>
      <p:pic>
        <p:nvPicPr>
          <p:cNvPr id="14" name="CD1-TRACK 19 (mp3cut.net) (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0420" y="338803"/>
            <a:ext cx="487363" cy="487363"/>
          </a:xfrm>
          <a:prstGeom prst="rect">
            <a:avLst/>
          </a:prstGeom>
        </p:spPr>
      </p:pic>
      <p:pic>
        <p:nvPicPr>
          <p:cNvPr id="15" name="CD1-TRACK 19 (mp3cut.net) (3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04188" y="533557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26815" y="338803"/>
            <a:ext cx="1472272" cy="781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9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78" y="42308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7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7" y="434200"/>
            <a:ext cx="5867908" cy="66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7" y="1500325"/>
            <a:ext cx="11903422" cy="4527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1944" y="2982898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2637" y="4094087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1944" y="5186040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18" y="2619022"/>
            <a:ext cx="1601912" cy="1387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9" b="98697" l="974" r="89610">
                        <a14:foregroundMark x1="39286" y1="39088" x2="65909" y2="3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19" y="3591316"/>
            <a:ext cx="2347163" cy="233954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970930" y="3052533"/>
            <a:ext cx="3639647" cy="819555"/>
          </a:xfrm>
          <a:prstGeom prst="wedgeRoundRectCallout">
            <a:avLst>
              <a:gd name="adj1" fmla="val -57027"/>
              <a:gd name="adj2" fmla="val 2773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349067" y="3052534"/>
            <a:ext cx="2246686" cy="819554"/>
          </a:xfrm>
          <a:prstGeom prst="wedgeRoundRectCallout">
            <a:avLst>
              <a:gd name="adj1" fmla="val 56302"/>
              <a:gd name="adj2" fmla="val 4703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I’m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411" y="429318"/>
            <a:ext cx="1909734" cy="1726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326" r="97342">
                        <a14:foregroundMark x1="31561" y1="36177" x2="62791" y2="3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074" y="429318"/>
            <a:ext cx="1776166" cy="172610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391145" y="4548892"/>
            <a:ext cx="3104444" cy="819554"/>
          </a:xfrm>
          <a:prstGeom prst="wedgeRoundRectCallout">
            <a:avLst>
              <a:gd name="adj1" fmla="val 56302"/>
              <a:gd name="adj2" fmla="val 4703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He’s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073537" y="4548892"/>
            <a:ext cx="3853831" cy="819555"/>
          </a:xfrm>
          <a:prstGeom prst="wedgeRoundRectCallout">
            <a:avLst>
              <a:gd name="adj1" fmla="val -57027"/>
              <a:gd name="adj2" fmla="val 2773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is he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0800" y="335404"/>
            <a:ext cx="126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WHEEL OF POINT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9990667" y="2280356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13095" y="2155424"/>
            <a:ext cx="2183943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023" y="2524548"/>
            <a:ext cx="1701334" cy="148241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968614" y="2247830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13095" y="2126326"/>
            <a:ext cx="2183943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931" y="2326528"/>
            <a:ext cx="1912012" cy="140357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877015" y="2125458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67594" y="1998904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554" y="2524548"/>
            <a:ext cx="2110923" cy="150127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9899068" y="2173155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66908" y="2022000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261" y="2417163"/>
            <a:ext cx="1689984" cy="121867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032619" y="2201740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36841" y="2061504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785170" y="2139751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672" y="2463325"/>
            <a:ext cx="1793458" cy="124791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761730" y="2032406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58" b="98596" l="4225" r="100000">
                        <a14:foregroundMark x1="37183" y1="31228" x2="60845" y2="36491"/>
                        <a14:foregroundMark x1="38028" y1="65614" x2="59718" y2="61404"/>
                        <a14:foregroundMark x1="34930" y1="68772" x2="30704" y2="81053"/>
                        <a14:foregroundMark x1="65352" y1="73333" x2="77465" y2="82807"/>
                        <a14:foregroundMark x1="64225" y1="87368" x2="69577" y2="9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644" y="3758971"/>
            <a:ext cx="2705334" cy="217188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76505" y="502695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255" y="610017"/>
            <a:ext cx="1804122" cy="156313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88863" y="411587"/>
            <a:ext cx="2601890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37129" y="42931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0" y="536680"/>
            <a:ext cx="2034716" cy="149364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16878" y="381621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97753" y="447049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237" y="604125"/>
            <a:ext cx="1912786" cy="137934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19062" y="383574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936798" y="41078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702" y="703032"/>
            <a:ext cx="2004234" cy="139458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901301" y="356098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089198" y="56318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674" y="536680"/>
            <a:ext cx="2072820" cy="180609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900774" y="520057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070901" y="453919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318" y="876512"/>
            <a:ext cx="2110923" cy="150127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928935" y="413209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22" action="ppaction://hlinksldjump"/>
          </p:cNvPr>
          <p:cNvSpPr/>
          <p:nvPr/>
        </p:nvSpPr>
        <p:spPr>
          <a:xfrm>
            <a:off x="10813193" y="614959"/>
            <a:ext cx="1436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96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68ED3"/>
                </a:solidFill>
                <a:effectLst/>
              </a:rPr>
              <a:t>֎</a:t>
            </a:r>
            <a:endParaRPr lang="en-US" sz="96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68ED3"/>
              </a:solidFill>
              <a:effectLst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6361843" y="5111305"/>
            <a:ext cx="3104444" cy="819554"/>
          </a:xfrm>
          <a:prstGeom prst="wedgeRoundRectCallout">
            <a:avLst>
              <a:gd name="adj1" fmla="val 56302"/>
              <a:gd name="adj2" fmla="val 570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She’s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ounded Rectangular Callout 53"/>
          <p:cNvSpPr/>
          <p:nvPr/>
        </p:nvSpPr>
        <p:spPr>
          <a:xfrm>
            <a:off x="2073537" y="5112330"/>
            <a:ext cx="3853831" cy="819555"/>
          </a:xfrm>
          <a:prstGeom prst="wedgeRoundRectCallout">
            <a:avLst>
              <a:gd name="adj1" fmla="val -57320"/>
              <a:gd name="adj2" fmla="val 43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is she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5" grpId="0" animBg="1"/>
      <p:bldP spid="17" grpId="0" animBg="1"/>
      <p:bldP spid="16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9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944163" y="448767"/>
            <a:ext cx="5042125" cy="5036855"/>
            <a:chOff x="5592600" y="276769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2600" y="276769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33672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49257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30747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5386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8905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5738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64620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2056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25" name="quay dung"/>
          <p:cNvSpPr/>
          <p:nvPr/>
        </p:nvSpPr>
        <p:spPr>
          <a:xfrm>
            <a:off x="9287691" y="5878288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r>
              <a:rPr lang="en-GB" sz="26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667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184" y="567654"/>
            <a:ext cx="495300" cy="438151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8707" y="396205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52"/>
            <a:ext cx="783772" cy="78376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0495" y="5024729"/>
            <a:ext cx="495300" cy="43815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978" y="5719242"/>
            <a:ext cx="495300" cy="4381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43395" y="339734"/>
            <a:ext cx="1048605" cy="99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Home 7">
            <a:hlinkClick r:id="rId8" action="ppaction://hlinksldjump" highlightClick="1"/>
          </p:cNvPr>
          <p:cNvSpPr/>
          <p:nvPr/>
        </p:nvSpPr>
        <p:spPr>
          <a:xfrm>
            <a:off x="2438400" y="2390154"/>
            <a:ext cx="1422400" cy="1131336"/>
          </a:xfrm>
          <a:prstGeom prst="actionButtonHo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34848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880" y="3918856"/>
            <a:ext cx="300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practice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9854" y="449286"/>
            <a:ext cx="2839745" cy="492443"/>
          </a:xfrm>
          <a:prstGeom prst="rect">
            <a:avLst/>
          </a:prstGeom>
          <a:solidFill>
            <a:srgbClr val="00B05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1 – WB P.10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356" y="383174"/>
            <a:ext cx="7653867" cy="62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36" y="1274031"/>
            <a:ext cx="11030519" cy="4865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Multiply 5"/>
          <p:cNvSpPr/>
          <p:nvPr/>
        </p:nvSpPr>
        <p:spPr>
          <a:xfrm>
            <a:off x="7665155" y="1930400"/>
            <a:ext cx="1185334" cy="846667"/>
          </a:xfrm>
          <a:prstGeom prst="mathMultiply">
            <a:avLst>
              <a:gd name="adj1" fmla="val 7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78044" y="2014725"/>
            <a:ext cx="1298223" cy="6155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7" b="100000" l="0" r="93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82" y="3243972"/>
            <a:ext cx="617273" cy="70872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7857067" y="4210756"/>
            <a:ext cx="1219200" cy="11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ultiply 17"/>
          <p:cNvSpPr/>
          <p:nvPr/>
        </p:nvSpPr>
        <p:spPr>
          <a:xfrm>
            <a:off x="7890933" y="5228929"/>
            <a:ext cx="1185334" cy="846667"/>
          </a:xfrm>
          <a:prstGeom prst="mathMultiply">
            <a:avLst>
              <a:gd name="adj1" fmla="val 7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998177" y="5344485"/>
            <a:ext cx="1416756" cy="6155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0223" y="5028261"/>
            <a:ext cx="521706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698" y="573971"/>
            <a:ext cx="3621056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Extra-Act2. 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1460900"/>
            <a:ext cx="10573891" cy="46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3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670" y="2002254"/>
            <a:ext cx="3888485" cy="259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46853" y="525749"/>
            <a:ext cx="7026378" cy="5724063"/>
            <a:chOff x="46853" y="525749"/>
            <a:chExt cx="7026378" cy="5724063"/>
          </a:xfrm>
        </p:grpSpPr>
        <p:sp>
          <p:nvSpPr>
            <p:cNvPr id="3" name="Oval 2"/>
            <p:cNvSpPr/>
            <p:nvPr/>
          </p:nvSpPr>
          <p:spPr>
            <a:xfrm>
              <a:off x="282222" y="708265"/>
              <a:ext cx="6694311" cy="554154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 rot="19074808">
              <a:off x="46853" y="657239"/>
              <a:ext cx="2069952" cy="1683659"/>
              <a:chOff x="7926758" y="577730"/>
              <a:chExt cx="4040019" cy="3766618"/>
            </a:xfrm>
          </p:grpSpPr>
          <p:grpSp>
            <p:nvGrpSpPr>
              <p:cNvPr id="5" name="Group 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8" name="Block Arc 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Block Arc 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Block Arc 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Block Arc 1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" name="Cloud 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loud 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1506736">
              <a:off x="5003279" y="525749"/>
              <a:ext cx="2069952" cy="1683659"/>
              <a:chOff x="7926758" y="577730"/>
              <a:chExt cx="4040019" cy="3766618"/>
            </a:xfrm>
          </p:grpSpPr>
          <p:grpSp>
            <p:nvGrpSpPr>
              <p:cNvPr id="13" name="Group 12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6" name="Block Arc 15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Block Arc 16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Block Arc 17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Block Arc 18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" name="Cloud 13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loud 14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02262" y="1258811"/>
            <a:ext cx="50177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Hello. What’s your name?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Hi. My name’s Dylan.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How can you spell “Dylan”?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It’s D-Y-L-A-N. What’s your name?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My name’s Sarah.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How can your spell “Sarah”?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It’s S-A-R-A-H.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Where are your from?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I’m from the USA. What about you?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I’m from Italy. Nice to meet you.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Nice to meet you, too.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My friend’s name is Alfie.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Sarah: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Where is he from?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Dylan:</a:t>
            </a:r>
            <a:r>
              <a:rPr lang="en-US" sz="2000" dirty="0">
                <a:solidFill>
                  <a:srgbClr val="00B050"/>
                </a:solidFill>
              </a:rPr>
              <a:t>	He’s from Alpha.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03423" y="4914290"/>
            <a:ext cx="5346977" cy="461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lay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roles. M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ake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the similar conversation.</a:t>
            </a:r>
          </a:p>
        </p:txBody>
      </p:sp>
    </p:spTree>
    <p:extLst>
      <p:ext uri="{BB962C8B-B14F-4D97-AF65-F5344CB8AC3E}">
        <p14:creationId xmlns:p14="http://schemas.microsoft.com/office/powerpoint/2010/main" val="3908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208752"/>
            <a:ext cx="108328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use…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USA, The UK, Italy, India, Japan, Alpha</a:t>
            </a:r>
          </a:p>
          <a:p>
            <a:endParaRPr lang="vi-VN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vi-VN" sz="3600" dirty="0">
                <a:solidFill>
                  <a:srgbClr val="0070C0"/>
                </a:solidFill>
              </a:rPr>
              <a:t> -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dirty="0">
                <a:solidFill>
                  <a:srgbClr val="0070C0"/>
                </a:solidFill>
              </a:rPr>
              <a:t>		  -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from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</a:t>
            </a:r>
            <a:r>
              <a:rPr lang="vi-VN" sz="3600" dirty="0">
                <a:solidFill>
                  <a:srgbClr val="0070C0"/>
                </a:solidFill>
              </a:rPr>
              <a:t>-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Where’s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from?</a:t>
            </a:r>
            <a:r>
              <a:rPr lang="vi-VN" sz="3600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		  </a:t>
            </a:r>
            <a:r>
              <a:rPr lang="vi-VN" sz="3600" dirty="0">
                <a:solidFill>
                  <a:srgbClr val="0070C0"/>
                </a:solidFill>
              </a:rPr>
              <a:t>-</a:t>
            </a: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from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6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95392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</a:rPr>
              <a:t>The USA, the UK, India, Italy, Japan, Alpha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7760" y="1818408"/>
            <a:ext cx="700659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Where are you from?</a:t>
            </a: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I’m from ... .</a:t>
            </a:r>
          </a:p>
          <a:p>
            <a:pPr marL="571500" indent="-571500">
              <a:buFontTx/>
              <a:buChar char="-"/>
            </a:pPr>
            <a:endParaRPr lang="vi-VN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Where is she/he from?</a:t>
            </a: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She’s/He’s from ... 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vi-VN" sz="3600" i="1" dirty="0">
                <a:solidFill>
                  <a:srgbClr val="0070C0"/>
                </a:solidFill>
              </a:rPr>
              <a:t>10</a:t>
            </a:r>
            <a:r>
              <a:rPr lang="en-US" sz="3600" i="1" dirty="0">
                <a:solidFill>
                  <a:srgbClr val="0070C0"/>
                </a:solidFill>
              </a:rPr>
              <a:t>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11)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vi-VN" sz="3600" i="1" dirty="0">
                <a:solidFill>
                  <a:srgbClr val="0070C0"/>
                </a:solidFill>
              </a:rPr>
              <a:t>14</a:t>
            </a:r>
            <a:r>
              <a:rPr lang="en-US" sz="3600" i="1" dirty="0">
                <a:solidFill>
                  <a:srgbClr val="0070C0"/>
                </a:solidFill>
              </a:rPr>
              <a:t>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555" y="335845"/>
            <a:ext cx="9256890" cy="60988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61244"/>
            <a:ext cx="1411111" cy="6062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80889" y="354189"/>
            <a:ext cx="1411111" cy="6062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42934" y="2810933"/>
            <a:ext cx="416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Up...</a:t>
            </a:r>
            <a:endParaRPr lang="en-US" sz="1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6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i="1" u="sng" dirty="0"/>
              <a:t>Vocab</a:t>
            </a:r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</p:txBody>
      </p:sp>
      <p:sp>
        <p:nvSpPr>
          <p:cNvPr id="5" name="Rectangle 4"/>
          <p:cNvSpPr/>
          <p:nvPr/>
        </p:nvSpPr>
        <p:spPr>
          <a:xfrm>
            <a:off x="2581496" y="3010654"/>
            <a:ext cx="4858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the USA, the UK, Italy, India, Japan, Alpha</a:t>
            </a: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3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947" l="0" r="89753">
                        <a14:foregroundMark x1="15901" y1="6878" x2="15901" y2="6878"/>
                        <a14:foregroundMark x1="18021" y1="10053" x2="16254" y2="11376"/>
                        <a14:foregroundMark x1="16254" y1="11376" x2="16254" y2="11376"/>
                        <a14:foregroundMark x1="16254" y1="16402" x2="13428" y2="2646"/>
                        <a14:foregroundMark x1="5300" y1="11111" x2="24028" y2="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81" y="1791370"/>
            <a:ext cx="1944875" cy="2597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894" l="0" r="97251">
                        <a14:foregroundMark x1="13058" y1="16755" x2="10309" y2="2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177" y="1791370"/>
            <a:ext cx="2030377" cy="2597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1" b="89655" l="0" r="97163">
                        <a14:foregroundMark x1="17376" y1="18037" x2="8511" y2="3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654" y="1723841"/>
            <a:ext cx="1943144" cy="2597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646" l="0" r="96575">
                        <a14:foregroundMark x1="20890" y1="17166" x2="5479" y2="2180"/>
                        <a14:foregroundMark x1="4452" y1="14714" x2="19178" y2="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266" y="1791370"/>
            <a:ext cx="2071166" cy="26031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89683" l="0" r="99639">
                        <a14:foregroundMark x1="17690" y1="18519" x2="9747" y2="2116"/>
                        <a14:foregroundMark x1="2888" y1="12963" x2="19856" y2="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072" y="1791370"/>
            <a:ext cx="1903641" cy="2597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0000" l="1394" r="94774">
                        <a14:foregroundMark x1="19512" y1="17632" x2="6620" y2="2105"/>
                        <a14:foregroundMark x1="2787" y1="13947" x2="19861" y2="4211"/>
                        <a14:foregroundMark x1="13937" y1="4211" x2="20906" y2="9737"/>
                        <a14:foregroundMark x1="8711" y1="16316" x2="6272" y2="8421"/>
                        <a14:foregroundMark x1="13240" y1="3947" x2="20557" y2="3947"/>
                        <a14:foregroundMark x1="34843" y1="51842" x2="72125" y2="3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833" y="1791370"/>
            <a:ext cx="1961985" cy="2597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223" y="4044592"/>
            <a:ext cx="151315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63" y="534322"/>
            <a:ext cx="5788917" cy="66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84301" y="4873504"/>
            <a:ext cx="179100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ðə</a:t>
            </a:r>
            <a:r>
              <a:rPr lang="en-US" sz="2000" dirty="0"/>
              <a:t> ˌ</a:t>
            </a:r>
            <a:r>
              <a:rPr lang="en-US" sz="2000" dirty="0" err="1"/>
              <a:t>ju</a:t>
            </a:r>
            <a:r>
              <a:rPr lang="en-US" sz="2000" dirty="0"/>
              <a:t>ː </a:t>
            </a:r>
            <a:r>
              <a:rPr lang="en-US" sz="2000" dirty="0" err="1"/>
              <a:t>es</a:t>
            </a:r>
            <a:r>
              <a:rPr lang="en-US" sz="2000" dirty="0"/>
              <a:t> ˈ</a:t>
            </a:r>
            <a:r>
              <a:rPr lang="en-US" sz="2000" dirty="0" err="1"/>
              <a:t>eɪ</a:t>
            </a:r>
            <a:r>
              <a:rPr lang="en-US" sz="2000" dirty="0"/>
              <a:t>/ </a:t>
            </a:r>
            <a:endParaRPr lang="vi-VN" sz="2000" dirty="0"/>
          </a:p>
          <a:p>
            <a:pPr algn="ctr"/>
            <a:r>
              <a:rPr lang="vi-VN" sz="2000" dirty="0"/>
              <a:t>nước Mỹ,</a:t>
            </a:r>
            <a:r>
              <a:rPr lang="en-US" sz="2000" dirty="0"/>
              <a:t> </a:t>
            </a:r>
            <a:endParaRPr lang="vi-VN" sz="2000" dirty="0"/>
          </a:p>
          <a:p>
            <a:pPr algn="ctr"/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Kỳ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424724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4234" y="4873503"/>
            <a:ext cx="157077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ðə</a:t>
            </a:r>
            <a:r>
              <a:rPr lang="en-US" sz="2000" dirty="0"/>
              <a:t> ˌ</a:t>
            </a:r>
            <a:r>
              <a:rPr lang="en-US" sz="2000" dirty="0" err="1"/>
              <a:t>ju</a:t>
            </a:r>
            <a:r>
              <a:rPr lang="en-US" sz="2000" dirty="0"/>
              <a:t>ː ˈ</a:t>
            </a:r>
            <a:r>
              <a:rPr lang="en-US" sz="2000" dirty="0" err="1"/>
              <a:t>keɪ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Vương quốc Anh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38927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9196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34244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4643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95428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ɪtəli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Ý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254462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ɪndiə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Ấn Độ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8275508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dʒəˈpæn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Nhật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0272438" y="4873502"/>
            <a:ext cx="157077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 /ˈ</a:t>
            </a:r>
            <a:r>
              <a:rPr lang="en-US" sz="2000" dirty="0" err="1"/>
              <a:t>ælfə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Alpha</a:t>
            </a:r>
          </a:p>
        </p:txBody>
      </p:sp>
      <p:pic>
        <p:nvPicPr>
          <p:cNvPr id="6" name="U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51455" y="423023"/>
            <a:ext cx="487363" cy="487363"/>
          </a:xfrm>
          <a:prstGeom prst="rect">
            <a:avLst/>
          </a:prstGeom>
        </p:spPr>
      </p:pic>
      <p:pic>
        <p:nvPicPr>
          <p:cNvPr id="7" name="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99530" y="381793"/>
            <a:ext cx="487363" cy="487363"/>
          </a:xfrm>
          <a:prstGeom prst="rect">
            <a:avLst/>
          </a:prstGeom>
        </p:spPr>
      </p:pic>
      <p:pic>
        <p:nvPicPr>
          <p:cNvPr id="8" name="Ita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88928" y="521194"/>
            <a:ext cx="487363" cy="487363"/>
          </a:xfrm>
          <a:prstGeom prst="rect">
            <a:avLst/>
          </a:prstGeom>
        </p:spPr>
      </p:pic>
      <p:pic>
        <p:nvPicPr>
          <p:cNvPr id="9" name="Indi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46478" y="381793"/>
            <a:ext cx="487363" cy="487363"/>
          </a:xfrm>
          <a:prstGeom prst="rect">
            <a:avLst/>
          </a:prstGeom>
        </p:spPr>
      </p:pic>
      <p:pic>
        <p:nvPicPr>
          <p:cNvPr id="27" name="Japa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46478" y="570748"/>
            <a:ext cx="487363" cy="487363"/>
          </a:xfrm>
          <a:prstGeom prst="rect">
            <a:avLst/>
          </a:prstGeom>
        </p:spPr>
      </p:pic>
      <p:pic>
        <p:nvPicPr>
          <p:cNvPr id="28" name="Alp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7003" y="707934"/>
            <a:ext cx="487363" cy="487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708640" y="361473"/>
            <a:ext cx="1483360" cy="82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2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8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9701</TotalTime>
  <Words>923</Words>
  <Application>Microsoft Office PowerPoint</Application>
  <PresentationFormat>Màn hình rộng</PresentationFormat>
  <Paragraphs>206</Paragraphs>
  <Slides>33</Slides>
  <Notes>13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37" baseType="lpstr">
      <vt:lpstr>Arial</vt:lpstr>
      <vt:lpstr>Calibri</vt:lpstr>
      <vt:lpstr>Tahoma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299</cp:revision>
  <dcterms:created xsi:type="dcterms:W3CDTF">2020-12-08T03:17:05Z</dcterms:created>
  <dcterms:modified xsi:type="dcterms:W3CDTF">2022-08-02T01:32:36Z</dcterms:modified>
</cp:coreProperties>
</file>