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4" r:id="rId11"/>
    <p:sldId id="326" r:id="rId12"/>
    <p:sldId id="323" r:id="rId13"/>
    <p:sldId id="325" r:id="rId14"/>
    <p:sldId id="327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3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2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6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3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5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398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Science once a week.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7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8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six books.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9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books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morning exercises everyday.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10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do morning exercises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64" y="-9442"/>
            <a:ext cx="12294128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1731716"/>
            <a:ext cx="3616036" cy="311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6685" y="3364340"/>
            <a:ext cx="2405242" cy="314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454726" y="3406368"/>
            <a:ext cx="1747971" cy="3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60491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977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97" y="846034"/>
            <a:ext cx="10714961" cy="550349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1425990"/>
            <a:ext cx="371888" cy="365792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2666410"/>
            <a:ext cx="371888" cy="365792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3987488"/>
            <a:ext cx="371888" cy="365792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5313628"/>
            <a:ext cx="371888" cy="365792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1425990"/>
            <a:ext cx="371888" cy="365792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2666410"/>
            <a:ext cx="371888" cy="365792"/>
          </a:xfrm>
          <a:prstGeom prst="rect">
            <a:avLst/>
          </a:prstGeom>
        </p:spPr>
      </p:pic>
      <p:pic>
        <p:nvPicPr>
          <p:cNvPr id="2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3987488"/>
            <a:ext cx="371888" cy="365792"/>
          </a:xfrm>
          <a:prstGeom prst="rect">
            <a:avLst/>
          </a:prstGeom>
        </p:spPr>
      </p:pic>
      <p:pic>
        <p:nvPicPr>
          <p:cNvPr id="2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5313628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33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6 How many lessons do you have to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6 How many lessons do you have to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6 How many lessons do you have to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18" y="988711"/>
            <a:ext cx="9541271" cy="538428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97340" y="382009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280213" y="157069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/>
          <p:cNvSpPr/>
          <p:nvPr/>
        </p:nvSpPr>
        <p:spPr>
          <a:xfrm>
            <a:off x="7236260" y="2948085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7236260" y="435381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280213" y="5759537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1105392"/>
            <a:ext cx="371888" cy="365792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3871741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9951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5 - Unit 6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751" y="886262"/>
            <a:ext cx="9505221" cy="5346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51" y="581679"/>
            <a:ext cx="9505221" cy="595585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661C0696-B1C3-4A54-A84F-91A3FD185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972" y="556004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80D92A95-C88F-4C5B-9D4B-14FC4514F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55" y="490982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90341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0" y="745274"/>
            <a:ext cx="10843464" cy="5784436"/>
          </a:xfrm>
          <a:prstGeom prst="roundRect">
            <a:avLst>
              <a:gd name="adj" fmla="val 8501"/>
            </a:avLst>
          </a:prstGeom>
        </p:spPr>
      </p:pic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491240" y="3333509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72131" y="4120587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04972" y="527805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46769" y="4456253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61954" y="563517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084180" y="6041984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83301" y="3229337"/>
            <a:ext cx="152785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53941" y="3637492"/>
            <a:ext cx="6325124" cy="795611"/>
            <a:chOff x="5253941" y="3637492"/>
            <a:chExt cx="6325124" cy="795611"/>
          </a:xfrm>
        </p:grpSpPr>
        <p:sp>
          <p:nvSpPr>
            <p:cNvPr id="12" name="Rounded Rectangle 11"/>
            <p:cNvSpPr/>
            <p:nvPr/>
          </p:nvSpPr>
          <p:spPr>
            <a:xfrm>
              <a:off x="10051207" y="3637492"/>
              <a:ext cx="1527858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53941" y="4016415"/>
              <a:ext cx="1980234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429736" y="4421528"/>
            <a:ext cx="1050141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53941" y="4821637"/>
            <a:ext cx="6325124" cy="768934"/>
            <a:chOff x="5253941" y="4821637"/>
            <a:chExt cx="6325124" cy="768934"/>
          </a:xfrm>
        </p:grpSpPr>
        <p:sp>
          <p:nvSpPr>
            <p:cNvPr id="15" name="Rounded Rectangle 14"/>
            <p:cNvSpPr/>
            <p:nvPr/>
          </p:nvSpPr>
          <p:spPr>
            <a:xfrm>
              <a:off x="6687012" y="4821637"/>
              <a:ext cx="4892053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________________________________________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253941" y="5173883"/>
              <a:ext cx="1312942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280475" y="5573210"/>
            <a:ext cx="2108852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5288" y="5967942"/>
            <a:ext cx="273807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35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37188" y="111791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started in_________________.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 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have_______ lessons a day. I have 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Wednesday. I have Music_____________________.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 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56816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letter to a pen friend to talk 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your timetable.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52120"/>
            <a:ext cx="12344400" cy="69622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4586993" y="1640094"/>
            <a:ext cx="6512718" cy="16675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8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8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343854"/>
            <a:ext cx="4634480" cy="398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244443" y="3497866"/>
            <a:ext cx="1955417" cy="314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266" y="3223026"/>
            <a:ext cx="2481095" cy="32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everyday.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2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 fours times a week.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3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Art twice a week.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4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three: Vietnamese, Music, PE, Maths.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5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five: Music, Science, Maths, English, Art.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6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617</Words>
  <Application>Microsoft Office PowerPoint</Application>
  <PresentationFormat>Custom</PresentationFormat>
  <Paragraphs>222</Paragraphs>
  <Slides>22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56</cp:revision>
  <dcterms:created xsi:type="dcterms:W3CDTF">2021-05-23T02:42:57Z</dcterms:created>
  <dcterms:modified xsi:type="dcterms:W3CDTF">2021-08-24T16:42:15Z</dcterms:modified>
</cp:coreProperties>
</file>