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7" r:id="rId2"/>
    <p:sldId id="290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4" r:id="rId16"/>
    <p:sldId id="270" r:id="rId17"/>
    <p:sldId id="271" r:id="rId18"/>
    <p:sldId id="346" r:id="rId19"/>
    <p:sldId id="272" r:id="rId20"/>
    <p:sldId id="273" r:id="rId21"/>
    <p:sldId id="274" r:id="rId22"/>
    <p:sldId id="275" r:id="rId23"/>
  </p:sldIdLst>
  <p:sldSz cx="12192000" cy="6858000"/>
  <p:notesSz cx="6858000" cy="9144000"/>
  <p:embeddedFontLst>
    <p:embeddedFont>
      <p:font typeface="Algerian" pitchFamily="82" charset="0"/>
      <p:regular r:id="rId25"/>
    </p:embeddedFont>
    <p:embeddedFont>
      <p:font typeface=".VnRevue"/>
      <p:regular r:id="rId26"/>
    </p:embeddedFont>
    <p:embeddedFont>
      <p:font typeface="Berlin Sans FB" pitchFamily="34" charset="0"/>
      <p:regular r:id="rId27"/>
      <p:bold r:id="rId28"/>
    </p:embeddedFont>
    <p:embeddedFont>
      <p:font typeface="Arial Black" pitchFamily="34" charset="0"/>
      <p:bold r:id="rId29"/>
    </p:embeddedFont>
    <p:embeddedFont>
      <p:font typeface="Elephant" pitchFamily="18" charset="0"/>
      <p:regular r:id="rId30"/>
      <p:italic r:id="rId31"/>
    </p:embeddedFont>
    <p:embeddedFont>
      <p:font typeface="宋体" pitchFamily="2" charset="-122"/>
      <p:regular r:id="rId32"/>
    </p:embeddedFont>
    <p:embeddedFont>
      <p:font typeface="Tahoma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>
        <p:scale>
          <a:sx n="76" d="100"/>
          <a:sy n="76" d="100"/>
        </p:scale>
        <p:origin x="-2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273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69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3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39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65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52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1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8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31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5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1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92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54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32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0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3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99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5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slide" Target="slide9.xml"/><Relationship Id="rId26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slide" Target="slide11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slide" Target="slide12.xml"/><Relationship Id="rId25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2.jpe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slide" Target="slide20.xml"/><Relationship Id="rId28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slide" Target="slide7.xml"/><Relationship Id="rId22" Type="http://schemas.openxmlformats.org/officeDocument/2006/relationships/image" Target="../media/image11.png"/><Relationship Id="rId27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9209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Yesterday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This weekend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Last weekend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67812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will you be _____?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will you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When will you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Where will you be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0748" y="1537840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___________ this weekend?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I’ll at the park.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will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went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am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2743" y="1800603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this weekend?</a:t>
            </a:r>
          </a:p>
          <a:p>
            <a:r>
              <a:rPr lang="en-US" sz="3600" b="1">
                <a:solidFill>
                  <a:srgbClr val="C00000"/>
                </a:solidFill>
              </a:rPr>
              <a:t>I _____ go to the zoo.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am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872247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Where will you be this weekend?</a:t>
            </a:r>
          </a:p>
          <a:p>
            <a:r>
              <a:rPr lang="en-US" sz="3600" b="1">
                <a:solidFill>
                  <a:srgbClr val="C00000"/>
                </a:solidFill>
              </a:rPr>
              <a:t>I ____ on the beach.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go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216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Where will you ___ this friday?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 will be at school.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PRONUNCIATON</a:t>
            </a:r>
          </a:p>
        </p:txBody>
      </p:sp>
    </p:spTree>
    <p:extLst>
      <p:ext uri="{BB962C8B-B14F-4D97-AF65-F5344CB8AC3E}">
        <p14:creationId xmlns:p14="http://schemas.microsoft.com/office/powerpoint/2010/main" val="27379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11" y="1199360"/>
            <a:ext cx="10620233" cy="4369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</a:t>
            </a:r>
          </a:p>
        </p:txBody>
      </p:sp>
      <p:pic>
        <p:nvPicPr>
          <p:cNvPr id="5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42" y="477933"/>
            <a:ext cx="432942" cy="432060"/>
          </a:xfrm>
          <a:prstGeom prst="rect">
            <a:avLst/>
          </a:prstGeom>
        </p:spPr>
      </p:pic>
      <p:pic>
        <p:nvPicPr>
          <p:cNvPr id="6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1820596"/>
            <a:ext cx="432942" cy="432060"/>
          </a:xfrm>
          <a:prstGeom prst="rect">
            <a:avLst/>
          </a:prstGeom>
        </p:spPr>
      </p:pic>
      <p:pic>
        <p:nvPicPr>
          <p:cNvPr id="7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3163259"/>
            <a:ext cx="432942" cy="432060"/>
          </a:xfrm>
          <a:prstGeom prst="rect">
            <a:avLst/>
          </a:prstGeom>
        </p:spPr>
      </p:pic>
      <p:pic>
        <p:nvPicPr>
          <p:cNvPr id="8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4505922"/>
            <a:ext cx="432942" cy="432060"/>
          </a:xfrm>
          <a:prstGeom prst="rect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1820596"/>
            <a:ext cx="432942" cy="43206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3163259"/>
            <a:ext cx="432942" cy="432060"/>
          </a:xfrm>
          <a:prstGeom prst="rect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4505922"/>
            <a:ext cx="432942" cy="4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510" y="1137281"/>
            <a:ext cx="10292569" cy="5053114"/>
          </a:xfrm>
          <a:prstGeom prst="rect">
            <a:avLst/>
          </a:prstGeom>
        </p:spPr>
      </p:pic>
      <p:sp>
        <p:nvSpPr>
          <p:cNvPr id="15" name="12-Point Star 14"/>
          <p:cNvSpPr/>
          <p:nvPr/>
        </p:nvSpPr>
        <p:spPr>
          <a:xfrm>
            <a:off x="640730" y="119443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618829" y="3068614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12-Point Star 16"/>
          <p:cNvSpPr/>
          <p:nvPr/>
        </p:nvSpPr>
        <p:spPr>
          <a:xfrm>
            <a:off x="682358" y="481424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829063" y="1956121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22438" y="3736722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29062" y="5481900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17" y="479106"/>
            <a:ext cx="432942" cy="4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23F6F1-604C-4C9A-930D-4127E3955902}"/>
              </a:ext>
            </a:extLst>
          </p:cNvPr>
          <p:cNvSpPr txBox="1"/>
          <p:nvPr/>
        </p:nvSpPr>
        <p:spPr>
          <a:xfrm>
            <a:off x="5205846" y="6983646"/>
            <a:ext cx="257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Clcik số để nghe từng câu</a:t>
            </a:r>
          </a:p>
        </p:txBody>
      </p:sp>
    </p:spTree>
    <p:extLst>
      <p:ext uri="{BB962C8B-B14F-4D97-AF65-F5344CB8AC3E}">
        <p14:creationId xmlns:p14="http://schemas.microsoft.com/office/powerpoint/2010/main" val="13875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2 Listen and circle a or b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2 Listen and circle a or b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5130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5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880" y="1237906"/>
            <a:ext cx="7561740" cy="4253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953" y="694549"/>
            <a:ext cx="8813114" cy="5393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12EDC6E2-4B1C-44C2-A71F-1C60F171E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59" y="1224750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84473CE-0EEB-4E97-B488-C3F2B29C9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331" y="117903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71435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338914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2149" y="1011593"/>
            <a:ext cx="9132811" cy="2230532"/>
            <a:chOff x="590309" y="909993"/>
            <a:chExt cx="10776030" cy="2631860"/>
          </a:xfrm>
        </p:grpSpPr>
        <p:sp>
          <p:nvSpPr>
            <p:cNvPr id="5" name="Rounded Rectangle 4"/>
            <p:cNvSpPr/>
            <p:nvPr/>
          </p:nvSpPr>
          <p:spPr>
            <a:xfrm>
              <a:off x="590309" y="909993"/>
              <a:ext cx="10776030" cy="2631860"/>
            </a:xfrm>
            <a:prstGeom prst="roundRect">
              <a:avLst>
                <a:gd name="adj" fmla="val 3261"/>
              </a:avLst>
            </a:prstGeom>
            <a:solidFill>
              <a:srgbClr val="DCF1F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1652"/>
            <a:stretch/>
          </p:blipFill>
          <p:spPr>
            <a:xfrm>
              <a:off x="636609" y="1045254"/>
              <a:ext cx="10687448" cy="2261826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90109"/>
              </p:ext>
            </p:extLst>
          </p:nvPr>
        </p:nvGraphicFramePr>
        <p:xfrm>
          <a:off x="889000" y="3343725"/>
          <a:ext cx="10515600" cy="2843715"/>
        </p:xfrm>
        <a:graphic>
          <a:graphicData uri="http://schemas.openxmlformats.org/drawingml/2006/table">
            <a:tbl>
              <a:tblPr/>
              <a:tblGrid>
                <a:gridCol w="1793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26299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7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Mai's parents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swim in the sea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56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and her brother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08177" y="4473694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sunbathe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8123" y="4396639"/>
            <a:ext cx="278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5218" y="5227636"/>
            <a:ext cx="1811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build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sandcastles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2393" y="5267321"/>
            <a:ext cx="1624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play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276" y="5267321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7440" y="1440656"/>
            <a:ext cx="10383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 My name's ____________________ 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Sunday, I think I will be  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morning, I will  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afternoon,  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evening,  ___________________________.</a:t>
            </a:r>
            <a:endParaRPr lang="en-US" sz="32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93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</p:spTree>
    <p:extLst>
      <p:ext uri="{BB962C8B-B14F-4D97-AF65-F5344CB8AC3E}">
        <p14:creationId xmlns:p14="http://schemas.microsoft.com/office/powerpoint/2010/main" val="379337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5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41011" y="5015495"/>
            <a:ext cx="1633019" cy="1411216"/>
            <a:chOff x="4900308" y="4748393"/>
            <a:chExt cx="2012154" cy="1738855"/>
          </a:xfrm>
        </p:grpSpPr>
        <p:pic>
          <p:nvPicPr>
            <p:cNvPr id="46" name="2">
              <a:hlinkClick r:id="rId26" action="ppaction://hlinksldjump"/>
              <a:extLst>
                <a:ext uri="{FF2B5EF4-FFF2-40B4-BE49-F238E27FC236}">
                  <a16:creationId xmlns:a16="http://schemas.microsoft.com/office/drawing/2014/main" xmlns="" id="{C9521808-5863-43EA-8900-C5CC0455EA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9222" r="90000">
                          <a14:foregroundMark x1="9556" y1="47333" x2="9222" y2="49222"/>
                          <a14:backgroundMark x1="68000" y1="63889" x2="68000" y2="63889"/>
                          <a14:backgroundMark x1="70667" y1="61889" x2="70667" y2="61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" t="10795" r="8596" b="13605"/>
            <a:stretch/>
          </p:blipFill>
          <p:spPr bwMode="auto">
            <a:xfrm>
              <a:off x="4900308" y="4748393"/>
              <a:ext cx="2012154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Arrow 3">
              <a:hlinkClick r:id="rId26" action="ppaction://hlinksldjump"/>
            </p:cNvPr>
            <p:cNvSpPr/>
            <p:nvPr/>
          </p:nvSpPr>
          <p:spPr>
            <a:xfrm>
              <a:off x="5705087" y="5887356"/>
              <a:ext cx="501602" cy="3868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33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I’ll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6845" y="1713177"/>
            <a:ext cx="646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this weekend?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know I may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know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I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didn’t know I may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2168" y="167812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at Ha Long Bay?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think know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know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think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32168" y="1407669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tomorrow?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Do you do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Did you do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you do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6765" y="175443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________ this weekend?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will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Where will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are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39000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I’ll be Ha Long Bay.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673</Words>
  <Application>Microsoft Office PowerPoint</Application>
  <PresentationFormat>Custom</PresentationFormat>
  <Paragraphs>142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Algerian</vt:lpstr>
      <vt:lpstr>.VnRevue</vt:lpstr>
      <vt:lpstr>Berlin Sans FB</vt:lpstr>
      <vt:lpstr>Wingdings</vt:lpstr>
      <vt:lpstr>Arial Black</vt:lpstr>
      <vt:lpstr>Elephant</vt:lpstr>
      <vt:lpstr>宋体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38</cp:revision>
  <dcterms:created xsi:type="dcterms:W3CDTF">2021-05-10T00:00:18Z</dcterms:created>
  <dcterms:modified xsi:type="dcterms:W3CDTF">2021-08-24T16:41:37Z</dcterms:modified>
</cp:coreProperties>
</file>