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82" r:id="rId3"/>
    <p:sldId id="278" r:id="rId4"/>
    <p:sldId id="287" r:id="rId5"/>
    <p:sldId id="294" r:id="rId6"/>
    <p:sldId id="293" r:id="rId7"/>
    <p:sldId id="291" r:id="rId8"/>
    <p:sldId id="296" r:id="rId9"/>
    <p:sldId id="292" r:id="rId10"/>
    <p:sldId id="295" r:id="rId11"/>
    <p:sldId id="288" r:id="rId12"/>
    <p:sldId id="283" r:id="rId13"/>
    <p:sldId id="264" r:id="rId14"/>
    <p:sldId id="265" r:id="rId15"/>
    <p:sldId id="280" r:id="rId16"/>
    <p:sldId id="281" r:id="rId17"/>
    <p:sldId id="297" r:id="rId18"/>
    <p:sldId id="300" r:id="rId19"/>
    <p:sldId id="299" r:id="rId20"/>
    <p:sldId id="301" r:id="rId21"/>
    <p:sldId id="309" r:id="rId22"/>
    <p:sldId id="312" r:id="rId23"/>
    <p:sldId id="311" r:id="rId24"/>
    <p:sldId id="298" r:id="rId25"/>
    <p:sldId id="310" r:id="rId26"/>
    <p:sldId id="308" r:id="rId27"/>
    <p:sldId id="266" r:id="rId28"/>
    <p:sldId id="267" r:id="rId29"/>
    <p:sldId id="268" r:id="rId30"/>
    <p:sldId id="269" r:id="rId31"/>
  </p:sldIdLst>
  <p:sldSz cx="12192000" cy="6858000"/>
  <p:notesSz cx="6858000" cy="9144000"/>
  <p:embeddedFontLst>
    <p:embeddedFont>
      <p:font typeface="Britannic Bold" pitchFamily="34" charset="0"/>
      <p:regular r:id="rId33"/>
    </p:embeddedFont>
    <p:embeddedFont>
      <p:font typeface="Edwardian Script ITC" pitchFamily="66" charset="0"/>
      <p:regular r:id="rId34"/>
    </p:embeddedFont>
    <p:embeddedFont>
      <p:font typeface="Arial Black" pitchFamily="34" charset="0"/>
      <p:bold r:id="rId35"/>
    </p:embeddedFont>
    <p:embeddedFont>
      <p:font typeface="宋体" pitchFamily="2" charset="-122"/>
      <p:regular r:id="rId36"/>
    </p:embeddedFont>
    <p:embeddedFont>
      <p:font typeface="Tahoma" pitchFamily="34" charset="0"/>
      <p:regular r:id="rId37"/>
      <p:bold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FC6"/>
    <a:srgbClr val="6BFF87"/>
    <a:srgbClr val="F5FFF7"/>
    <a:srgbClr val="9AFFAD"/>
    <a:srgbClr val="F8FFF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4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7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45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45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6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9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55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13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64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00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4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2021/8/24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91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hyperlink" Target="https://www.sachmem.vn/books/19/pages#!?page=12" TargetMode="External"/><Relationship Id="rId26" Type="http://schemas.openxmlformats.org/officeDocument/2006/relationships/image" Target="../media/image18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3.png"/><Relationship Id="rId25" Type="http://schemas.openxmlformats.org/officeDocument/2006/relationships/hyperlink" Target="https://www.sachmem.vn/books/19/pages#!?page=13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s://www.sachmem.vn/books/19/exercises/5774" TargetMode="External"/><Relationship Id="rId20" Type="http://schemas.openxmlformats.org/officeDocument/2006/relationships/hyperlink" Target="https://www.sachmem.vn/books/19/exercises/5775" TargetMode="External"/><Relationship Id="rId29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23" Type="http://schemas.openxmlformats.org/officeDocument/2006/relationships/hyperlink" Target="https://www.sachmem.vn/books/19/exercises/5776" TargetMode="External"/><Relationship Id="rId28" Type="http://schemas.openxmlformats.org/officeDocument/2006/relationships/image" Target="../media/image19.png"/><Relationship Id="rId10" Type="http://schemas.openxmlformats.org/officeDocument/2006/relationships/audio" Target="../media/audio9.wav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16.png"/><Relationship Id="rId27" Type="http://schemas.openxmlformats.org/officeDocument/2006/relationships/hyperlink" Target="https://www.sachmem.vn/books/19/exercises/5777" TargetMode="External"/><Relationship Id="rId30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7.png"/><Relationship Id="rId3" Type="http://schemas.openxmlformats.org/officeDocument/2006/relationships/hyperlink" Target="https://www.sachmem.vn/books/19/exercises/5774" TargetMode="External"/><Relationship Id="rId21" Type="http://schemas.openxmlformats.org/officeDocument/2006/relationships/image" Target="../media/image4.jpeg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image" Target="../media/image23.png"/><Relationship Id="rId16" Type="http://schemas.openxmlformats.org/officeDocument/2006/relationships/hyperlink" Target="https://www.sachmem.vn/books/19/exercises/5778" TargetMode="Externa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5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hyperlink" Target="https://www.sachmem.vn/books/19/exercises/5777" TargetMode="External"/><Relationship Id="rId2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4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4.wav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audio" Target="../media/audio15.wav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4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5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14.wav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4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4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5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14.wav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4.wav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audio" Target="../media/audio15.wav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20.png"/><Relationship Id="rId2" Type="http://schemas.openxmlformats.org/officeDocument/2006/relationships/image" Target="../media/image23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19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hyperlink" Target="https://www.sachmem.vn/books/19/exercises/5777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7.wav"/><Relationship Id="rId7" Type="http://schemas.openxmlformats.org/officeDocument/2006/relationships/image" Target="../media/image2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chmem.vn/books/19/exercises/5775" TargetMode="External"/><Relationship Id="rId13" Type="http://schemas.openxmlformats.org/officeDocument/2006/relationships/hyperlink" Target="https://www.sachmem.vn/books/19/pages#!?page=13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hyperlink" Target="https://www.sachmem.vn/books/19/exercises/5778" TargetMode="External"/><Relationship Id="rId2" Type="http://schemas.openxmlformats.org/officeDocument/2006/relationships/image" Target="../media/image5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achmem.vn/books/19/pages#!?page=12" TargetMode="External"/><Relationship Id="rId11" Type="http://schemas.openxmlformats.org/officeDocument/2006/relationships/hyperlink" Target="https://www.sachmem.vn/books/19/exercises/5776" TargetMode="External"/><Relationship Id="rId5" Type="http://schemas.openxmlformats.org/officeDocument/2006/relationships/image" Target="../media/image13.png"/><Relationship Id="rId15" Type="http://schemas.openxmlformats.org/officeDocument/2006/relationships/hyperlink" Target="https://www.sachmem.vn/books/19/exercises/5777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hyperlink" Target="https://www.sachmem.vn/books/19/exercises/5774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chmem.vn/books/19/exercises/5775" TargetMode="External"/><Relationship Id="rId13" Type="http://schemas.openxmlformats.org/officeDocument/2006/relationships/hyperlink" Target="https://www.sachmem.vn/books/19/pages#!?page=13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hyperlink" Target="https://www.sachmem.vn/books/19/exercises/5778" TargetMode="External"/><Relationship Id="rId2" Type="http://schemas.openxmlformats.org/officeDocument/2006/relationships/image" Target="../media/image57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achmem.vn/books/19/pages#!?page=12" TargetMode="External"/><Relationship Id="rId11" Type="http://schemas.openxmlformats.org/officeDocument/2006/relationships/hyperlink" Target="https://www.sachmem.vn/books/19/exercises/5776" TargetMode="External"/><Relationship Id="rId5" Type="http://schemas.openxmlformats.org/officeDocument/2006/relationships/image" Target="../media/image13.png"/><Relationship Id="rId15" Type="http://schemas.openxmlformats.org/officeDocument/2006/relationships/hyperlink" Target="https://www.sachmem.vn/books/19/exercises/5777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hyperlink" Target="https://www.sachmem.vn/books/19/exercises/5774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en-US" sz="32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library</a:t>
            </a:r>
            <a:endParaRPr lang="en-US" sz="28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s.sachmem.vn/public/images/TA5T1SHS/U2-L2-2-2-294148219f21c9aba3668cfbb2f55b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80" y="4166314"/>
            <a:ext cx="2753171" cy="1932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2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1885951" y="84895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37" y="4057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885951" y="307391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endParaRPr lang="en-US" sz="36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7219950" y="272699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JOB!</a:t>
            </a:r>
            <a:endParaRPr lang="en-US" sz="36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894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729" y="1851645"/>
            <a:ext cx="801854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749909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3044" y="831951"/>
            <a:ext cx="8614432" cy="5597320"/>
          </a:xfrm>
          <a:prstGeom prst="rect">
            <a:avLst/>
          </a:prstGeom>
        </p:spPr>
      </p:pic>
      <p:pic>
        <p:nvPicPr>
          <p:cNvPr id="1026" name="Picture 2" descr="look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18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27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25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25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E6CBC4CF-5732-495F-9489-A8AB4CCA25F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94248" y="1200471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36573E24-542E-4979-A4C9-BE15C5273C5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41280" y="831951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E7287324-03BA-452C-B8D5-9FD6041B07E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66272" y="1200471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4D390DD4-24E9-40F9-92CE-F805A02D3F9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42586" y="4103469"/>
            <a:ext cx="361938" cy="36576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A2902BB0-3D97-4440-9C52-F01EDA92609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14610" y="4103469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E473F457-4244-45CD-B2C9-CF6E55281FE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42902" y="2163831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F4A89F2B-FAC6-4880-8269-060128E7E9C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56904" y="1310642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xmlns="" id="{A6FA380D-5CE8-46FE-9516-1B4463C84D4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01252" y="3516311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xmlns="" id="{066D02B0-BAF6-45E8-87A3-BA43B0E0BD0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920013" y="4103469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xmlns="" id="{4145DB22-DEB6-4113-A36B-61DACDBF39F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878801" y="5541999"/>
            <a:ext cx="226211" cy="22860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xmlns="" id="{BC38E427-2B69-439F-9FD5-3C3960282F2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86990" y="5516589"/>
            <a:ext cx="226211" cy="22860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xmlns="" id="{872AD292-8B05-44F9-8611-F1E723023E4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36396" y="5552100"/>
            <a:ext cx="226211" cy="22860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xmlns="" id="{B4ECE2AA-38EF-4EEF-A9E8-89479223EFA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56903" y="6026049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3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4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3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3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3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4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2 I always get up early (mp3cut.net) (4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2 I always get up early (mp3cut.net) (3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2 I always get up early (mp3cut.net) (3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2 I always get up early (mp3cut.net) (3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2 I always get up early (mp3cut.net) (3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2 I always get up early (mp3cut.net) (3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2 I always get up early (mp3cut.net) (3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21505" name="Picture 1" descr="https://s.sachmem.vn/public/images/TA5T1SHS/U2-L2-2-1-93f961405e44cb02b20eef70cf9367c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86" y="958168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s.sachmem.vn/public/images/TA5T1SHS/U2-L2-2-2-294148219f21c9aba3668cfbb2f55bd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12" y="863423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https://s.sachmem.vn/public/images/TA5T1SHS/U2-L2-2-3-25ae8baadedbd0eaa53acfa627af46ba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86" y="888752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.sachmem.vn/public/images/TA5T1SHS/U2-L2-2-4-95f14977ceb54b7078d72f125a674ce3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79" y="804345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20904" y="516459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8422550" y="575911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807178" y="5119990"/>
            <a:ext cx="4320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often do you ____?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113" y="5847178"/>
            <a:ext cx="4188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_____ </a:t>
            </a:r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8582" y="2460967"/>
            <a:ext cx="16385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i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with </a:t>
            </a:r>
          </a:p>
          <a:p>
            <a:pPr algn="ctr"/>
            <a:r>
              <a:rPr lang="en-US" sz="2400" b="0" i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partner</a:t>
            </a:r>
            <a:r>
              <a:rPr lang="en-US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75384" y="2393910"/>
            <a:ext cx="2392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library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64989" y="2436239"/>
            <a:ext cx="20505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month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03762" y="2400392"/>
            <a:ext cx="20681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a bicycle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school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10" name="Straight Arrow Connector 9"/>
          <p:cNvCxnSpPr>
            <a:stCxn id="43" idx="0"/>
          </p:cNvCxnSpPr>
          <p:nvPr/>
        </p:nvCxnSpPr>
        <p:spPr>
          <a:xfrm flipH="1" flipV="1">
            <a:off x="2255991" y="3577438"/>
            <a:ext cx="3697898" cy="1476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3" idx="0"/>
            <a:endCxn id="25" idx="2"/>
          </p:cNvCxnSpPr>
          <p:nvPr/>
        </p:nvCxnSpPr>
        <p:spPr>
          <a:xfrm flipH="1" flipV="1">
            <a:off x="4771385" y="3224907"/>
            <a:ext cx="1182504" cy="1829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3" idx="0"/>
            <a:endCxn id="26" idx="2"/>
          </p:cNvCxnSpPr>
          <p:nvPr/>
        </p:nvCxnSpPr>
        <p:spPr>
          <a:xfrm flipV="1">
            <a:off x="5953889" y="3267236"/>
            <a:ext cx="1536381" cy="1787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3" idx="0"/>
            <a:endCxn id="27" idx="2"/>
          </p:cNvCxnSpPr>
          <p:nvPr/>
        </p:nvCxnSpPr>
        <p:spPr>
          <a:xfrm flipV="1">
            <a:off x="5953889" y="3600721"/>
            <a:ext cx="4283971" cy="1453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3830383" y="5802574"/>
            <a:ext cx="4488019" cy="623930"/>
            <a:chOff x="3444258" y="1620931"/>
            <a:chExt cx="4488019" cy="646986"/>
          </a:xfrm>
        </p:grpSpPr>
        <p:sp>
          <p:nvSpPr>
            <p:cNvPr id="40" name="Rounded Rectangle 39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5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 flipH="1">
            <a:off x="3604521" y="5054273"/>
            <a:ext cx="4523069" cy="646986"/>
            <a:chOff x="1956156" y="767956"/>
            <a:chExt cx="7285132" cy="646986"/>
          </a:xfrm>
        </p:grpSpPr>
        <p:sp>
          <p:nvSpPr>
            <p:cNvPr id="43" name="Rounded Rectangle 42"/>
            <p:cNvSpPr/>
            <p:nvPr/>
          </p:nvSpPr>
          <p:spPr>
            <a:xfrm>
              <a:off x="1956156" y="767956"/>
              <a:ext cx="700219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7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7967" y="2122097"/>
            <a:ext cx="218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7967" y="2935268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7967" y="3748439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9769" y="2112374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Mỗi ngày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9769" y="2926845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Một lần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9769" y="3741316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lần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87967" y="4561611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49769" y="4555787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lần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71090" y="1179658"/>
            <a:ext cx="4301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u="sng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từ thời gian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670" y="48330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3752" y="1148879"/>
            <a:ext cx="3187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 cuối câu</a:t>
            </a:r>
          </a:p>
        </p:txBody>
      </p:sp>
    </p:spTree>
    <p:extLst>
      <p:ext uri="{BB962C8B-B14F-4D97-AF65-F5344CB8AC3E}">
        <p14:creationId xmlns:p14="http://schemas.microsoft.com/office/powerpoint/2010/main" val="219706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/>
      <p:bldP spid="11" grpId="0"/>
      <p:bldP spid="13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154520" y="1905009"/>
            <a:ext cx="5522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often do you __________?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 flipH="1">
            <a:off x="2921894" y="1843126"/>
            <a:ext cx="5883944" cy="646986"/>
            <a:chOff x="1956156" y="767956"/>
            <a:chExt cx="7285132" cy="646986"/>
          </a:xfrm>
        </p:grpSpPr>
        <p:sp>
          <p:nvSpPr>
            <p:cNvPr id="24" name="Rounded Rectangle 23"/>
            <p:cNvSpPr/>
            <p:nvPr/>
          </p:nvSpPr>
          <p:spPr>
            <a:xfrm>
              <a:off x="1956156" y="767956"/>
              <a:ext cx="700219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6418391" y="1934357"/>
            <a:ext cx="1818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an activity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4999" y="1047316"/>
            <a:ext cx="6514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u="sng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với HOW OFTEN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670" y="48330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95791" y="1151111"/>
            <a:ext cx="422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(thường xuyên như thế nào?)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78" y="195344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39924" y="25479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439050" y="2636031"/>
            <a:ext cx="3587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_________ </a:t>
            </a:r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47757" y="2591427"/>
            <a:ext cx="4488019" cy="623930"/>
            <a:chOff x="3444258" y="1620931"/>
            <a:chExt cx="4488019" cy="646986"/>
          </a:xfrm>
        </p:grpSpPr>
        <p:sp>
          <p:nvSpPr>
            <p:cNvPr id="21" name="Rounded Rectangle 2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3649090" y="2665025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the activity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59019" y="2672559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adv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7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17362" y="2597522"/>
            <a:ext cx="6007384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do you study with a partner?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How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What often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How often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Oten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go fishing?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Twice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Twice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Two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4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586" y="1851645"/>
            <a:ext cx="859882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88664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are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do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does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18509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_____ you ride the bicycle to school?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535680" y="485392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many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much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always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often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_____ do you go swimming?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week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times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week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times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week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26654" y="2324765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cook dinner?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37690" y="2817574"/>
            <a:ext cx="5961800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______ ride the bicycle to school?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Your sister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Your partner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you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she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535680" y="485392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One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One a week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Every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Once a week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go to school the library?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do morning exercise?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Every day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Two day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One day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Every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31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336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73163" y="1016154"/>
            <a:ext cx="9815373" cy="53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7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83" y="1364621"/>
            <a:ext cx="11238434" cy="3791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2008" y="457813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26549" y="45811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06184" y="45901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8409" y="45992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23B93A4C-B7E3-4B3D-A29A-81077868F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825" y="5610296"/>
            <a:ext cx="452422" cy="457200"/>
          </a:xfrm>
          <a:prstGeom prst="rect">
            <a:avLst/>
          </a:prstGeom>
        </p:spPr>
      </p:pic>
      <p:sp>
        <p:nvSpPr>
          <p:cNvPr id="11" name="Star: 32 Points 10">
            <a:extLst>
              <a:ext uri="{FF2B5EF4-FFF2-40B4-BE49-F238E27FC236}">
                <a16:creationId xmlns:a16="http://schemas.microsoft.com/office/drawing/2014/main" xmlns="" id="{7B172015-6832-44D5-A371-8ADA5E78A45E}"/>
              </a:ext>
            </a:extLst>
          </p:cNvPr>
          <p:cNvSpPr/>
          <p:nvPr/>
        </p:nvSpPr>
        <p:spPr>
          <a:xfrm>
            <a:off x="9985580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Star: 32 Points 11">
            <a:extLst>
              <a:ext uri="{FF2B5EF4-FFF2-40B4-BE49-F238E27FC236}">
                <a16:creationId xmlns:a16="http://schemas.microsoft.com/office/drawing/2014/main" xmlns="" id="{794F3EFB-7C98-4057-828E-C7FF604B1110}"/>
              </a:ext>
            </a:extLst>
          </p:cNvPr>
          <p:cNvSpPr/>
          <p:nvPr/>
        </p:nvSpPr>
        <p:spPr>
          <a:xfrm>
            <a:off x="9257611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xmlns="" id="{2C6BE18E-EE34-49D8-88E5-0A63555B31B9}"/>
              </a:ext>
            </a:extLst>
          </p:cNvPr>
          <p:cNvSpPr/>
          <p:nvPr/>
        </p:nvSpPr>
        <p:spPr>
          <a:xfrm>
            <a:off x="8529642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:a16="http://schemas.microsoft.com/office/drawing/2014/main" xmlns="" id="{EDAC86FB-0955-49D4-B13B-3B03B385AA96}"/>
              </a:ext>
            </a:extLst>
          </p:cNvPr>
          <p:cNvSpPr/>
          <p:nvPr/>
        </p:nvSpPr>
        <p:spPr>
          <a:xfrm>
            <a:off x="7801673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08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2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2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2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796834"/>
            <a:ext cx="10862123" cy="5670874"/>
          </a:xfrm>
          <a:prstGeom prst="roundRect">
            <a:avLst>
              <a:gd name="adj" fmla="val 9630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6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3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3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daily routines.</a:t>
            </a:r>
          </a:p>
        </p:txBody>
      </p:sp>
    </p:spTree>
    <p:extLst>
      <p:ext uri="{BB962C8B-B14F-4D97-AF65-F5344CB8AC3E}">
        <p14:creationId xmlns:p14="http://schemas.microsoft.com/office/powerpoint/2010/main" val="115163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s.sachmem.vn/public/images/TA5T1SHS/U2-L2-2-3-25ae8baadedbd0eaa53acfa627af46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6" y="3869161"/>
            <a:ext cx="2273160" cy="15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24582" y="2681587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to the library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 descr="https://s.sachmem.vn/public/images/TA5T1SHS/U2-L2-2-1-93f961405e44cb02b20eef70cf9367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10" y="3883722"/>
            <a:ext cx="2172224" cy="15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2-L2-2-2-294148219f21c9aba3668cfbb2f55b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10" y="815108"/>
            <a:ext cx="2753171" cy="19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2-L2-2-4-95f14977ceb54b7078d72f125a674c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24" y="727068"/>
            <a:ext cx="2753171" cy="19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1316" t="10591" r="21531"/>
          <a:stretch/>
        </p:blipFill>
        <p:spPr>
          <a:xfrm>
            <a:off x="5185258" y="727068"/>
            <a:ext cx="1802371" cy="2020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05" y="3940584"/>
            <a:ext cx="1574924" cy="155630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83590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thư viện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26420" y="2718438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93217" y="2717938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a bicycle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00453" y="5354596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26420" y="5408090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93217" y="5354596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fishing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87037" y="6002251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48837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Lướt web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52284" y="5997686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Tìm kiếm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87899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Đạp xe đạp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91346" y="6069033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câu cá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453" y="414998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1529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303" y="373119"/>
            <a:ext cx="8060145" cy="6080315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6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3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3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play.</a:t>
            </a:r>
          </a:p>
        </p:txBody>
      </p:sp>
    </p:spTree>
    <p:extLst>
      <p:ext uri="{BB962C8B-B14F-4D97-AF65-F5344CB8AC3E}">
        <p14:creationId xmlns:p14="http://schemas.microsoft.com/office/powerpoint/2010/main" val="375421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1885951" y="84895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37" y="4057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885951" y="307391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9" name="bakery1"/>
          <p:cNvSpPr/>
          <p:nvPr/>
        </p:nvSpPr>
        <p:spPr>
          <a:xfrm>
            <a:off x="7219950" y="272699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1473269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endParaRPr lang="en-US" sz="32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endParaRPr lang="en-US" sz="36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" descr="https://s.sachmem.vn/public/images/TA5T1SHS/U2-L2-2-1-93f961405e44cb02b20eef70cf9367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14" y="3965249"/>
            <a:ext cx="3200757" cy="22461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80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the motobike</a:t>
            </a:r>
            <a:endParaRPr lang="en-US" sz="32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the bicycle</a:t>
            </a:r>
            <a:endParaRPr lang="en-US" sz="36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s://s.sachmem.vn/public/images/TA5T1SHS/U2-L2-2-4-95f14977ceb54b7078d72f125a674c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247" y="4275689"/>
            <a:ext cx="2753171" cy="1932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endParaRPr lang="en-US" sz="32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</a:t>
            </a:r>
            <a:endParaRPr lang="en-US" sz="36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1" y="3926969"/>
            <a:ext cx="2336894" cy="23092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9926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  <a:endParaRPr lang="en-US" sz="32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</a:t>
            </a:r>
            <a:endParaRPr lang="en-US" sz="36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1316" t="10591" r="21531"/>
          <a:stretch/>
        </p:blipFill>
        <p:spPr>
          <a:xfrm>
            <a:off x="8369103" y="4068474"/>
            <a:ext cx="1802371" cy="2020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60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</a:t>
            </a:r>
            <a:endParaRPr lang="en-US" sz="28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  <a:endParaRPr lang="en-US" sz="2800" b="1" dirty="0">
              <a:solidFill>
                <a:srgbClr val="5D2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https://s.sachmem.vn/public/images/TA5T1SHS/U2-L2-2-3-25ae8baadedbd0eaa53acfa627af46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88" y="3903344"/>
            <a:ext cx="3558875" cy="24974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0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551</Words>
  <Application>Microsoft Office PowerPoint</Application>
  <PresentationFormat>Custom</PresentationFormat>
  <Paragraphs>162</Paragraphs>
  <Slides>30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Britannic Bold</vt:lpstr>
      <vt:lpstr>Wingdings</vt:lpstr>
      <vt:lpstr>Edwardian Script ITC</vt:lpstr>
      <vt:lpstr>Arial Black</vt:lpstr>
      <vt:lpstr>宋体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46</cp:revision>
  <dcterms:created xsi:type="dcterms:W3CDTF">2021-05-09T00:02:47Z</dcterms:created>
  <dcterms:modified xsi:type="dcterms:W3CDTF">2021-08-24T16:38:53Z</dcterms:modified>
</cp:coreProperties>
</file>