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36" r:id="rId2"/>
    <p:sldId id="337" r:id="rId3"/>
    <p:sldId id="338" r:id="rId4"/>
    <p:sldId id="340" r:id="rId5"/>
    <p:sldId id="348" r:id="rId6"/>
    <p:sldId id="339" r:id="rId7"/>
    <p:sldId id="349" r:id="rId8"/>
    <p:sldId id="350" r:id="rId9"/>
    <p:sldId id="352" r:id="rId10"/>
    <p:sldId id="351" r:id="rId11"/>
    <p:sldId id="353" r:id="rId12"/>
    <p:sldId id="347" r:id="rId13"/>
    <p:sldId id="333" r:id="rId14"/>
    <p:sldId id="305" r:id="rId15"/>
    <p:sldId id="306" r:id="rId16"/>
    <p:sldId id="310" r:id="rId17"/>
    <p:sldId id="334" r:id="rId18"/>
    <p:sldId id="311" r:id="rId19"/>
    <p:sldId id="312" r:id="rId20"/>
    <p:sldId id="313" r:id="rId21"/>
  </p:sldIdLst>
  <p:sldSz cx="12192000" cy="6858000"/>
  <p:notesSz cx="6858000" cy="9144000"/>
  <p:embeddedFontLst>
    <p:embeddedFont>
      <p:font typeface="Calibri Light" pitchFamily="34" charset="0"/>
      <p:regular r:id="rId22"/>
      <p:italic r:id="rId23"/>
    </p:embeddedFont>
    <p:embeddedFont>
      <p:font typeface="Calibri" pitchFamily="34" charset="0"/>
      <p:regular r:id="rId24"/>
      <p:bold r:id="rId25"/>
      <p:italic r:id="rId26"/>
      <p:boldItalic r:id="rId27"/>
    </p:embeddedFont>
    <p:embeddedFont>
      <p:font typeface="Cooper Black" pitchFamily="18" charset="0"/>
      <p:regular r:id="rId28"/>
    </p:embeddedFont>
    <p:embeddedFont>
      <p:font typeface="Century Gothic" pitchFamily="34" charset="0"/>
      <p:regular r:id="rId29"/>
      <p:bold r:id="rId30"/>
      <p:italic r:id="rId31"/>
      <p:boldItalic r:id="rId32"/>
    </p:embeddedFont>
    <p:embeddedFont>
      <p:font typeface=".VnArabia" pitchFamily="34" charset="0"/>
      <p:regular r:id="rId33"/>
    </p:embeddedFont>
    <p:embeddedFont>
      <p:font typeface=".VnTifani Heavy" pitchFamily="34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7"/>
    <a:srgbClr val="FF1919"/>
    <a:srgbClr val="C2E4D3"/>
    <a:srgbClr val="FCFCB3"/>
    <a:srgbClr val="97E4FF"/>
    <a:srgbClr val="3BCCFF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81" autoAdjust="0"/>
    <p:restoredTop sz="94660"/>
  </p:normalViewPr>
  <p:slideViewPr>
    <p:cSldViewPr snapToGrid="0">
      <p:cViewPr>
        <p:scale>
          <a:sx n="74" d="100"/>
          <a:sy n="74" d="100"/>
        </p:scale>
        <p:origin x="-59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536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4D52DCD-22CE-4047-A854-1492E9146699}" type="datetimeFigureOut">
              <a:rPr lang="en-US" smtClean="0"/>
              <a:t>14-Sep-22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31083B-1E6C-4EDB-BA42-F98F0A8BE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752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8818" y="-297"/>
            <a:ext cx="12229636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8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1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7" Type="http://schemas.openxmlformats.org/officeDocument/2006/relationships/image" Target="../media/image18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audio" Target="../media/audio12.wa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575006" y="-146971"/>
            <a:ext cx="13318119" cy="802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-389279" y="-8192"/>
            <a:ext cx="12991702" cy="77424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9279" y="-1681689"/>
            <a:ext cx="12991702" cy="33469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23901" y="-33477"/>
            <a:ext cx="13615908" cy="624894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0769" y="4516682"/>
            <a:ext cx="12674683" cy="418221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 rot="21357555">
            <a:off x="609600" y="553465"/>
            <a:ext cx="10972800" cy="575106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 rot="60000">
            <a:off x="754437" y="502920"/>
            <a:ext cx="10683128" cy="58521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glow rad="127000">
                  <a:srgbClr val="FFFF66"/>
                </a:glo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925" y="1443290"/>
            <a:ext cx="16385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Unit 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532983" y="2524079"/>
            <a:ext cx="9126035" cy="1761710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>
                <a:gd name="adj1" fmla="val 0"/>
                <a:gd name="adj2" fmla="val 0"/>
              </a:avLst>
            </a:prstTxWarp>
            <a:spAutoFit/>
          </a:bodyPr>
          <a:lstStyle/>
          <a:p>
            <a:r>
              <a:rPr lang="en-US" sz="54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FF1919"/>
                </a:solidFill>
                <a:effectLst>
                  <a:glow rad="63500">
                    <a:srgbClr val="FFFF66">
                      <a:alpha val="72000"/>
                    </a:srgbClr>
                  </a:glow>
                </a:effectLst>
                <a:latin typeface=".VnTifani Heavy" panose="020B7200000000000000" pitchFamily="34" charset="0"/>
              </a:rPr>
              <a:t>What’s your address?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3725" y="4346408"/>
            <a:ext cx="2143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00B050"/>
                </a:solidFill>
                <a:latin typeface=".VnArabia" panose="020B7200000000000000" pitchFamily="34" charset="0"/>
              </a:rPr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13709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3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22222E-6 L 0 -0.07222 " pathEditMode="relative" rAng="0" ptsTypes="AA">
                                      <p:cBhvr>
                                        <p:cTn id="3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850"/>
                            </p:stCondLst>
                            <p:childTnLst>
                              <p:par>
                                <p:cTn id="4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3" grpId="0"/>
      <p:bldP spid="16" grpId="0"/>
      <p:bldP spid="16" grpId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</a:rPr>
              <a:t>It's 201, Tran Hung Dao Street.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I live with my family.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545074" y="3631226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Where do you live?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</a:rPr>
              <a:t>In Hau Giang Province.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43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My family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</a:rPr>
              <a:t>It's 201, Tran Hung Dao Street</a:t>
            </a:r>
            <a:endParaRPr lang="en-US" sz="32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In Hau Giang Province.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Who do you live with?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26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Flowchart: Alternate Process 3"/>
          <p:cNvSpPr/>
          <p:nvPr/>
        </p:nvSpPr>
        <p:spPr>
          <a:xfrm>
            <a:off x="825903" y="3176441"/>
            <a:ext cx="10719726" cy="3102326"/>
          </a:xfrm>
          <a:prstGeom prst="roundRect">
            <a:avLst>
              <a:gd name="adj" fmla="val 10392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1500" b="1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  <a:endParaRPr lang="en-US" sz="11500" b="1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152400">
                  <a:srgbClr val="FF0000">
                    <a:alpha val="77000"/>
                  </a:srgbClr>
                </a:glow>
                <a:outerShdw dist="38100" dir="2700000" algn="tl" rotWithShape="0">
                  <a:schemeClr val="accent2"/>
                </a:outerShdw>
              </a:effectLst>
              <a:latin typeface="Cooper Black" panose="0208090404030B020404" pitchFamily="18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6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8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81408" y="2828836"/>
            <a:ext cx="94291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190117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4809" y="1837216"/>
            <a:ext cx="9362634" cy="3112161"/>
          </a:xfrm>
          <a:prstGeom prst="rect">
            <a:avLst/>
          </a:prstGeom>
        </p:spPr>
      </p:pic>
      <p:pic>
        <p:nvPicPr>
          <p:cNvPr id="8" name="Mspham0936082789">
            <a:extLst>
              <a:ext uri="{FF2B5EF4-FFF2-40B4-BE49-F238E27FC236}">
                <a16:creationId xmlns="" xmlns:a16="http://schemas.microsoft.com/office/drawing/2014/main" id="{CFC35571-F993-4CC8-90DF-770AE5FAE6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139261"/>
            <a:ext cx="361938" cy="365760"/>
          </a:xfrm>
          <a:prstGeom prst="rect">
            <a:avLst/>
          </a:prstGeom>
        </p:spPr>
      </p:pic>
      <p:pic>
        <p:nvPicPr>
          <p:cNvPr id="14" name="Mspham0936082789">
            <a:extLst>
              <a:ext uri="{FF2B5EF4-FFF2-40B4-BE49-F238E27FC236}">
                <a16:creationId xmlns="" xmlns:a16="http://schemas.microsoft.com/office/drawing/2014/main" id="{4DBAB662-4AD7-4BF3-96E8-2918D5F67C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2913098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00077EF5-7098-4A75-98FD-CBB6CFAF16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3578611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F5E1570F-E1B0-413B-A166-2332420B3F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4293" y="4352448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0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8900" y="482681"/>
            <a:ext cx="24192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1017" y="1032664"/>
            <a:ext cx="9747525" cy="50556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32973" y="1215342"/>
            <a:ext cx="567159" cy="409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68901" y="1898250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604304" y="3560473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604304" y="5124984"/>
            <a:ext cx="590309" cy="578734"/>
          </a:xfrm>
          <a:prstGeom prst="ellipse">
            <a:avLst/>
          </a:prstGeom>
          <a:noFill/>
          <a:ln w="28575">
            <a:solidFill>
              <a:srgbClr val="FF191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Mspham0936082789">
            <a:extLst>
              <a:ext uri="{FF2B5EF4-FFF2-40B4-BE49-F238E27FC236}">
                <a16:creationId xmlns="" xmlns:a16="http://schemas.microsoft.com/office/drawing/2014/main" id="{1DFC87B5-FA25-40DE-B19A-867EA355E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12417" y="454136"/>
            <a:ext cx="452423" cy="457200"/>
          </a:xfrm>
          <a:prstGeom prst="rect">
            <a:avLst/>
          </a:prstGeom>
        </p:spPr>
      </p:pic>
      <p:pic>
        <p:nvPicPr>
          <p:cNvPr id="13" name="Mspham0936082789">
            <a:extLst>
              <a:ext uri="{FF2B5EF4-FFF2-40B4-BE49-F238E27FC236}">
                <a16:creationId xmlns="" xmlns:a16="http://schemas.microsoft.com/office/drawing/2014/main" id="{A896419E-9DF7-4FDD-B12C-39833F207D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6588" y="1294396"/>
            <a:ext cx="361938" cy="365760"/>
          </a:xfrm>
          <a:prstGeom prst="rect">
            <a:avLst/>
          </a:prstGeom>
        </p:spPr>
      </p:pic>
      <p:pic>
        <p:nvPicPr>
          <p:cNvPr id="15" name="Mspham0936082789">
            <a:extLst>
              <a:ext uri="{FF2B5EF4-FFF2-40B4-BE49-F238E27FC236}">
                <a16:creationId xmlns="" xmlns:a16="http://schemas.microsoft.com/office/drawing/2014/main" id="{EC370FBE-7CFD-45BE-98E2-705476D02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5583" y="2902349"/>
            <a:ext cx="361938" cy="365760"/>
          </a:xfrm>
          <a:prstGeom prst="rect">
            <a:avLst/>
          </a:prstGeom>
        </p:spPr>
      </p:pic>
      <p:pic>
        <p:nvPicPr>
          <p:cNvPr id="16" name="Mspham0936082789">
            <a:extLst>
              <a:ext uri="{FF2B5EF4-FFF2-40B4-BE49-F238E27FC236}">
                <a16:creationId xmlns="" xmlns:a16="http://schemas.microsoft.com/office/drawing/2014/main" id="{6BD5A687-E7C1-425C-A02C-F6CD681C62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4578" y="4510302"/>
            <a:ext cx="361938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91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1 - Unit 1 What’s your address- - Lesson 3 - 2 Listen and circle a or b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1 - Unit 1 What’s your address- - Lesson 3 - 2 Listen and circle a or b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2 Listen and circle a or b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1 - Unit 1 What’s your address- - Lesson 3 - 2 Listen and circle a or b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Tiếng Anh 5  Unit 1  Lesson 3  Chant  1_1080p">
            <a:hlinkClick r:id="" action="ppaction://media"/>
            <a:extLst>
              <a:ext uri="{FF2B5EF4-FFF2-40B4-BE49-F238E27FC236}">
                <a16:creationId xmlns="" xmlns:a16="http://schemas.microsoft.com/office/drawing/2014/main" id="{5F017D3C-6C53-4210-96A2-80E13B57AC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982" y="1178332"/>
            <a:ext cx="8002374" cy="4501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b="768"/>
          <a:stretch/>
        </p:blipFill>
        <p:spPr>
          <a:xfrm>
            <a:off x="1992993" y="588475"/>
            <a:ext cx="9031996" cy="557693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08900" y="482681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Mspham0936082789">
            <a:extLst>
              <a:ext uri="{FF2B5EF4-FFF2-40B4-BE49-F238E27FC236}">
                <a16:creationId xmlns="" xmlns:a16="http://schemas.microsoft.com/office/drawing/2014/main" id="{3C6BCB54-6A48-42BF-BB15-199AD056C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0570" y="988585"/>
            <a:ext cx="452423" cy="457200"/>
          </a:xfrm>
          <a:prstGeom prst="rect">
            <a:avLst/>
          </a:prstGeom>
        </p:spPr>
      </p:pic>
      <p:pic>
        <p:nvPicPr>
          <p:cNvPr id="6" name="Mspham0936082789">
            <a:extLst>
              <a:ext uri="{FF2B5EF4-FFF2-40B4-BE49-F238E27FC236}">
                <a16:creationId xmlns="" xmlns:a16="http://schemas.microsoft.com/office/drawing/2014/main" id="{6253447A-18B8-4218-9D84-8AC27587B5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2342" y="942865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9508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1 What’s your address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4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 fullScrn="1"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3128" y="2705725"/>
            <a:ext cx="716574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effectLst>
                  <a:outerShdw blurRad="60007" dir="1500000" sy="-30000" kx="800400" algn="bl" rotWithShape="0">
                    <a:prstClr val="black">
                      <a:alpha val="20000"/>
                    </a:prstClr>
                  </a:outerShdw>
                </a:effectLst>
                <a:latin typeface=".VnTifani Heavy" panose="020B7200000000000000" pitchFamily="34" charset="0"/>
              </a:rPr>
              <a:t>PRACTISE</a:t>
            </a:r>
          </a:p>
        </p:txBody>
      </p:sp>
    </p:spTree>
    <p:extLst>
      <p:ext uri="{BB962C8B-B14F-4D97-AF65-F5344CB8AC3E}">
        <p14:creationId xmlns:p14="http://schemas.microsoft.com/office/powerpoint/2010/main" val="37503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3652" y="638294"/>
            <a:ext cx="9151864" cy="55384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2489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Listen and circle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1883173"/>
            <a:ext cx="417950" cy="431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975" y="2507862"/>
            <a:ext cx="417950" cy="431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8925" y="3128052"/>
            <a:ext cx="417950" cy="4317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3932074"/>
            <a:ext cx="417950" cy="4317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336" y="4774823"/>
            <a:ext cx="417950" cy="43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9402" b="15061"/>
          <a:stretch/>
        </p:blipFill>
        <p:spPr>
          <a:xfrm>
            <a:off x="1052462" y="1252049"/>
            <a:ext cx="5194513" cy="4439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25053" y="638294"/>
            <a:ext cx="335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friend.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9344" y="1331352"/>
            <a:ext cx="4828375" cy="4442412"/>
          </a:xfrm>
          <a:prstGeom prst="roundRect">
            <a:avLst>
              <a:gd name="adj" fmla="val 3489"/>
            </a:avLst>
          </a:prstGeom>
          <a:solidFill>
            <a:srgbClr val="FFF9E7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20000"/>
              </a:lnSpc>
            </a:pPr>
            <a:r>
              <a:rPr lang="en-US"/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460989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grpSp>
        <p:nvGrpSpPr>
          <p:cNvPr id="6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7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8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3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9" name="12 Imagen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050" name="Picture 2" descr="Mario Tennis: Ultra Smash has a Small Day 1 Patch - Nintendo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299" y="446596"/>
            <a:ext cx="4267199" cy="42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380" y="2868819"/>
            <a:ext cx="9533883" cy="30315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10" y="446596"/>
            <a:ext cx="5060119" cy="1420491"/>
          </a:xfrm>
          <a:prstGeom prst="rect">
            <a:avLst/>
          </a:prstGeom>
        </p:spPr>
      </p:pic>
      <p:pic>
        <p:nvPicPr>
          <p:cNvPr id="13" name="Picture 1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84960" y="5638336"/>
            <a:ext cx="1372148" cy="599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0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5053" y="63829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Let’s play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572" y="1310424"/>
            <a:ext cx="10214105" cy="460148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125053" y="1638677"/>
            <a:ext cx="549838" cy="41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26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live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from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 </a:t>
            </a: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My _____ is 187B, Giang Vo Street.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address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04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29500" y="475893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floor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flat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983750" y="128331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house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I live on the second _______ of a tower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46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8063954" y="1288881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street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city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My grandparents live in a small __________ in the countryside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686070" y="2880205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8029499" y="3028033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village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5630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Tower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Town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City 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There are two tall_________ in my street.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300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big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small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quiet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Ha Noi and Ho Chi Minh City are two ____ cities in the country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3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7543830" y="475893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201, Tran Hung Dao Street.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7543830" y="302112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My family.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98080" y="1283319"/>
            <a:ext cx="412351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small and quiet.</a:t>
            </a: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/>
              <a:t>What's your address?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3" name="5-Point Star 2"/>
          <p:cNvSpPr/>
          <p:nvPr/>
        </p:nvSpPr>
        <p:spPr>
          <a:xfrm>
            <a:off x="12453756" y="4758939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ttps://s.sachmem.vn/public/images/btn_zoom/textbook-secondary/zoom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-220663"/>
            <a:ext cx="666750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29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39"/>
          <a:stretch/>
        </p:blipFill>
        <p:spPr>
          <a:xfrm>
            <a:off x="0" y="-21771"/>
            <a:ext cx="12192000" cy="6879771"/>
          </a:xfrm>
          <a:prstGeom prst="rect">
            <a:avLst/>
          </a:prstGeom>
        </p:spPr>
      </p:pic>
      <p:pic>
        <p:nvPicPr>
          <p:cNvPr id="6" name="Picture 5" descr="Mario 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694" y="688016"/>
            <a:ext cx="2796685" cy="275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7997" y="309797"/>
            <a:ext cx="2298391" cy="27556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22196" y="8289811"/>
            <a:ext cx="520225" cy="521583"/>
          </a:xfrm>
          <a:prstGeom prst="ellipse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665542" y="8354233"/>
            <a:ext cx="520225" cy="521583"/>
          </a:xfrm>
          <a:prstGeom prst="ellipse">
            <a:avLst/>
          </a:prstGeom>
        </p:spPr>
      </p:pic>
      <p:grpSp>
        <p:nvGrpSpPr>
          <p:cNvPr id="13" name="13 Grupo"/>
          <p:cNvGrpSpPr>
            <a:grpSpLocks/>
          </p:cNvGrpSpPr>
          <p:nvPr/>
        </p:nvGrpSpPr>
        <p:grpSpPr bwMode="auto">
          <a:xfrm>
            <a:off x="2100500" y="2335454"/>
            <a:ext cx="8170534" cy="1504258"/>
            <a:chOff x="1547664" y="2492896"/>
            <a:chExt cx="6048672" cy="1296144"/>
          </a:xfrm>
        </p:grpSpPr>
        <p:sp>
          <p:nvSpPr>
            <p:cNvPr id="14" name="11 Cubo"/>
            <p:cNvSpPr/>
            <p:nvPr/>
          </p:nvSpPr>
          <p:spPr>
            <a:xfrm>
              <a:off x="1547664" y="2492896"/>
              <a:ext cx="287351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177800" dist="101600" dir="18900000" sy="23000" kx="-1200000" algn="bl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5" name="16 Cubo"/>
            <p:cNvSpPr/>
            <p:nvPr/>
          </p:nvSpPr>
          <p:spPr>
            <a:xfrm flipH="1">
              <a:off x="7308984" y="2527798"/>
              <a:ext cx="287352" cy="1261242"/>
            </a:xfrm>
            <a:prstGeom prst="cube">
              <a:avLst/>
            </a:prstGeom>
            <a:blipFill>
              <a:blip r:embed="rId9"/>
              <a:tile tx="0" ty="0" sx="100000" sy="100000" flip="none" algn="tl"/>
            </a:blipFill>
            <a:ln>
              <a:solidFill>
                <a:schemeClr val="tx1"/>
              </a:solidFill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pic>
          <p:nvPicPr>
            <p:cNvPr id="16" name="12 Imagen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835015" y="2564288"/>
              <a:ext cx="5473969" cy="11660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7" t="20778" r="54160" b="36555"/>
          <a:stretch/>
        </p:blipFill>
        <p:spPr>
          <a:xfrm>
            <a:off x="5575774" y="8322022"/>
            <a:ext cx="520225" cy="521583"/>
          </a:xfrm>
          <a:prstGeom prst="ellipse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8063955" y="1275072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It's small and quiet.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8029500" y="3021129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In Hai Phong Province.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029500" y="4767186"/>
            <a:ext cx="3637847" cy="1287000"/>
          </a:xfrm>
          <a:prstGeom prst="roundRect">
            <a:avLst/>
          </a:prstGeom>
          <a:solidFill>
            <a:schemeClr val="lt1">
              <a:alpha val="79000"/>
            </a:schemeClr>
          </a:solidFill>
          <a:ln w="57150" cmpd="thickThin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With my parents</a:t>
            </a:r>
            <a:endParaRPr lang="en-US" sz="3600" b="1" dirty="0">
              <a:solidFill>
                <a:schemeClr val="tx1"/>
              </a:solidFill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Flowchart: Alternate Process 3"/>
          <p:cNvSpPr/>
          <p:nvPr/>
        </p:nvSpPr>
        <p:spPr>
          <a:xfrm>
            <a:off x="653930" y="3591869"/>
            <a:ext cx="6161314" cy="2684656"/>
          </a:xfrm>
          <a:prstGeom prst="roundRect">
            <a:avLst>
              <a:gd name="adj" fmla="val 6259"/>
            </a:avLst>
          </a:prstGeom>
          <a:solidFill>
            <a:schemeClr val="lt1">
              <a:alpha val="78000"/>
            </a:schemeClr>
          </a:solidFill>
          <a:ln w="158750" cmpd="thickThin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>
                <a:latin typeface="Arial" panose="020B0604020202020204" pitchFamily="34" charset="0"/>
              </a:rPr>
              <a:t>What's your hometown like?</a:t>
            </a:r>
          </a:p>
        </p:txBody>
      </p:sp>
      <p:pic>
        <p:nvPicPr>
          <p:cNvPr id="24" name="Picture 23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11"/>
          <a:srcRect t="6487" b="7211"/>
          <a:stretch/>
        </p:blipFill>
        <p:spPr>
          <a:xfrm>
            <a:off x="10700212" y="6186396"/>
            <a:ext cx="967135" cy="531146"/>
          </a:xfrm>
          <a:prstGeom prst="rect">
            <a:avLst/>
          </a:prstGeom>
        </p:spPr>
      </p:pic>
      <p:sp>
        <p:nvSpPr>
          <p:cNvPr id="25" name="5-Point Star 24"/>
          <p:cNvSpPr/>
          <p:nvPr/>
        </p:nvSpPr>
        <p:spPr>
          <a:xfrm>
            <a:off x="12968060" y="1149703"/>
            <a:ext cx="952500" cy="1075817"/>
          </a:xfrm>
          <a:prstGeom prst="star5">
            <a:avLst>
              <a:gd name="adj" fmla="val 31911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1 -0.98102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0.20989 -0.56898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2060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0.20989 -0.56898 L 0.55325 -1.00139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61" y="-2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50"/>
                            </p:stCondLst>
                            <p:childTnLst>
                              <p:par>
                                <p:cTn id="17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650"/>
                            </p:stCondLst>
                            <p:childTnLst>
                              <p:par>
                                <p:cTn id="21" presetID="9" presetClass="emph" presetSubtype="0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-0.1 -0.98102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2136 -0.74468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32" y="1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-0.1 -0.98102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en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-0.98102 L -0.01771 -0.73519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15" y="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n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166</Words>
  <Application>Microsoft Office PowerPoint</Application>
  <PresentationFormat>Custom</PresentationFormat>
  <Paragraphs>49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 Light</vt:lpstr>
      <vt:lpstr>Calibri</vt:lpstr>
      <vt:lpstr>Cooper Black</vt:lpstr>
      <vt:lpstr>Century Gothic</vt:lpstr>
      <vt:lpstr>.VnArabia</vt:lpstr>
      <vt:lpstr>.VnTifani Heavy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ismail - [2010]</cp:lastModifiedBy>
  <cp:revision>118</cp:revision>
  <dcterms:created xsi:type="dcterms:W3CDTF">2020-11-24T07:21:13Z</dcterms:created>
  <dcterms:modified xsi:type="dcterms:W3CDTF">2022-09-14T09:17:15Z</dcterms:modified>
</cp:coreProperties>
</file>