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2" r:id="rId3"/>
    <p:sldId id="274" r:id="rId4"/>
    <p:sldId id="323" r:id="rId5"/>
    <p:sldId id="276" r:id="rId6"/>
    <p:sldId id="293" r:id="rId7"/>
    <p:sldId id="298" r:id="rId8"/>
    <p:sldId id="334" r:id="rId9"/>
    <p:sldId id="295" r:id="rId10"/>
    <p:sldId id="299" r:id="rId11"/>
    <p:sldId id="294" r:id="rId12"/>
    <p:sldId id="300" r:id="rId13"/>
    <p:sldId id="296" r:id="rId14"/>
    <p:sldId id="301" r:id="rId15"/>
    <p:sldId id="297" r:id="rId16"/>
    <p:sldId id="302" r:id="rId17"/>
    <p:sldId id="277" r:id="rId18"/>
    <p:sldId id="278" r:id="rId19"/>
    <p:sldId id="279" r:id="rId20"/>
  </p:sldIdLst>
  <p:sldSz cx="12192000" cy="6858000"/>
  <p:notesSz cx="6858000" cy="9144000"/>
  <p:embeddedFontLst>
    <p:embeddedFont>
      <p:font typeface="Tahoma" pitchFamily="34" charset="0"/>
      <p:regular r:id="rId22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Love Craft" charset="0"/>
      <p:regular r:id="rId28"/>
      <p:italic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Britannic Bold" pitchFamily="34" charset="0"/>
      <p:regular r:id="rId34"/>
    </p:embeddedFont>
    <p:embeddedFont>
      <p:font typeface="Arial Black" pitchFamily="34" charset="0"/>
      <p:bold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AF3FF"/>
    <a:srgbClr val="0A8E3A"/>
    <a:srgbClr val="FFCC00"/>
    <a:srgbClr val="FDFDFD"/>
    <a:srgbClr val="3720E0"/>
    <a:srgbClr val="FFFFFF"/>
    <a:srgbClr val="056C7F"/>
    <a:srgbClr val="09AB3A"/>
    <a:srgbClr val="68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3B57-5876-4BFD-B049-DA75F0C35E1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DD4F1D-208C-4ED7-9890-03080664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6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1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22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0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4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5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9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91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1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67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8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35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705100" y="-127032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8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79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2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D7C47-E1EA-4C11-94B4-AFD8CF51C2E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F7A91-C1AC-442E-B21F-1EF74E36A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4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116428"/>
            <a:ext cx="12375953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0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1.wav"/><Relationship Id="rId7" Type="http://schemas.openxmlformats.org/officeDocument/2006/relationships/image" Target="../media/image3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8.wav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audio" Target="../media/audio9.wav"/><Relationship Id="rId7" Type="http://schemas.openxmlformats.org/officeDocument/2006/relationships/image" Target="../media/image2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6.png"/><Relationship Id="rId4" Type="http://schemas.openxmlformats.org/officeDocument/2006/relationships/audio" Target="../media/audio8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335978" y="1183100"/>
            <a:ext cx="19094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3" name="Mspham-0936082789"/>
          <p:cNvSpPr txBox="1"/>
          <p:nvPr/>
        </p:nvSpPr>
        <p:spPr>
          <a:xfrm>
            <a:off x="4825460" y="5138925"/>
            <a:ext cx="2541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</a:t>
            </a:r>
          </a:p>
        </p:txBody>
      </p:sp>
      <p:sp>
        <p:nvSpPr>
          <p:cNvPr id="4" name="Mspham-0936082789"/>
          <p:cNvSpPr txBox="1"/>
          <p:nvPr/>
        </p:nvSpPr>
        <p:spPr>
          <a:xfrm>
            <a:off x="1335978" y="2303585"/>
            <a:ext cx="9520044" cy="2833847"/>
          </a:xfrm>
          <a:prstGeom prst="rect">
            <a:avLst/>
          </a:prstGeom>
          <a:noFill/>
        </p:spPr>
        <p:txBody>
          <a:bodyPr wrap="none" rtlCol="0">
            <a:prstTxWarp prst="textInflateBottom">
              <a:avLst>
                <a:gd name="adj" fmla="val 76147"/>
              </a:avLst>
            </a:prstTxWarp>
            <a:spAutoFit/>
          </a:bodyPr>
          <a:lstStyle/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What do you </a:t>
            </a:r>
          </a:p>
          <a:p>
            <a:pPr algn="ctr"/>
            <a:r>
              <a:rPr lang="en-US" sz="660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Love Craft" panose="02000000000000000000" pitchFamily="2" charset="0"/>
              </a:rPr>
              <a:t>like doing?</a:t>
            </a:r>
          </a:p>
        </p:txBody>
      </p:sp>
    </p:spTree>
    <p:extLst>
      <p:ext uri="{BB962C8B-B14F-4D97-AF65-F5344CB8AC3E}">
        <p14:creationId xmlns:p14="http://schemas.microsoft.com/office/powerpoint/2010/main" val="70738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taking 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with cats.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eating.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89" y="751235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239911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51366070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Chess.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4" descr="https://s.sachmem.vn/public/images/v2/TA4T1SHS/U7-L1-2-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4" y="178422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895757" y="10084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278574672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your hobby?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hobby?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hobby?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21" y="811427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3570128" y="1671114"/>
            <a:ext cx="3575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a kite.</a:t>
            </a:r>
          </a:p>
        </p:txBody>
      </p:sp>
    </p:spTree>
    <p:extLst>
      <p:ext uri="{BB962C8B-B14F-4D97-AF65-F5344CB8AC3E}">
        <p14:creationId xmlns:p14="http://schemas.microsoft.com/office/powerpoint/2010/main" val="332152531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439627" y="2751501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868101" y="4465259"/>
            <a:ext cx="706055" cy="60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2" descr="https://s.sachmem.vn/public/images/v2/TA4T1SHS/U7-L1-2-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39" y="1809481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4379796" y="751840"/>
            <a:ext cx="40318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cooking.</a:t>
            </a:r>
          </a:p>
        </p:txBody>
      </p:sp>
    </p:spTree>
    <p:extLst>
      <p:ext uri="{BB962C8B-B14F-4D97-AF65-F5344CB8AC3E}">
        <p14:creationId xmlns:p14="http://schemas.microsoft.com/office/powerpoint/2010/main" val="31799006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hobby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like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2" descr="https://s.sachmem.vn/public/images/v2/TA4T1SHS/U7-L2-2-b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7414"/>
          <a:stretch/>
        </p:blipFill>
        <p:spPr bwMode="auto">
          <a:xfrm>
            <a:off x="7910431" y="1056915"/>
            <a:ext cx="1432376" cy="20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62214" y="1671114"/>
            <a:ext cx="51908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 playing badminton.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95809" y="7474483"/>
            <a:ext cx="11000381" cy="2215553"/>
            <a:chOff x="456224" y="4469751"/>
            <a:chExt cx="11000381" cy="2215553"/>
          </a:xfrm>
        </p:grpSpPr>
        <p:sp>
          <p:nvSpPr>
            <p:cNvPr id="41" name="Mspham-0936082789"/>
            <p:cNvSpPr/>
            <p:nvPr/>
          </p:nvSpPr>
          <p:spPr>
            <a:xfrm>
              <a:off x="9414445" y="4469751"/>
              <a:ext cx="20421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watching TV.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456224" y="4537782"/>
              <a:ext cx="279751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riding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bike.</a:t>
              </a:r>
            </a:p>
          </p:txBody>
        </p:sp>
        <p:sp>
          <p:nvSpPr>
            <p:cNvPr id="55" name="Mspham-0936082789"/>
            <p:cNvSpPr/>
            <p:nvPr/>
          </p:nvSpPr>
          <p:spPr>
            <a:xfrm>
              <a:off x="2419184" y="5677795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playing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badminton.</a:t>
              </a:r>
            </a:p>
          </p:txBody>
        </p:sp>
        <p:sp>
          <p:nvSpPr>
            <p:cNvPr id="63" name="Mspham-0936082789"/>
            <p:cNvSpPr/>
            <p:nvPr/>
          </p:nvSpPr>
          <p:spPr>
            <a:xfrm>
              <a:off x="6640169" y="5518775"/>
              <a:ext cx="409956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taking </a:t>
              </a:r>
            </a:p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photos.</a:t>
              </a:r>
            </a:p>
          </p:txBody>
        </p:sp>
        <p:sp>
          <p:nvSpPr>
            <p:cNvPr id="66" name="Mspham-0936082789"/>
            <p:cNvSpPr/>
            <p:nvPr/>
          </p:nvSpPr>
          <p:spPr>
            <a:xfrm>
              <a:off x="4974949" y="5731197"/>
              <a:ext cx="286940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flying a kite.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496998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4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going swim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swimming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1" descr="https://s.sachmem.vn/public/images/v2/TA4T1SHS/U7-L1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3" y="1850524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4187448" y="741565"/>
            <a:ext cx="42354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________.</a:t>
            </a:r>
          </a:p>
        </p:txBody>
      </p:sp>
    </p:spTree>
    <p:extLst>
      <p:ext uri="{BB962C8B-B14F-4D97-AF65-F5344CB8AC3E}">
        <p14:creationId xmlns:p14="http://schemas.microsoft.com/office/powerpoint/2010/main" val="136586785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60" y="3861396"/>
            <a:ext cx="1465136" cy="1339225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367" y="3720525"/>
            <a:ext cx="1620968" cy="1620968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9" y="2317876"/>
            <a:ext cx="1331821" cy="125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sp>
        <p:nvSpPr>
          <p:cNvPr id="11" name="MsPham"/>
          <p:cNvSpPr/>
          <p:nvPr/>
        </p:nvSpPr>
        <p:spPr>
          <a:xfrm>
            <a:off x="3450150" y="2014537"/>
            <a:ext cx="5278579" cy="16540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MsPham">
            <a:hlinkClick r:id="" action="ppaction://hlinkshowjump?jump=nextslide"/>
          </p:cNvPr>
          <p:cNvSpPr/>
          <p:nvPr/>
        </p:nvSpPr>
        <p:spPr>
          <a:xfrm>
            <a:off x="6485157" y="5341493"/>
            <a:ext cx="1714946" cy="83591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  <p:sp>
        <p:nvSpPr>
          <p:cNvPr id="12" name="diemA"/>
          <p:cNvSpPr/>
          <p:nvPr/>
        </p:nvSpPr>
        <p:spPr>
          <a:xfrm>
            <a:off x="-2902358" y="5628765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emB"/>
          <p:cNvSpPr/>
          <p:nvPr/>
        </p:nvSpPr>
        <p:spPr>
          <a:xfrm>
            <a:off x="13814198" y="5760720"/>
            <a:ext cx="1280160" cy="1097280"/>
          </a:xfrm>
          <a:prstGeom prst="cube">
            <a:avLst/>
          </a:prstGeom>
          <a:solidFill>
            <a:srgbClr val="002060"/>
          </a:solidFill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2" y="1631736"/>
            <a:ext cx="11217153" cy="3241786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737486" y="418065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19" y="5892095"/>
            <a:ext cx="439947" cy="447279"/>
          </a:xfrm>
          <a:prstGeom prst="rect">
            <a:avLst/>
          </a:prstGeom>
        </p:spPr>
      </p:pic>
      <p:sp>
        <p:nvSpPr>
          <p:cNvPr id="7" name="Mspham-0936082789"/>
          <p:cNvSpPr/>
          <p:nvPr/>
        </p:nvSpPr>
        <p:spPr>
          <a:xfrm>
            <a:off x="8554280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Mspham-0936082789"/>
          <p:cNvSpPr/>
          <p:nvPr/>
        </p:nvSpPr>
        <p:spPr>
          <a:xfrm>
            <a:off x="9220034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Mspham-0936082789"/>
          <p:cNvSpPr/>
          <p:nvPr/>
        </p:nvSpPr>
        <p:spPr>
          <a:xfrm>
            <a:off x="9885788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10551541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7415126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866615" y="429142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11159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4641395" y="42892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935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85" y="447477"/>
            <a:ext cx="9360044" cy="6045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502" y="332594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79" y="3034077"/>
            <a:ext cx="1704223" cy="49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77" y="3034077"/>
            <a:ext cx="1559258" cy="499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39" y="5993482"/>
            <a:ext cx="1804585" cy="49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513" y="5984428"/>
            <a:ext cx="235198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71567" y="368733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300"/>
          <a:stretch/>
        </p:blipFill>
        <p:spPr>
          <a:xfrm>
            <a:off x="632147" y="1473216"/>
            <a:ext cx="11093008" cy="34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8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457" y="1172751"/>
            <a:ext cx="10915084" cy="445892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9481" y="5809016"/>
            <a:ext cx="544576" cy="535649"/>
          </a:xfrm>
          <a:prstGeom prst="rect">
            <a:avLst/>
          </a:prstGeom>
        </p:spPr>
      </p:pic>
      <p:pic>
        <p:nvPicPr>
          <p:cNvPr id="5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201" y="2163337"/>
            <a:ext cx="278891" cy="274320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7879" y="3183650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8348" y="1778596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4933" y="1778596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4611" y="2163337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3824" y="3153542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7 What do you like doing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7 What do you like doing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7 What do you like doing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7 What do you like doing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7 What do you like doing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7 What do you like doing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7 What do you like doing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524520"/>
            <a:ext cx="4306284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77" y="688444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301389"/>
            <a:ext cx="3863697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553393" y="1948375"/>
            <a:ext cx="3804788" cy="81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1027" idx="0"/>
          </p:cNvCxnSpPr>
          <p:nvPr/>
        </p:nvCxnSpPr>
        <p:spPr>
          <a:xfrm>
            <a:off x="6358181" y="1948375"/>
            <a:ext cx="51473" cy="137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358181" y="1948375"/>
            <a:ext cx="1590667" cy="122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58181" y="1948375"/>
            <a:ext cx="3385933" cy="58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414445" y="44697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56224" y="453778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bike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419184" y="5677795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640169" y="5518775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</a:p>
        </p:txBody>
      </p:sp>
      <p:pic>
        <p:nvPicPr>
          <p:cNvPr id="1025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5" y="2263159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7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50" y="3563811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15" y="332241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25" y="321139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v2/TA4T1SHS/U7-L2-2-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14" y="2130860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spham-0936082789"/>
          <p:cNvSpPr/>
          <p:nvPr/>
        </p:nvSpPr>
        <p:spPr>
          <a:xfrm>
            <a:off x="4974949" y="5731197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flying a kite</a:t>
            </a:r>
          </a:p>
        </p:txBody>
      </p:sp>
      <p:cxnSp>
        <p:nvCxnSpPr>
          <p:cNvPr id="30" name="Straight Arrow Connector 29"/>
          <p:cNvCxnSpPr>
            <a:stCxn id="20" idx="2"/>
          </p:cNvCxnSpPr>
          <p:nvPr/>
        </p:nvCxnSpPr>
        <p:spPr>
          <a:xfrm flipH="1">
            <a:off x="4418138" y="1948375"/>
            <a:ext cx="1940043" cy="1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517" y="373133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6867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sở thích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791478" y="2047913"/>
            <a:ext cx="3702177" cy="578882"/>
          </a:xfrm>
          <a:prstGeom prst="wedgeRoundRectCallout">
            <a:avLst>
              <a:gd name="adj1" fmla="val 59323"/>
              <a:gd name="adj2" fmla="val 58573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09" y="263694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0596" y="270331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693101" y="3150015"/>
            <a:ext cx="2856575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37413" y="3153753"/>
            <a:ext cx="1004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58864" y="2690249"/>
            <a:ext cx="413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(Sở thích của bạn là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91724" y="3816680"/>
            <a:ext cx="2459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thích___.)</a:t>
            </a:r>
          </a:p>
        </p:txBody>
      </p:sp>
    </p:spTree>
    <p:extLst>
      <p:ext uri="{BB962C8B-B14F-4D97-AF65-F5344CB8AC3E}">
        <p14:creationId xmlns:p14="http://schemas.microsoft.com/office/powerpoint/2010/main" val="2610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417245" y="1733373"/>
            <a:ext cx="3132981" cy="1191816"/>
          </a:xfrm>
          <a:prstGeom prst="wedgeRoundRectCallout">
            <a:avLst>
              <a:gd name="adj1" fmla="val 68309"/>
              <a:gd name="adj2" fmla="val 4881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doing?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417245" y="3528696"/>
            <a:ext cx="3053351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hobby?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699498" y="3973762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8" y="300154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12" y="287519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345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MsPham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8055" y="1210018"/>
            <a:ext cx="2656579" cy="2428277"/>
          </a:xfrm>
          <a:prstGeom prst="rect">
            <a:avLst/>
          </a:prstGeom>
        </p:spPr>
      </p:pic>
      <p:pic>
        <p:nvPicPr>
          <p:cNvPr id="10" name="MsPh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473" y="759989"/>
            <a:ext cx="2939133" cy="2939133"/>
          </a:xfrm>
          <a:prstGeom prst="rect">
            <a:avLst/>
          </a:prstGeom>
        </p:spPr>
      </p:pic>
      <p:pic>
        <p:nvPicPr>
          <p:cNvPr id="1026" name="Picture 2MsPham" descr="Game Angry Birds - Những chú chim điên - Game24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76" y="1210018"/>
            <a:ext cx="3164564" cy="299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ngry Birds MsP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9390" y="-846467"/>
            <a:ext cx="609600" cy="609600"/>
          </a:xfrm>
          <a:prstGeom prst="rect">
            <a:avLst/>
          </a:prstGeom>
        </p:spPr>
      </p:pic>
      <p:pic>
        <p:nvPicPr>
          <p:cNvPr id="12" name="Imagen 8a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1322853" y="2705816"/>
            <a:ext cx="9523809" cy="269096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  <p:pic>
        <p:nvPicPr>
          <p:cNvPr id="13" name="Picture 12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8024" y="5396776"/>
            <a:ext cx="1675549" cy="79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 spc="-15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</a:t>
            </a:r>
            <a:endParaRPr lang="en-US" sz="3200" b="1" spc="-15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12646" y="4104911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>
              <a:spcBef>
                <a:spcPts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2581681" y="4465259"/>
            <a:ext cx="613458" cy="372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" descr="https://s.sachmem.vn/public/images/v2/TA4T1SHS/U7-L2-2-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4"/>
          <a:stretch/>
        </p:blipFill>
        <p:spPr bwMode="auto">
          <a:xfrm>
            <a:off x="7759897" y="1151941"/>
            <a:ext cx="1432376" cy="2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955377" y="1671114"/>
            <a:ext cx="48045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 your hobby?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</p:spTree>
    <p:extLst>
      <p:ext uri="{BB962C8B-B14F-4D97-AF65-F5344CB8AC3E}">
        <p14:creationId xmlns:p14="http://schemas.microsoft.com/office/powerpoint/2010/main" val="132003576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swimming.</a:t>
            </a:r>
          </a:p>
        </p:txBody>
      </p:sp>
      <p:sp>
        <p:nvSpPr>
          <p:cNvPr id="60" name="R.msPham"/>
          <p:cNvSpPr/>
          <p:nvPr/>
        </p:nvSpPr>
        <p:spPr>
          <a:xfrm>
            <a:off x="1560090" y="4108528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flying kites.</a:t>
            </a:r>
          </a:p>
        </p:txBody>
      </p:sp>
      <p:sp>
        <p:nvSpPr>
          <p:cNvPr id="31" name="B.MsPham"/>
          <p:cNvSpPr/>
          <p:nvPr/>
        </p:nvSpPr>
        <p:spPr>
          <a:xfrm>
            <a:off x="6438933" y="40906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watching TV.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6432765" y="5288758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8079129" y="7083706"/>
            <a:ext cx="844952" cy="474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31" y="811427"/>
            <a:ext cx="1432376" cy="26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239909" y="1671114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5445851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0936082789"/>
          <p:cNvSpPr/>
          <p:nvPr/>
        </p:nvSpPr>
        <p:spPr>
          <a:xfrm>
            <a:off x="2359946" y="435435"/>
            <a:ext cx="7559688" cy="3316205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ỏi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2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Y.MsPham"/>
          <p:cNvSpPr/>
          <p:nvPr/>
        </p:nvSpPr>
        <p:spPr>
          <a:xfrm>
            <a:off x="1542993" y="5291119"/>
            <a:ext cx="4387709" cy="109728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collecting stamps.</a:t>
            </a:r>
          </a:p>
        </p:txBody>
      </p:sp>
      <p:sp>
        <p:nvSpPr>
          <p:cNvPr id="60" name="R.msPham"/>
          <p:cNvSpPr/>
          <p:nvPr/>
        </p:nvSpPr>
        <p:spPr>
          <a:xfrm>
            <a:off x="6435123" y="4120042"/>
            <a:ext cx="4387709" cy="109728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dancing.</a:t>
            </a:r>
          </a:p>
        </p:txBody>
      </p:sp>
      <p:sp>
        <p:nvSpPr>
          <p:cNvPr id="31" name="B.MsPham"/>
          <p:cNvSpPr/>
          <p:nvPr/>
        </p:nvSpPr>
        <p:spPr>
          <a:xfrm>
            <a:off x="6435123" y="5291119"/>
            <a:ext cx="4387709" cy="109728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cooking.</a:t>
            </a:r>
          </a:p>
        </p:txBody>
      </p:sp>
      <p:pic>
        <p:nvPicPr>
          <p:cNvPr id="34" name="Egg2.MsPh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8654">
            <a:off x="9352541" y="2783993"/>
            <a:ext cx="631769" cy="830264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753" y="7057375"/>
            <a:ext cx="846862" cy="774085"/>
          </a:xfrm>
          <a:prstGeom prst="rect">
            <a:avLst/>
          </a:prstGeom>
        </p:spPr>
      </p:pic>
      <p:sp>
        <p:nvSpPr>
          <p:cNvPr id="51" name="G.MsPham"/>
          <p:cNvSpPr/>
          <p:nvPr/>
        </p:nvSpPr>
        <p:spPr>
          <a:xfrm>
            <a:off x="1542993" y="4100182"/>
            <a:ext cx="4387709" cy="109728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 riding the bike.</a:t>
            </a:r>
          </a:p>
        </p:txBody>
      </p:sp>
      <p:pic>
        <p:nvPicPr>
          <p:cNvPr id="65" name="Next.MsPham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52779" y="4723286"/>
            <a:ext cx="1022148" cy="10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1496" y="265578"/>
            <a:ext cx="1418586" cy="1342054"/>
          </a:xfrm>
          <a:prstGeom prst="rect">
            <a:avLst/>
          </a:prstGeom>
        </p:spPr>
      </p:pic>
      <p:pic>
        <p:nvPicPr>
          <p:cNvPr id="42" name="Picture 4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0" name="Picture 49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57" name="Picture 56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62" name="Picture 61" hidden="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946" y="341778"/>
            <a:ext cx="1418586" cy="134205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87783"/>
            <a:ext cx="1418586" cy="1342054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794" y="265578"/>
            <a:ext cx="1418586" cy="134205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091621" y="7057375"/>
            <a:ext cx="645226" cy="91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38" y="1784223"/>
            <a:ext cx="2282903" cy="158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614" y="4581765"/>
            <a:ext cx="906883" cy="99818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761964" y="3751640"/>
            <a:ext cx="2968436" cy="2964726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45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11" y="4581765"/>
            <a:ext cx="906883" cy="99818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791461" y="3751640"/>
            <a:ext cx="2968436" cy="2964726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pic>
        <p:nvPicPr>
          <p:cNvPr id="52" name="BOM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8" y="4581765"/>
            <a:ext cx="906883" cy="9981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4820958" y="3751640"/>
            <a:ext cx="2968436" cy="2964726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766551" y="4630381"/>
              <a:ext cx="103105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Arial Black" panose="020B0A04020102020204" pitchFamily="34" charset="0"/>
                </a:rPr>
                <a:t>-1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543299" y="4532453"/>
            <a:ext cx="1428596" cy="1520954"/>
            <a:chOff x="5302408" y="4527538"/>
            <a:chExt cx="1428596" cy="1520954"/>
          </a:xfrm>
        </p:grpSpPr>
        <p:pic>
          <p:nvPicPr>
            <p:cNvPr id="59" name="egg1.msPham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302408" y="4642603"/>
              <a:ext cx="142859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66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+</a:t>
              </a:r>
              <a:r>
                <a:rPr lang="en-US" sz="8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Arial Black" panose="020B0A04020102020204" pitchFamily="34" charset="0"/>
                </a:rPr>
                <a:t>5</a:t>
              </a:r>
              <a:endPara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Arial Black" panose="020B0A04020102020204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3897936" y="886215"/>
            <a:ext cx="42354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hobby?</a:t>
            </a:r>
          </a:p>
        </p:txBody>
      </p:sp>
    </p:spTree>
    <p:extLst>
      <p:ext uri="{BB962C8B-B14F-4D97-AF65-F5344CB8AC3E}">
        <p14:creationId xmlns:p14="http://schemas.microsoft.com/office/powerpoint/2010/main" val="12877460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612</Words>
  <Application>Microsoft Office PowerPoint</Application>
  <PresentationFormat>Custom</PresentationFormat>
  <Paragraphs>165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Tahoma</vt:lpstr>
      <vt:lpstr>Calibri</vt:lpstr>
      <vt:lpstr>Love Craft</vt:lpstr>
      <vt:lpstr>Comic Sans MS</vt:lpstr>
      <vt:lpstr>Britannic Bold</vt:lpstr>
      <vt:lpstr>Wingdings</vt:lpstr>
      <vt:lpstr>Arial Black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55</cp:revision>
  <dcterms:created xsi:type="dcterms:W3CDTF">2021-05-23T02:18:58Z</dcterms:created>
  <dcterms:modified xsi:type="dcterms:W3CDTF">2021-08-24T16:29:05Z</dcterms:modified>
</cp:coreProperties>
</file>