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0" r:id="rId2"/>
    <p:sldId id="28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282" r:id="rId14"/>
    <p:sldId id="283" r:id="rId15"/>
    <p:sldId id="285" r:id="rId16"/>
    <p:sldId id="321" r:id="rId17"/>
    <p:sldId id="286" r:id="rId18"/>
    <p:sldId id="287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E"/>
    <a:srgbClr val="FF0066"/>
    <a:srgbClr val="FFFFFF"/>
    <a:srgbClr val="DAF3FF"/>
    <a:srgbClr val="F7E11A"/>
    <a:srgbClr val="E84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>
        <p:scale>
          <a:sx n="76" d="100"/>
          <a:sy n="76" d="100"/>
        </p:scale>
        <p:origin x="-44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6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48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43735"/>
      </p:ext>
    </p:extLst>
  </p:cSld>
  <p:clrMapOvr>
    <a:masterClrMapping/>
  </p:clrMapOvr>
  <p:transition spd="slow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0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13.xml"/><Relationship Id="rId15" Type="http://schemas.openxmlformats.org/officeDocument/2006/relationships/slide" Target="slide7.xml"/><Relationship Id="rId10" Type="http://schemas.openxmlformats.org/officeDocument/2006/relationships/image" Target="../media/image6.png"/><Relationship Id="rId19" Type="http://schemas.openxmlformats.org/officeDocument/2006/relationships/slide" Target="slide11.xml"/><Relationship Id="rId4" Type="http://schemas.openxmlformats.org/officeDocument/2006/relationships/image" Target="../media/image8.png"/><Relationship Id="rId9" Type="http://schemas.openxmlformats.org/officeDocument/2006/relationships/image" Target="../media/image5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638543" y="1226874"/>
            <a:ext cx="1959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Unit 6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957464" y="5151734"/>
            <a:ext cx="2577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971739" y="2512196"/>
            <a:ext cx="10248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Where’s </a:t>
            </a:r>
          </a:p>
          <a:p>
            <a:pPr algn="r"/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your school?</a:t>
            </a:r>
          </a:p>
        </p:txBody>
      </p:sp>
    </p:spTree>
    <p:extLst>
      <p:ext uri="{BB962C8B-B14F-4D97-AF65-F5344CB8AC3E}">
        <p14:creationId xmlns:p14="http://schemas.microsoft.com/office/powerpoint/2010/main" val="1003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35" name="Oval 34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6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37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39" name="Horizontal Scroll 38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41" name="Oval 40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44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46" name="Horizontal Scroll 45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>
                    <a:latin typeface="Century Gothic" panose="020B0502020202020204" pitchFamily="34" charset="0"/>
                  </a:rPr>
                  <a:t>are</a:t>
                </a:r>
                <a:endParaRPr lang="en-US" sz="4000" dirty="0"/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809848" y="3156891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___ you in?</a:t>
            </a:r>
          </a:p>
        </p:txBody>
      </p:sp>
    </p:spTree>
    <p:extLst>
      <p:ext uri="{BB962C8B-B14F-4D97-AF65-F5344CB8AC3E}">
        <p14:creationId xmlns:p14="http://schemas.microsoft.com/office/powerpoint/2010/main" val="10702125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34" name="Oval 33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5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36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38" name="Horizontal Scroll 37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40" name="Oval 39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43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45" name="Horizontal Scroll 44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>
                    <a:latin typeface="Century Gothic" panose="020B0502020202020204" pitchFamily="34" charset="0"/>
                  </a:rPr>
                  <a:t>is</a:t>
                </a:r>
                <a:endParaRPr lang="en-US" sz="4000" dirty="0"/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822670" y="3156891"/>
            <a:ext cx="5237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____ he in?</a:t>
            </a:r>
          </a:p>
        </p:txBody>
      </p:sp>
    </p:spTree>
    <p:extLst>
      <p:ext uri="{BB962C8B-B14F-4D97-AF65-F5344CB8AC3E}">
        <p14:creationId xmlns:p14="http://schemas.microsoft.com/office/powerpoint/2010/main" val="389110565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90" name="Oval 89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92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>
                    <a:latin typeface="Century Gothic" panose="020B0502020202020204" pitchFamily="34" charset="0"/>
                  </a:rPr>
                  <a:t>is</a:t>
                </a:r>
                <a:endParaRPr lang="en-US" sz="4000" dirty="0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566189" y="3156891"/>
            <a:ext cx="5750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_____ she in?</a:t>
            </a:r>
          </a:p>
        </p:txBody>
      </p:sp>
    </p:spTree>
    <p:extLst>
      <p:ext uri="{BB962C8B-B14F-4D97-AF65-F5344CB8AC3E}">
        <p14:creationId xmlns:p14="http://schemas.microsoft.com/office/powerpoint/2010/main" val="38954039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199099" y="2137552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defRPr>
            </a:lvl1pPr>
          </a:lstStyle>
          <a:p>
            <a:r>
              <a:rPr lang="en-US"/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38129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85185E-6 L 2.29167E-6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86" y="853648"/>
            <a:ext cx="10856218" cy="539668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2872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858" y="1687939"/>
            <a:ext cx="474822" cy="467039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018" y="3095109"/>
            <a:ext cx="474822" cy="467039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778" y="4995029"/>
            <a:ext cx="474822" cy="4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398" y="714887"/>
            <a:ext cx="7608668" cy="5866631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23080" y="314777"/>
            <a:ext cx="5904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Listen and circle. Then write and say aloud</a:t>
            </a:r>
          </a:p>
        </p:txBody>
      </p:sp>
      <p:pic>
        <p:nvPicPr>
          <p:cNvPr id="17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61" y="819060"/>
            <a:ext cx="365760" cy="359765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61" y="2011253"/>
            <a:ext cx="365760" cy="359765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60" y="3246464"/>
            <a:ext cx="365760" cy="359765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59" y="4458977"/>
            <a:ext cx="365760" cy="359765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58" y="5670659"/>
            <a:ext cx="365760" cy="359765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2960" y="5890240"/>
            <a:ext cx="612301" cy="60226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31200" y="1178825"/>
            <a:ext cx="551418" cy="551418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10880" y="2398025"/>
            <a:ext cx="551418" cy="551418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90560" y="3617225"/>
            <a:ext cx="551418" cy="551418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9040" y="4818742"/>
            <a:ext cx="551418" cy="551418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28720" y="6037942"/>
            <a:ext cx="551418" cy="551418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3 - 2 Listen and circle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104208" y="2103047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41038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4.79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ếng Anh 4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7411" y="1059000"/>
            <a:ext cx="8957178" cy="5038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294" y="658890"/>
            <a:ext cx="9373412" cy="5540220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602684" y="316939"/>
            <a:ext cx="2023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 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567A6895-AE52-481D-B345-97687DAA0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0AE2B6B3-1C30-41D0-BD2E-E72CC3E231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47301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74" y="332642"/>
            <a:ext cx="7878652" cy="3787560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50192" y="302162"/>
            <a:ext cx="3172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    Read and complete.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72" y="4256143"/>
            <a:ext cx="11071296" cy="210330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24960" y="4378960"/>
            <a:ext cx="1686560" cy="56896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1520" y="4810402"/>
            <a:ext cx="4541520" cy="56896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____________________________________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68320" y="5307794"/>
            <a:ext cx="7284720" cy="56896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____________________________________________________________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90272" y="4810402"/>
            <a:ext cx="2375888" cy="56896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99413" y="5739236"/>
            <a:ext cx="1099387" cy="56896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21380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434" y="309445"/>
            <a:ext cx="3608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Write about your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6" y="1157686"/>
            <a:ext cx="11348779" cy="47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321005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22572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572"/>
          <a:stretch/>
        </p:blipFill>
        <p:spPr>
          <a:xfrm>
            <a:off x="1030147" y="699395"/>
            <a:ext cx="10159677" cy="565091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05349" y="299285"/>
            <a:ext cx="1619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   Project</a:t>
            </a:r>
          </a:p>
        </p:txBody>
      </p:sp>
    </p:spTree>
    <p:extLst>
      <p:ext uri="{BB962C8B-B14F-4D97-AF65-F5344CB8AC3E}">
        <p14:creationId xmlns:p14="http://schemas.microsoft.com/office/powerpoint/2010/main" val="396100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28593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exit-msPham0936082789">
            <a:hlinkClick r:id="rId5" action="ppaction://hlinksldjump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3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4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5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6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7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8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9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20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532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the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my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your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269132" y="2900119"/>
            <a:ext cx="527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 name of your school?</a:t>
            </a:r>
          </a:p>
        </p:txBody>
      </p:sp>
    </p:spTree>
    <p:extLst>
      <p:ext uri="{BB962C8B-B14F-4D97-AF65-F5344CB8AC3E}">
        <p14:creationId xmlns:p14="http://schemas.microsoft.com/office/powerpoint/2010/main" val="310788550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are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is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as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21163" y="3245855"/>
            <a:ext cx="527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 your school?</a:t>
            </a:r>
          </a:p>
        </p:txBody>
      </p:sp>
    </p:spTree>
    <p:extLst>
      <p:ext uri="{BB962C8B-B14F-4D97-AF65-F5344CB8AC3E}">
        <p14:creationId xmlns:p14="http://schemas.microsoft.com/office/powerpoint/2010/main" val="14532187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He’s in class 4A2.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I’m in class 4A2.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She’s in class 4A2.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00839" y="3162701"/>
            <a:ext cx="518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</p:spTree>
    <p:extLst>
      <p:ext uri="{BB962C8B-B14F-4D97-AF65-F5344CB8AC3E}">
        <p14:creationId xmlns:p14="http://schemas.microsoft.com/office/powerpoint/2010/main" val="17003131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8" name="Rounded Rectangle 3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I’m in class 4G.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He’s in class  4G.</a:t>
              </a:r>
              <a:endParaRPr lang="en-US" dirty="0"/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She’s in class  4G.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143270" y="3156891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</p:spTree>
    <p:extLst>
      <p:ext uri="{BB962C8B-B14F-4D97-AF65-F5344CB8AC3E}">
        <p14:creationId xmlns:p14="http://schemas.microsoft.com/office/powerpoint/2010/main" val="13003663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He’s in class 1E.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She’s in class 1E.</a:t>
              </a:r>
              <a:endParaRPr lang="en-US" dirty="0"/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I’m in class 1E.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15030" y="3156891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she in?</a:t>
            </a:r>
          </a:p>
        </p:txBody>
      </p:sp>
    </p:spTree>
    <p:extLst>
      <p:ext uri="{BB962C8B-B14F-4D97-AF65-F5344CB8AC3E}">
        <p14:creationId xmlns:p14="http://schemas.microsoft.com/office/powerpoint/2010/main" val="3456831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199</Words>
  <Application>Microsoft Office PowerPoint</Application>
  <PresentationFormat>Custom</PresentationFormat>
  <Paragraphs>107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50</cp:revision>
  <dcterms:created xsi:type="dcterms:W3CDTF">2021-05-23T02:01:07Z</dcterms:created>
  <dcterms:modified xsi:type="dcterms:W3CDTF">2021-08-24T16:28:20Z</dcterms:modified>
</cp:coreProperties>
</file>