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6" r:id="rId2"/>
    <p:sldId id="289" r:id="rId3"/>
    <p:sldId id="290" r:id="rId4"/>
    <p:sldId id="291" r:id="rId5"/>
    <p:sldId id="292" r:id="rId6"/>
    <p:sldId id="293" r:id="rId7"/>
    <p:sldId id="294" r:id="rId8"/>
    <p:sldId id="296" r:id="rId9"/>
    <p:sldId id="298" r:id="rId10"/>
    <p:sldId id="295" r:id="rId11"/>
    <p:sldId id="297" r:id="rId12"/>
    <p:sldId id="299" r:id="rId13"/>
    <p:sldId id="287" r:id="rId14"/>
    <p:sldId id="270" r:id="rId15"/>
    <p:sldId id="271" r:id="rId16"/>
    <p:sldId id="288" r:id="rId17"/>
    <p:sldId id="272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44F"/>
    <a:srgbClr val="D1B3E7"/>
    <a:srgbClr val="DAC2EC"/>
    <a:srgbClr val="FFCCFF"/>
    <a:srgbClr val="00E7E2"/>
    <a:srgbClr val="66FFFF"/>
    <a:srgbClr val="33FF8F"/>
    <a:srgbClr val="85FFBC"/>
    <a:srgbClr val="007D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47BB5-9A1D-464C-9DEB-C7D8F8E9579A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F6104-C918-4EEF-9BE5-A2B8F8D97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1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07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20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9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08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77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69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02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53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95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99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7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79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20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46671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98139"/>
            <a:ext cx="12808806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3878" y="1572426"/>
            <a:ext cx="1672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FF4B87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rPr>
              <a:t>Unit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1061" y="4343063"/>
            <a:ext cx="2210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FF4B87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rPr>
              <a:t>Lesson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8667" y="2621421"/>
            <a:ext cx="9302674" cy="1721641"/>
          </a:xfrm>
          <a:prstGeom prst="rect">
            <a:avLst/>
          </a:prstGeom>
          <a:noFill/>
        </p:spPr>
        <p:txBody>
          <a:bodyPr wrap="none" rtlCol="0">
            <a:prstTxWarp prst="textDeflate">
              <a:avLst>
                <a:gd name="adj" fmla="val 17551"/>
              </a:avLst>
            </a:prstTxWarp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What 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FF8F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day 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is 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E7E2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it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 to day ?</a:t>
            </a:r>
          </a:p>
        </p:txBody>
      </p:sp>
    </p:spTree>
    <p:extLst>
      <p:ext uri="{BB962C8B-B14F-4D97-AF65-F5344CB8AC3E}">
        <p14:creationId xmlns:p14="http://schemas.microsoft.com/office/powerpoint/2010/main" val="10049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</a:rPr>
                <a:t>___________?</a:t>
              </a:r>
              <a:br>
                <a:rPr lang="en-US" sz="3200" b="1">
                  <a:solidFill>
                    <a:schemeClr val="tx1"/>
                  </a:solidFill>
                </a:rPr>
              </a:br>
              <a:r>
                <a:rPr lang="en-US" sz="3200" b="1">
                  <a:solidFill>
                    <a:schemeClr val="tx1"/>
                  </a:solidFill>
                </a:rPr>
                <a:t>On Saturdays, I help my parents at home.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What do you do?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What are you do?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472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</a:rPr>
                <a:t>_______ , I visit my grandparents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On Sunday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On Sundays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7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46" y="1770229"/>
            <a:ext cx="2554445" cy="1383912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51" y="1770229"/>
            <a:ext cx="2554445" cy="1383912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57671" y="303291"/>
            <a:ext cx="2312749" cy="22834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8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3284" y="2833120"/>
            <a:ext cx="8405433" cy="1191761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CooperH" panose="020B7200000000000000" pitchFamily="34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19470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8860" y="341726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EC58A4-9B85-4802-929C-AEF966BD9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67" y="1755060"/>
            <a:ext cx="9928312" cy="3473271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184132FD-A47E-4F51-BF8A-A2A526270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6587" y="2127682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27D8EDB7-35EF-4868-83A8-32161D4FC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3424" y="3308815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F5D792AB-E356-47C0-B683-77E365DFE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5304" y="450491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0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3 What day is it to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3 What day is it to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3 What day is it toda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047" y="1413335"/>
            <a:ext cx="6751905" cy="4031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8537" y="485465"/>
            <a:ext cx="45688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circle. Then say aloud.</a:t>
            </a:r>
          </a:p>
        </p:txBody>
      </p:sp>
      <p:sp>
        <p:nvSpPr>
          <p:cNvPr id="5" name="Oval 4"/>
          <p:cNvSpPr/>
          <p:nvPr/>
        </p:nvSpPr>
        <p:spPr>
          <a:xfrm>
            <a:off x="6463372" y="1960322"/>
            <a:ext cx="636608" cy="63660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20047" y="3747428"/>
            <a:ext cx="636608" cy="63660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42809" y="4943752"/>
            <a:ext cx="636608" cy="63660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1704107" y="1553396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32-Point Star 9"/>
          <p:cNvSpPr/>
          <p:nvPr/>
        </p:nvSpPr>
        <p:spPr>
          <a:xfrm>
            <a:off x="1701069" y="2842683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32-Point Star 14"/>
          <p:cNvSpPr/>
          <p:nvPr/>
        </p:nvSpPr>
        <p:spPr>
          <a:xfrm>
            <a:off x="1714424" y="4384036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97DCC333-11BC-410D-BB71-373BE36BFF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061" y="48546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5F03361D-8F28-495D-AEEE-91D133C69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1227" y="1579042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9E9F167B-F78E-47F7-A1B5-162341E16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1227" y="2978107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AD36D396-06ED-4417-AEB6-8DFAB5F15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1227" y="472388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3 What day is it today-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3 What day is it today-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3 What day is it today-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3 What day is it today- - Lesson 3 - 2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3284" y="2833120"/>
            <a:ext cx="8405433" cy="1191761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CooperH" panose="020B7200000000000000" pitchFamily="34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226404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4U3.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4674" y="1103359"/>
            <a:ext cx="8778875" cy="4784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-3133" b="1517"/>
          <a:stretch/>
        </p:blipFill>
        <p:spPr>
          <a:xfrm>
            <a:off x="1163843" y="554610"/>
            <a:ext cx="10311353" cy="5748779"/>
          </a:xfrm>
          <a:prstGeom prst="roundRect">
            <a:avLst>
              <a:gd name="adj" fmla="val 8910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319395" y="423207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23E84F58-56EE-4BF2-AC45-BD9DFEC09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3687" y="647049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C468B0BC-2942-4AD7-944D-9473CFAB0D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5459" y="601329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84870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3 What day is it today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5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8983" y="386994"/>
            <a:ext cx="3068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67"/>
          <a:stretch/>
        </p:blipFill>
        <p:spPr>
          <a:xfrm>
            <a:off x="881689" y="787104"/>
            <a:ext cx="10362714" cy="5671529"/>
          </a:xfrm>
          <a:prstGeom prst="roundRect">
            <a:avLst>
              <a:gd name="adj" fmla="val 10054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4487702" y="2658852"/>
            <a:ext cx="6039225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________________________________________________.</a:t>
            </a:r>
          </a:p>
        </p:txBody>
      </p:sp>
      <p:sp>
        <p:nvSpPr>
          <p:cNvPr id="7" name="Oval 6"/>
          <p:cNvSpPr/>
          <p:nvPr/>
        </p:nvSpPr>
        <p:spPr>
          <a:xfrm>
            <a:off x="7088862" y="2658852"/>
            <a:ext cx="217284" cy="4436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15610" y="3622868"/>
            <a:ext cx="217284" cy="4436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683087" y="4808872"/>
            <a:ext cx="217284" cy="4436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21369" y="6015013"/>
            <a:ext cx="217284" cy="4436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87702" y="3565953"/>
            <a:ext cx="6039225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87702" y="4425580"/>
            <a:ext cx="6539419" cy="826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43018" y="5655774"/>
            <a:ext cx="6040069" cy="826912"/>
          </a:xfrm>
          <a:prstGeom prst="roundRect">
            <a:avLst>
              <a:gd name="adj" fmla="val 68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86212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9930" y="468474"/>
            <a:ext cx="3068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Let's write.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07046" y="823316"/>
            <a:ext cx="832254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  <a:p>
            <a:pPr>
              <a:spcAft>
                <a:spcPts val="12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_______________________________.</a:t>
            </a:r>
          </a:p>
          <a:p>
            <a:pPr>
              <a:spcAft>
                <a:spcPts val="12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</a:p>
          <a:p>
            <a:pPr>
              <a:spcAft>
                <a:spcPts val="12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_______________________________.</a:t>
            </a:r>
          </a:p>
          <a:p>
            <a:pPr>
              <a:spcAft>
                <a:spcPts val="12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the weekend?</a:t>
            </a:r>
          </a:p>
          <a:p>
            <a:pPr>
              <a:spcAft>
                <a:spcPts val="12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</a:t>
            </a:r>
          </a:p>
          <a:p>
            <a:pPr>
              <a:spcAft>
                <a:spcPts val="12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</a:t>
            </a:r>
          </a:p>
          <a:p>
            <a:pPr>
              <a:spcAft>
                <a:spcPts val="120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7853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00464" y="450367"/>
            <a:ext cx="3068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55" y="1595956"/>
            <a:ext cx="11153115" cy="37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99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/>
                  </a:solidFill>
                </a:rPr>
                <a:t> What day is it today, Nam?</a:t>
              </a:r>
              <a:br>
                <a:rPr lang="en-US" sz="2400" b="1">
                  <a:solidFill>
                    <a:schemeClr val="tx1"/>
                  </a:solidFill>
                </a:rPr>
              </a:br>
              <a:r>
                <a:rPr lang="en-US" sz="2400" b="1">
                  <a:solidFill>
                    <a:schemeClr val="tx1"/>
                  </a:solidFill>
                </a:rPr>
                <a:t>It's ___________.</a:t>
              </a:r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17748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Tuesdays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Fridays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Thursdays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Wednesdays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5735" r="19362" b="11631"/>
          <a:stretch/>
        </p:blipFill>
        <p:spPr>
          <a:xfrm>
            <a:off x="3875242" y="1450318"/>
            <a:ext cx="1148243" cy="11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1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2800" b="1">
                  <a:solidFill>
                    <a:schemeClr val="tx1"/>
                  </a:solidFill>
                </a:rPr>
                <a:t> What day is it today?</a:t>
              </a:r>
              <a:br>
                <a:rPr lang="en-US" sz="2800" b="1">
                  <a:solidFill>
                    <a:schemeClr val="tx1"/>
                  </a:solidFill>
                </a:rPr>
              </a:br>
              <a:r>
                <a:rPr lang="en-US" sz="2800" b="1">
                  <a:solidFill>
                    <a:schemeClr val="tx1"/>
                  </a:solidFill>
                </a:rPr>
                <a:t>It's ___________.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there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Octorbers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Three days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Wednesdays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6606" y="1412225"/>
            <a:ext cx="1299251" cy="130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4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3200" b="1">
                  <a:solidFill>
                    <a:schemeClr val="tx1"/>
                  </a:solidFill>
                </a:rPr>
                <a:t>________ is it today?</a:t>
              </a:r>
            </a:p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32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It’s Mondays.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What day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What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What number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What your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0293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What do you do on Sundays?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It’s second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In the morning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I go to school on the morning.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I listen to music in the morning.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</a:rPr>
                <a:t>__________ do you do on Fridays?</a:t>
              </a:r>
            </a:p>
            <a:p>
              <a:pPr algn="ctr"/>
              <a:r>
                <a:rPr lang="en-US" sz="2800" b="1">
                  <a:solidFill>
                    <a:schemeClr val="tx1"/>
                  </a:solidFill>
                </a:rPr>
                <a:t>In the morning, I go to school.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17748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Where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What day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What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How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2292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</a:rPr>
                <a:t>____ Wednesday afternoons, I go to the English Club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In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On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At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By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I go to the zoo.</a:t>
              </a:r>
            </a:p>
            <a:p>
              <a:pPr algn="ctr"/>
              <a:endParaRPr lang="en-US" sz="3600" b="1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600" b="1" dirty="0">
                <a:solidFill>
                  <a:schemeClr val="tx1"/>
                </a:solidFill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What are you do on Saturdays?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What day do you do?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What do you do on Sunday?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What do you do on Saturdays?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710122" y="1729365"/>
            <a:ext cx="1427117" cy="902080"/>
            <a:chOff x="540711" y="4430187"/>
            <a:chExt cx="2925657" cy="184930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7" t="4701" r="12847" b="5752"/>
            <a:stretch/>
          </p:blipFill>
          <p:spPr>
            <a:xfrm>
              <a:off x="1168783" y="4430187"/>
              <a:ext cx="2297585" cy="173736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0711" y="5334577"/>
              <a:ext cx="944916" cy="944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453</Words>
  <Application>Microsoft Office PowerPoint</Application>
  <PresentationFormat>Custom</PresentationFormat>
  <Paragraphs>124</Paragraphs>
  <Slides>20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56</cp:revision>
  <dcterms:created xsi:type="dcterms:W3CDTF">2021-05-06T05:34:23Z</dcterms:created>
  <dcterms:modified xsi:type="dcterms:W3CDTF">2022-09-14T09:02:24Z</dcterms:modified>
</cp:coreProperties>
</file>