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7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279" r:id="rId15"/>
    <p:sldId id="270" r:id="rId16"/>
    <p:sldId id="271" r:id="rId17"/>
    <p:sldId id="292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Harrington" pitchFamily="82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黑体" pitchFamily="49" charset="-122"/>
      <p:regular r:id="rId30"/>
    </p:embeddedFont>
    <p:embeddedFont>
      <p:font typeface="Algerian" pitchFamily="82" charset="0"/>
      <p:regular r:id="rId31"/>
    </p:embeddedFont>
    <p:embeddedFont>
      <p:font typeface=".VnCooperH" pitchFamily="34" charset="0"/>
      <p:regular r:id="rId32"/>
    </p:embeddedFont>
    <p:embeddedFont>
      <p:font typeface="Arial Black" pitchFamily="34" charset="0"/>
      <p:bold r:id="rId33"/>
    </p:embeddedFont>
    <p:embeddedFont>
      <p:font typeface="Tahoma" pitchFamily="34" charset="0"/>
      <p:regular r:id="rId34"/>
      <p:bold r:id="rId35"/>
    </p:embeddedFont>
    <p:embeddedFont>
      <p:font typeface=".VnRevue" pitchFamily="3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C58D-943E-4ED5-ABAB-4E7170981B8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9966E-E563-4C29-804D-B027693CC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92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97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42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6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6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0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60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74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8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3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DF6BD-C658-4B93-81EC-367C7F1201BD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342A8-67C3-4BAC-B7BC-3B966857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6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8.png"/><Relationship Id="rId26" Type="http://schemas.openxmlformats.org/officeDocument/2006/relationships/slide" Target="slide5.xml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34" Type="http://schemas.openxmlformats.org/officeDocument/2006/relationships/slide" Target="slide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5" Type="http://schemas.openxmlformats.org/officeDocument/2006/relationships/slide" Target="slide6.xml"/><Relationship Id="rId33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29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24" Type="http://schemas.openxmlformats.org/officeDocument/2006/relationships/slide" Target="slide4.xml"/><Relationship Id="rId32" Type="http://schemas.openxmlformats.org/officeDocument/2006/relationships/slide" Target="slide15.xml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23" Type="http://schemas.openxmlformats.org/officeDocument/2006/relationships/slide" Target="slide2.xml"/><Relationship Id="rId28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31" Type="http://schemas.openxmlformats.org/officeDocument/2006/relationships/slide" Target="slide14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slide" Target="slide8.xml"/><Relationship Id="rId30" Type="http://schemas.openxmlformats.org/officeDocument/2006/relationships/slide" Target="slide12.xml"/><Relationship Id="rId35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25.png"/><Relationship Id="rId12" Type="http://schemas.openxmlformats.org/officeDocument/2006/relationships/image" Target="../media/image2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3.xml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28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sym typeface="Arial" panose="020B0604020202020204" pitchFamily="34" charset="0"/>
                </a:rPr>
                <a:t>    What your name?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American.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mother 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6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Where is your dad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Where are you </a:t>
              </a:r>
            </a:p>
            <a:p>
              <a:pPr algn="ctr"/>
              <a:r>
                <a:rPr lang="en-US" altLang="zh-CN" sz="3600">
                  <a:solidFill>
                    <a:schemeClr val="bg1"/>
                  </a:solidFill>
                  <a:sym typeface="Arial" panose="020B0604020202020204" pitchFamily="34" charset="0"/>
                </a:rPr>
                <a:t>from?</a:t>
              </a:r>
              <a:endParaRPr lang="zh-CN" altLang="zh-CN" sz="36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I’m from England.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40210" y="3470914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40210" y="4630875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are you from?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He shouldn’t watch much TV.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61614" y="467705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40210" y="23227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What nationality </a:t>
              </a:r>
            </a:p>
            <a:p>
              <a:pPr algn="ctr"/>
              <a:r>
                <a:rPr lang="en-US" altLang="zh-CN" sz="3200">
                  <a:solidFill>
                    <a:schemeClr val="bg1"/>
                  </a:solidFill>
                  <a:sym typeface="Arial" panose="020B0604020202020204" pitchFamily="34" charset="0"/>
                </a:rPr>
                <a:t>is you?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58506" y="3350840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I’m English.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8536" y="2263533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PHONICS 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8690DC-2B1E-49F2-B889-65BCC85DA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01" y="1447827"/>
            <a:ext cx="10839225" cy="3668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D31515C-965F-4873-A644-B89404D95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504" y="2391597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EA238BFD-2763-4B74-A20F-00E0EB17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379" y="3805322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434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say aloud.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8471" y="1683339"/>
            <a:ext cx="5112152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 Nam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4000" b="0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7990" y="1797360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27990" y="2713373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27990" y="3629386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27990" y="4545399"/>
            <a:ext cx="636608" cy="63660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2147104" y="2433968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2147104" y="4265994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8" y="2754009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8" y="3700817"/>
            <a:ext cx="528312" cy="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7504D4C7-FFCD-41B0-B7E6-248BEE510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96" y="32361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5A26B330-9B5C-4534-B412-362E5C9C0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623" y="2530493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5F328176-09E6-457D-88AF-4AB46D486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033" y="440141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PRACTISE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2 - Lesson 3 - Chant - 1">
            <a:hlinkClick r:id="" action="ppaction://media"/>
            <a:extLst>
              <a:ext uri="{FF2B5EF4-FFF2-40B4-BE49-F238E27FC236}">
                <a16:creationId xmlns="" xmlns:a16="http://schemas.microsoft.com/office/drawing/2014/main" id="{DDCAA63B-9737-4057-BA0A-78D3871FC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524" y="1097280"/>
            <a:ext cx="8625840" cy="4852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2610"/>
          <a:stretch/>
        </p:blipFill>
        <p:spPr>
          <a:xfrm>
            <a:off x="1291240" y="568960"/>
            <a:ext cx="9976199" cy="5770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="" xmlns:a16="http://schemas.microsoft.com/office/drawing/2014/main" id="{2D41FE38-F0E7-4A6C-9EA1-E39280637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064" y="36556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9E8861C6-C6D0-45AD-821F-8A47132B9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836" y="31984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82397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401" y="323619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</p:spTree>
    <p:extLst>
      <p:ext uri="{BB962C8B-B14F-4D97-AF65-F5344CB8AC3E}">
        <p14:creationId xmlns:p14="http://schemas.microsoft.com/office/powerpoint/2010/main" val="429147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=""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=""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6394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89"/>
          <a:stretch/>
        </p:blipFill>
        <p:spPr>
          <a:xfrm>
            <a:off x="1015637" y="652565"/>
            <a:ext cx="9987643" cy="5788875"/>
          </a:xfrm>
          <a:prstGeom prst="roundRect">
            <a:avLst>
              <a:gd name="adj" fmla="val 525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12401" y="323619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8213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082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37038" y="3828516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3671" y="4358288"/>
            <a:ext cx="1461331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3696" y="4358288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37038" y="4358288"/>
            <a:ext cx="183920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58213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08238" y="4934152"/>
            <a:ext cx="154678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7038" y="4934152"/>
            <a:ext cx="1736659" cy="40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58213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08238" y="5510015"/>
            <a:ext cx="154678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37038" y="5510015"/>
            <a:ext cx="1839209" cy="745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4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14" y="723729"/>
            <a:ext cx="10521817" cy="5552623"/>
          </a:xfrm>
          <a:prstGeom prst="roundRect">
            <a:avLst>
              <a:gd name="adj" fmla="val 1410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</p:spTree>
    <p:extLst>
      <p:ext uri="{BB962C8B-B14F-4D97-AF65-F5344CB8AC3E}">
        <p14:creationId xmlns:p14="http://schemas.microsoft.com/office/powerpoint/2010/main" val="409827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="" xmlns:a16="http://schemas.microsoft.com/office/drawing/2014/main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33" name="len">
            <a:extLst>
              <a:ext uri="{FF2B5EF4-FFF2-40B4-BE49-F238E27FC236}">
                <a16:creationId xmlns=""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=""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=""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=""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8352355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10084012" y="5240049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3347953" y="5577071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470258" y="4186498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11911" y="3607494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=""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543176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=""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=""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390966" y="2686891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=""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=""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=""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5776198" y="4126773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=""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=""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7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69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7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0143509">
            <a:off x="5698762" y="4111191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8" action="ppaction://hlinksldjump"/>
          </p:cNvPr>
          <p:cNvSpPr/>
          <p:nvPr/>
        </p:nvSpPr>
        <p:spPr>
          <a:xfrm>
            <a:off x="6455523" y="537125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9" action="ppaction://hlinksldjump"/>
          </p:cNvPr>
          <p:cNvSpPr/>
          <p:nvPr/>
        </p:nvSpPr>
        <p:spPr>
          <a:xfrm>
            <a:off x="4308380" y="3245671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16" action="ppaction://hlinksldjump"/>
          </p:cNvPr>
          <p:cNvSpPr/>
          <p:nvPr/>
        </p:nvSpPr>
        <p:spPr>
          <a:xfrm rot="531290">
            <a:off x="8309300" y="2357795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10291560" y="2926728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rId33" action="ppaction://hlinksldjump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4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33" action="ppaction://hlinksldjump"/>
          </p:cNvPr>
          <p:cNvSpPr/>
          <p:nvPr/>
        </p:nvSpPr>
        <p:spPr>
          <a:xfrm rot="839397">
            <a:off x="9898001" y="5147947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23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35" action="ppaction://hlinksldjump"/>
          </p:cNvPr>
          <p:cNvSpPr/>
          <p:nvPr/>
        </p:nvSpPr>
        <p:spPr>
          <a:xfrm>
            <a:off x="7984615" y="3661634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563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English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555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Akiko: Where are you from?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Nam: I'm from ______.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Japanese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Japanian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Japan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</a:rPr>
              <a:t>Hakim: What nationality are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Akiko: I'm ______. How about you?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Hakim: I'm Malaysian.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Australian.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 nationality are you?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Malaysian.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Malaysia.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Where are you from, Hakim?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Viet Nam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Vietnamese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From Vietnamese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</a:rPr>
              <a:t>Hi. I am Hakim. </a:t>
            </a:r>
          </a:p>
          <a:p>
            <a:r>
              <a:rPr lang="en-US" sz="3600" b="1">
                <a:solidFill>
                  <a:schemeClr val="tx1"/>
                </a:solidFill>
              </a:rPr>
              <a:t>Today is Sunday. </a:t>
            </a:r>
          </a:p>
          <a:p>
            <a:r>
              <a:rPr lang="en-US" sz="3600" b="1">
                <a:solidFill>
                  <a:schemeClr val="tx1"/>
                </a:solidFill>
              </a:rPr>
              <a:t>They are my friends. </a:t>
            </a:r>
          </a:p>
          <a:p>
            <a:r>
              <a:rPr lang="en-US" sz="3600" b="1">
                <a:solidFill>
                  <a:schemeClr val="tx1"/>
                </a:solidFill>
              </a:rPr>
              <a:t>Mai, Nam, Quan and Phong are  _________.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=""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=""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=""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from Janpan.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=""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=""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=""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Japanese.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=""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=""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=""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=""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=""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=""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=""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=""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=""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I’m Akio.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=""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=""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=""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What’s your name?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540</Words>
  <Application>Microsoft Office PowerPoint</Application>
  <PresentationFormat>Custom</PresentationFormat>
  <Paragraphs>168</Paragraphs>
  <Slides>21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Harrington</vt:lpstr>
      <vt:lpstr>Calibri</vt:lpstr>
      <vt:lpstr>宋体</vt:lpstr>
      <vt:lpstr>黑体</vt:lpstr>
      <vt:lpstr>Algerian</vt:lpstr>
      <vt:lpstr>.VnCooperH</vt:lpstr>
      <vt:lpstr>Arial Black</vt:lpstr>
      <vt:lpstr>Tahoma</vt:lpstr>
      <vt:lpstr>.VnRevue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66</cp:revision>
  <dcterms:created xsi:type="dcterms:W3CDTF">2021-05-06T05:21:26Z</dcterms:created>
  <dcterms:modified xsi:type="dcterms:W3CDTF">2022-09-14T09:01:41Z</dcterms:modified>
</cp:coreProperties>
</file>