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media/audio10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7" r:id="rId2"/>
    <p:sldId id="278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79" r:id="rId11"/>
    <p:sldId id="264" r:id="rId12"/>
    <p:sldId id="265" r:id="rId13"/>
    <p:sldId id="292" r:id="rId14"/>
    <p:sldId id="266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67" r:id="rId28"/>
    <p:sldId id="268" r:id="rId29"/>
    <p:sldId id="269" r:id="rId30"/>
  </p:sldIdLst>
  <p:sldSz cx="12192000" cy="6858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Tahoma" pitchFamily="34" charset="0"/>
      <p:regular r:id="rId36"/>
      <p:bold r:id="rId37"/>
    </p:embeddedFont>
    <p:embeddedFont>
      <p:font typeface=".VnAristote" pitchFamily="34" charset="0"/>
      <p:regular r:id="rId38"/>
    </p:embeddedFont>
    <p:embeddedFont>
      <p:font typeface="Harrington" pitchFamily="82" charset="0"/>
      <p:regular r:id="rId39"/>
    </p:embeddedFont>
    <p:embeddedFont>
      <p:font typeface="Calibri Light" pitchFamily="34" charset="0"/>
      <p:regular r:id="rId40"/>
      <p:italic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黑体" pitchFamily="49" charset="-122"/>
      <p:regular r:id="rId46"/>
    </p:embeddedFont>
    <p:embeddedFont>
      <p:font typeface=".VnBlack" pitchFamily="34" charset="0"/>
      <p:regular r:id="rId47"/>
    </p:embeddedFont>
    <p:embeddedFont>
      <p:font typeface="Arial Black" pitchFamily="34" charset="0"/>
      <p:bold r:id="rId48"/>
    </p:embeddedFont>
    <p:embeddedFont>
      <p:font typeface=".VnCooperH" pitchFamily="34" charset="0"/>
      <p:regular r:id="rId49"/>
    </p:embeddedFont>
    <p:embeddedFont>
      <p:font typeface=".VnRevue" pitchFamily="3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D00"/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4" autoAdjust="0"/>
    <p:restoredTop sz="94660"/>
  </p:normalViewPr>
  <p:slideViewPr>
    <p:cSldViewPr snapToGrid="0">
      <p:cViewPr>
        <p:scale>
          <a:sx n="74" d="100"/>
          <a:sy n="74" d="100"/>
        </p:scale>
        <p:origin x="-3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61CD3-CBCC-428A-A9FA-44A09CAF8AF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A53A-C7C4-4D64-8049-D2E2B6B8C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1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7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6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7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0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10.wav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5.png"/><Relationship Id="rId1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4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2.wav"/><Relationship Id="rId7" Type="http://schemas.openxmlformats.org/officeDocument/2006/relationships/image" Target="../media/image4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02" y="915402"/>
            <a:ext cx="10997996" cy="4681444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="" xmlns:a16="http://schemas.microsoft.com/office/drawing/2014/main" id="{CCC5CE59-8FEB-4C7F-952C-8E4A0A57C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749" y="5559211"/>
            <a:ext cx="361938" cy="36576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05DBC55F-610D-4CC0-880D-0449EA2FC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5887" y="1334442"/>
            <a:ext cx="226211" cy="2286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3DA62167-96A4-4173-AF61-6D76F7BAC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431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18582AC1-C4BE-410B-98B9-1F1B7682D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1594" y="5559211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4A7769BE-3A4E-4CF4-AD94-648BB1B9D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676" y="2830733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45FA5BED-E173-4F1B-8DD3-D1105FCA09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6126" y="1567448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0E4B1833-E3C8-4F25-A54C-BABD7AF5A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2878" y="403009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4F186803-7B6A-42CA-820A-8B9780117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296" y="157626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F226518-6A66-4DDA-A17D-DF0141E37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0853" y="31418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703513" y="2176143"/>
            <a:ext cx="2757825" cy="13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5189885" y="2176143"/>
            <a:ext cx="271453" cy="143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4" idx="0"/>
          </p:cNvCxnSpPr>
          <p:nvPr/>
        </p:nvCxnSpPr>
        <p:spPr>
          <a:xfrm>
            <a:off x="5461338" y="2176143"/>
            <a:ext cx="2219742" cy="1460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461338" y="2176143"/>
            <a:ext cx="4260914" cy="1430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03160" y="5636750"/>
            <a:ext cx="247939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89690" y="5697164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25622" y="5636750"/>
            <a:ext cx="227951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29947" y="5636750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89690" y="767956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05423" y="1529157"/>
            <a:ext cx="4080897" cy="646986"/>
            <a:chOff x="1645060" y="1555193"/>
            <a:chExt cx="5053577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https://s.sachmem.vn/public/images/v2/TA4T1SHS/U2-L2-2-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0" y="3636460"/>
            <a:ext cx="195859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v2/TA4T1SHS/U2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60" y="3636460"/>
            <a:ext cx="212845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v2/TA4T1SHS/U2-L2-2-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37" y="3636460"/>
            <a:ext cx="196488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v2/TA4T1SHS/U2-L2-2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47" y="3636460"/>
            <a:ext cx="1906170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931" y="523674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216705" y="1591898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093591" y="2753911"/>
            <a:ext cx="5069456" cy="646986"/>
            <a:chOff x="1645060" y="1555193"/>
            <a:chExt cx="627775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599178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tên Quốc tịch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5774" y="1591898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11625" y="2198362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quốc tịch gì?)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211625" y="3410955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là người _________)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57225" y="408538"/>
            <a:ext cx="511090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về Quốc tịch: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1134" y="408538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9347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1" y="554166"/>
            <a:ext cx="7988422" cy="5902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401" y="323619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</p:spTree>
    <p:extLst>
      <p:ext uri="{BB962C8B-B14F-4D97-AF65-F5344CB8AC3E}">
        <p14:creationId xmlns:p14="http://schemas.microsoft.com/office/powerpoint/2010/main" val="393719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61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1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3" name="Picture 4" descr="https://s.sachmem.vn/public/images/v2/TA4T1SHS/U2-L2-2-d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/>
          <a:stretch/>
        </p:blipFill>
        <p:spPr bwMode="auto">
          <a:xfrm>
            <a:off x="7406376" y="1067628"/>
            <a:ext cx="164854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1" name="Picture 90" descr="https://s.sachmem.vn/public/images/v2/TA4T1SHS/U2-L2-2-c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/>
          <a:stretch/>
        </p:blipFill>
        <p:spPr bwMode="auto">
          <a:xfrm>
            <a:off x="7383566" y="1071436"/>
            <a:ext cx="177659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0" name="Picture 89" descr="https://s.sachmem.vn/public/images/v2/TA4T1SHS/U2-L2-2-a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 bwMode="auto">
          <a:xfrm>
            <a:off x="7443387" y="1071436"/>
            <a:ext cx="171362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3" name="Picture 92" descr="https://s.sachmem.vn/public/images/v2/TA4T1SHS/U2-L2-2-b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/>
          <a:stretch/>
        </p:blipFill>
        <p:spPr bwMode="auto">
          <a:xfrm>
            <a:off x="7161233" y="1044370"/>
            <a:ext cx="188411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321286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86384" y="8160744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97628" y="8160744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11949" y="3623577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396531" y="3623577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92846" y="8481859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27" y="3666532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421075" y="8502617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11648" y="3937018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0240" y="474492"/>
            <a:ext cx="2471521" cy="17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247244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52290" y="3623577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63534" y="3623577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808843" y="758448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693425" y="758448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58752" y="3944692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76" y="3549760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5172" y="789406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5799" y="789971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1795" y="516721"/>
            <a:ext cx="2491110" cy="17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2397218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15446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8" y="3623399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3798" y="462077"/>
            <a:ext cx="2375250" cy="16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_________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Malaysian.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nationality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</a:p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__________.</a:t>
              </a:r>
              <a:endParaRPr lang="en-US" sz="28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England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America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______ nationality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Japanese.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320" r="1868"/>
          <a:stretch/>
        </p:blipFill>
        <p:spPr>
          <a:xfrm>
            <a:off x="225980" y="1540397"/>
            <a:ext cx="11612063" cy="3363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4417" y="415401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9595823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714" y="4159429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0120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AB2270D9-918C-48E5-A81F-5158534BF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0542" y="5569966"/>
            <a:ext cx="452422" cy="457200"/>
          </a:xfrm>
          <a:prstGeom prst="rect">
            <a:avLst/>
          </a:prstGeom>
        </p:spPr>
      </p:pic>
      <p:sp>
        <p:nvSpPr>
          <p:cNvPr id="14" name="Flowchart: Preparation 13">
            <a:extLst>
              <a:ext uri="{FF2B5EF4-FFF2-40B4-BE49-F238E27FC236}">
                <a16:creationId xmlns="" xmlns:a16="http://schemas.microsoft.com/office/drawing/2014/main" id="{09B8B1CA-CD74-40FE-A1A2-EB87C18EF51F}"/>
              </a:ext>
            </a:extLst>
          </p:cNvPr>
          <p:cNvSpPr/>
          <p:nvPr/>
        </p:nvSpPr>
        <p:spPr>
          <a:xfrm>
            <a:off x="9957983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="" xmlns:a16="http://schemas.microsoft.com/office/drawing/2014/main" id="{2607BF73-4B75-4912-8500-94FA0169F1D4}"/>
              </a:ext>
            </a:extLst>
          </p:cNvPr>
          <p:cNvSpPr/>
          <p:nvPr/>
        </p:nvSpPr>
        <p:spPr>
          <a:xfrm>
            <a:off x="9230014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6" name="Flowchart: Preparation 15">
            <a:extLst>
              <a:ext uri="{FF2B5EF4-FFF2-40B4-BE49-F238E27FC236}">
                <a16:creationId xmlns="" xmlns:a16="http://schemas.microsoft.com/office/drawing/2014/main" id="{0969B8B8-7000-4C7B-B996-8E007793319F}"/>
              </a:ext>
            </a:extLst>
          </p:cNvPr>
          <p:cNvSpPr/>
          <p:nvPr/>
        </p:nvSpPr>
        <p:spPr>
          <a:xfrm>
            <a:off x="8502045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Flowchart: Preparation 16">
            <a:extLst>
              <a:ext uri="{FF2B5EF4-FFF2-40B4-BE49-F238E27FC236}">
                <a16:creationId xmlns="" xmlns:a16="http://schemas.microsoft.com/office/drawing/2014/main" id="{B1368607-AB60-43BE-A518-8458C4C4AB3A}"/>
              </a:ext>
            </a:extLst>
          </p:cNvPr>
          <p:cNvSpPr/>
          <p:nvPr/>
        </p:nvSpPr>
        <p:spPr>
          <a:xfrm>
            <a:off x="7774076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63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11" y="673813"/>
            <a:ext cx="7422210" cy="5849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00" y="2941320"/>
            <a:ext cx="10972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600" y="3245794"/>
            <a:ext cx="14147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3932" y="2907974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2440" y="3210560"/>
            <a:ext cx="1414780" cy="3501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426" y="5865787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30600" y="6168372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11058" y="5844032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7944" y="6178789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98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</a:p>
        </p:txBody>
      </p:sp>
    </p:spTree>
    <p:extLst>
      <p:ext uri="{BB962C8B-B14F-4D97-AF65-F5344CB8AC3E}">
        <p14:creationId xmlns:p14="http://schemas.microsoft.com/office/powerpoint/2010/main" val="151261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6217" y="269625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2870" y="371297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04" y="1591617"/>
            <a:ext cx="2552700" cy="364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217" y="32513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</p:spTree>
    <p:extLst>
      <p:ext uri="{BB962C8B-B14F-4D97-AF65-F5344CB8AC3E}">
        <p14:creationId xmlns:p14="http://schemas.microsoft.com/office/powerpoint/2010/main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08389" y="2704797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5042" y="372152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1744724" y="1874356"/>
            <a:ext cx="2399985" cy="3525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8389" y="325986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</p:spTree>
    <p:extLst>
      <p:ext uri="{BB962C8B-B14F-4D97-AF65-F5344CB8AC3E}">
        <p14:creationId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5301" y="2448423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1954" y="3465151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396488" y="1559262"/>
            <a:ext cx="2907564" cy="381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5300" y="304912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</p:spTree>
    <p:extLst>
      <p:ext uri="{BB962C8B-B14F-4D97-AF65-F5344CB8AC3E}">
        <p14:creationId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8946" y="2465514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599" y="348224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8" y="1689862"/>
            <a:ext cx="2530059" cy="358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946" y="302057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</p:spTree>
    <p:extLst>
      <p:ext uri="{BB962C8B-B14F-4D97-AF65-F5344CB8AC3E}">
        <p14:creationId xmlns:p14="http://schemas.microsoft.com/office/powerpoint/2010/main" val="26869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2232" y="2491152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885" y="350788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2119256" y="1479820"/>
            <a:ext cx="2068347" cy="37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885" y="3046215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</p:spTree>
    <p:extLst>
      <p:ext uri="{BB962C8B-B14F-4D97-AF65-F5344CB8AC3E}">
        <p14:creationId xmlns:p14="http://schemas.microsoft.com/office/powerpoint/2010/main" val="17307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7650" y="28158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7650" y="38326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1613365" y="2020791"/>
            <a:ext cx="2603155" cy="34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479" y="3416588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8778650" y="3714236"/>
            <a:ext cx="1183434" cy="1551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5583909" y="3680921"/>
            <a:ext cx="859601" cy="155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01" y="3714236"/>
            <a:ext cx="1095002" cy="15514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916185" y="869852"/>
            <a:ext cx="1183434" cy="1551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500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500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Ma-lay-si-a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307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0307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6965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965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00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00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307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0307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6965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6965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1184" y="309682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8842234" y="869852"/>
            <a:ext cx="1056266" cy="15514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696" y="869852"/>
            <a:ext cx="1086026" cy="15514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99619" y="284065"/>
            <a:ext cx="724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/ˌnæʃəˈnæləti/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(quốc tịch)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4495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0302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6960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495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20302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76960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765</Words>
  <Application>Microsoft Office PowerPoint</Application>
  <PresentationFormat>Custom</PresentationFormat>
  <Paragraphs>227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Tahoma</vt:lpstr>
      <vt:lpstr>.VnAristote</vt:lpstr>
      <vt:lpstr>Harrington</vt:lpstr>
      <vt:lpstr>Calibri Light</vt:lpstr>
      <vt:lpstr>Century Gothic</vt:lpstr>
      <vt:lpstr>黑体</vt:lpstr>
      <vt:lpstr>Wingdings</vt:lpstr>
      <vt:lpstr>.VnBlack</vt:lpstr>
      <vt:lpstr>Arial Black</vt:lpstr>
      <vt:lpstr>.VnCooperH</vt:lpstr>
      <vt:lpstr>.VnRevue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78</cp:revision>
  <dcterms:created xsi:type="dcterms:W3CDTF">2021-05-06T05:21:26Z</dcterms:created>
  <dcterms:modified xsi:type="dcterms:W3CDTF">2022-09-14T09:01:07Z</dcterms:modified>
</cp:coreProperties>
</file>