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259" r:id="rId14"/>
    <p:sldId id="299" r:id="rId15"/>
    <p:sldId id="300" r:id="rId16"/>
    <p:sldId id="308" r:id="rId17"/>
    <p:sldId id="301" r:id="rId18"/>
    <p:sldId id="303" r:id="rId19"/>
    <p:sldId id="304" r:id="rId20"/>
    <p:sldId id="305" r:id="rId21"/>
  </p:sldIdLst>
  <p:sldSz cx="12192000" cy="6858000"/>
  <p:notesSz cx="6858000" cy="9144000"/>
  <p:embeddedFontLst>
    <p:embeddedFont>
      <p:font typeface="Lucida Calligraphy" pitchFamily="66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Berlin Sans FB Demi" pitchFamily="34" charset="0"/>
      <p:bold r:id="rId28"/>
    </p:embeddedFont>
    <p:embeddedFont>
      <p:font typeface="Algerian" pitchFamily="82" charset="0"/>
      <p:regular r:id="rId29"/>
    </p:embeddedFont>
    <p:embeddedFont>
      <p:font typeface="Arial Black" pitchFamily="34" charset="0"/>
      <p:bold r:id="rId30"/>
    </p:embeddedFont>
    <p:embeddedFont>
      <p:font typeface="Tahoma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00"/>
    <a:srgbClr val="F1F8EC"/>
    <a:srgbClr val="FFF8E5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94660"/>
  </p:normalViewPr>
  <p:slideViewPr>
    <p:cSldViewPr snapToGrid="0">
      <p:cViewPr>
        <p:scale>
          <a:sx n="76" d="100"/>
          <a:sy n="76" d="100"/>
        </p:scale>
        <p:origin x="-408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49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4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2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3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5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07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2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4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97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48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18" Type="http://schemas.openxmlformats.org/officeDocument/2006/relationships/slide" Target="slide11.xml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17" Type="http://schemas.openxmlformats.org/officeDocument/2006/relationships/image" Target="../media/image11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0" Type="http://schemas.openxmlformats.org/officeDocument/2006/relationships/slide" Target="slide7.xml"/><Relationship Id="rId19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9.xml"/><Relationship Id="rId22" Type="http://schemas.openxmlformats.org/officeDocument/2006/relationships/image" Target="../media/image14.png"/><Relationship Id="rId27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09594" y="4506685"/>
            <a:ext cx="2517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>
                <a:solidFill>
                  <a:srgbClr val="0070C0"/>
                </a:solidFill>
                <a:latin typeface="Lucida Calligraphy" panose="03010101010101010101" pitchFamily="66" charset="0"/>
              </a:rPr>
              <a:t>3</a:t>
            </a:r>
            <a:endParaRPr lang="en-US" sz="60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19245" y="599258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3175" y="138027"/>
            <a:ext cx="147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</a:t>
            </a:r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4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7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night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bye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evening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8768" y="1521542"/>
            <a:ext cx="2650553" cy="31743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12132" y="4825466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Good _____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85123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tomorrow.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6" name="Picture 1" descr="https://s.sachmem.vn/public/images/TA4T1SHSDEMO/U1-L2-2-2-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98" y="1927990"/>
            <a:ext cx="3496236" cy="32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6450" y="5135533"/>
            <a:ext cx="362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See you _______.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812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6" action="ppaction://hlinksldjump"/>
            <a:extLst>
              <a:ext uri="{FF2B5EF4-FFF2-40B4-BE49-F238E27FC236}">
                <a16:creationId xmlns=""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508892" y="469683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to meet you.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33247" r="68375" b="34082"/>
          <a:stretch/>
        </p:blipFill>
        <p:spPr>
          <a:xfrm>
            <a:off x="1810601" y="2046891"/>
            <a:ext cx="3490677" cy="18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3824" y="2497976"/>
            <a:ext cx="514435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Phonics</a:t>
            </a:r>
            <a:endParaRPr lang="en-US" sz="115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09" y="1595602"/>
            <a:ext cx="11118729" cy="3913948"/>
          </a:xfrm>
          <a:prstGeom prst="roundRect">
            <a:avLst>
              <a:gd name="adj" fmla="val 12133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80777" y="46641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 Listen and repeat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99C8EE4E-7493-4DD6-9091-F3F9E3A76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596" y="2746839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A8E50B26-78F1-4C7F-870B-9E5C6C87D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411" y="4290470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1" b="4910"/>
          <a:stretch/>
        </p:blipFill>
        <p:spPr>
          <a:xfrm>
            <a:off x="418315" y="1475250"/>
            <a:ext cx="11399436" cy="4034300"/>
          </a:xfrm>
          <a:prstGeom prst="roundRect">
            <a:avLst>
              <a:gd name="adj" fmla="val 1145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80777" y="466410"/>
            <a:ext cx="5763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Listen and circle. Then write and say aloud.</a:t>
            </a:r>
          </a:p>
        </p:txBody>
      </p:sp>
      <p:sp>
        <p:nvSpPr>
          <p:cNvPr id="7" name="Oval 6"/>
          <p:cNvSpPr/>
          <p:nvPr/>
        </p:nvSpPr>
        <p:spPr>
          <a:xfrm>
            <a:off x="2995175" y="2801074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85185" y="2517494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95175" y="4803493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26819" y="4629872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925527A9-90CD-4824-B95F-5116D9CA5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3893" y="47413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B1D549A2-B9CD-4873-B095-93829EE43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5203" y="1745891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F153A02B-62E3-490E-A2FF-6417F2099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5383" y="174589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5BED8406-45BB-43D6-ABA8-17BC0A25E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547" y="3761224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1C53ED34-18F6-490A-96B0-AD583A3A6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8727" y="376122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3 - 2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3 - 2 Listen and circl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4027" y="2497976"/>
            <a:ext cx="578395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Practise </a:t>
            </a:r>
            <a:endParaRPr lang="en-US" sz="115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5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Anh 4 - Unit 1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0464" y="1391172"/>
            <a:ext cx="7910557" cy="44496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51950" y="466410"/>
            <a:ext cx="9213448" cy="6058263"/>
            <a:chOff x="1782501" y="482087"/>
            <a:chExt cx="9294471" cy="61115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2501" y="482087"/>
              <a:ext cx="9294471" cy="611153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82501" y="482087"/>
              <a:ext cx="2650603" cy="24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680777" y="466410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 Let's chant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97DF355F-6616-4E03-A66D-22128BABF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464" y="425871"/>
            <a:ext cx="452423" cy="4572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ADA28AE8-5926-40AF-9B08-0D63F86920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236" y="38015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97259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rizontal Scroll 6"/>
          <p:cNvSpPr/>
          <p:nvPr/>
        </p:nvSpPr>
        <p:spPr>
          <a:xfrm>
            <a:off x="602368" y="746760"/>
            <a:ext cx="5425440" cy="5791199"/>
          </a:xfrm>
          <a:prstGeom prst="horizontalScroll">
            <a:avLst>
              <a:gd name="adj" fmla="val 1910"/>
            </a:avLst>
          </a:prstGeom>
          <a:solidFill>
            <a:srgbClr val="FFF8E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orizontal Scroll 11"/>
          <p:cNvSpPr/>
          <p:nvPr/>
        </p:nvSpPr>
        <p:spPr>
          <a:xfrm>
            <a:off x="6203240" y="681705"/>
            <a:ext cx="5425440" cy="5791199"/>
          </a:xfrm>
          <a:prstGeom prst="horizontalScroll">
            <a:avLst>
              <a:gd name="adj" fmla="val 1910"/>
            </a:avLst>
          </a:prstGeom>
          <a:solidFill>
            <a:srgbClr val="F1F8E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0777" y="466410"/>
            <a:ext cx="2634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 Read and answer.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5359" y="1036319"/>
            <a:ext cx="10226042" cy="3086101"/>
            <a:chOff x="628752" y="1064434"/>
            <a:chExt cx="18128248" cy="5470896"/>
          </a:xfrm>
        </p:grpSpPr>
        <p:pic>
          <p:nvPicPr>
            <p:cNvPr id="11266" name="Picture 2" descr="https://s.sachmem.vn/public/images/TA4T1SHS/U1-L3-4-1-rwpxxobwurqyczuv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" t="1781" r="756" b="1183"/>
            <a:stretch/>
          </p:blipFill>
          <p:spPr bwMode="auto">
            <a:xfrm>
              <a:off x="628752" y="1091451"/>
              <a:ext cx="8294146" cy="5443879"/>
            </a:xfrm>
            <a:prstGeom prst="roundRect">
              <a:avLst>
                <a:gd name="adj" fmla="val 649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95" t="1318" r="882" b="1532"/>
            <a:stretch/>
          </p:blipFill>
          <p:spPr>
            <a:xfrm>
              <a:off x="10638464" y="1064434"/>
              <a:ext cx="8118536" cy="5376337"/>
            </a:xfrm>
            <a:prstGeom prst="roundRect">
              <a:avLst>
                <a:gd name="adj" fmla="val 6458"/>
              </a:avLst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498012" y="4273318"/>
            <a:ext cx="510601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is the boy's name?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name is Tony Jones.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Where is he from?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from Sydney, Australia.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9074" y="4273318"/>
            <a:ext cx="573641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girl's name?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name is Do Thuy Hoa.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Where is she from?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 from Ha Noi, Viet Nam.</a:t>
            </a:r>
          </a:p>
        </p:txBody>
      </p:sp>
    </p:spTree>
    <p:extLst>
      <p:ext uri="{BB962C8B-B14F-4D97-AF65-F5344CB8AC3E}">
        <p14:creationId xmlns:p14="http://schemas.microsoft.com/office/powerpoint/2010/main" val="24617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0777" y="466410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 Write about you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64" y="1250067"/>
            <a:ext cx="10658309" cy="46182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6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9243" y="2497976"/>
            <a:ext cx="49135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Review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6568" y="1134318"/>
            <a:ext cx="11157563" cy="4896091"/>
            <a:chOff x="486568" y="1134318"/>
            <a:chExt cx="11157563" cy="4896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856" b="5297"/>
            <a:stretch/>
          </p:blipFill>
          <p:spPr>
            <a:xfrm>
              <a:off x="486568" y="1134318"/>
              <a:ext cx="11157563" cy="4896091"/>
            </a:xfrm>
            <a:prstGeom prst="round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40780" y="5393803"/>
              <a:ext cx="925974" cy="416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680777" y="466410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</a:p>
        </p:txBody>
      </p:sp>
    </p:spTree>
    <p:extLst>
      <p:ext uri="{BB962C8B-B14F-4D97-AF65-F5344CB8AC3E}">
        <p14:creationId xmlns:p14="http://schemas.microsoft.com/office/powerpoint/2010/main" val="399894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=""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=""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=""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=""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=""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=""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=""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=""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=""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=""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=""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=""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=""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=""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=""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=""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=""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=""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=""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=""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=""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=""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=""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=""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=""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=""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=""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=""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=""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=""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=""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=""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=""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=""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=""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=""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=""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=""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=""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=""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=""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=""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=""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=""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=""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=""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=""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=""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=""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=""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=""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=""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=""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=""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=""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=""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=""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=""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=""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=""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=""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=""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=""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=""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=""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=""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=""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4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you, too.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morning, Miss Hien.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Goodbye, Miss Hien.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62436" y="277533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morning, class.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69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very well, thank you.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 again.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=""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286154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you, Mai?</a:t>
            </a:r>
          </a:p>
        </p:txBody>
      </p:sp>
    </p:spTree>
    <p:extLst>
      <p:ext uri="{BB962C8B-B14F-4D97-AF65-F5344CB8AC3E}">
        <p14:creationId xmlns:p14="http://schemas.microsoft.com/office/powerpoint/2010/main" val="32309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 again.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afternoon, class.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Bye, Hoa. See you tomorrow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942003" y="267262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Goodbye, Miss Hien.</a:t>
            </a:r>
          </a:p>
        </p:txBody>
      </p:sp>
    </p:spTree>
    <p:extLst>
      <p:ext uri="{BB962C8B-B14F-4D97-AF65-F5344CB8AC3E}">
        <p14:creationId xmlns:p14="http://schemas.microsoft.com/office/powerpoint/2010/main" val="943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you, too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Goodbye.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36611" y="2971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see you again.</a:t>
            </a:r>
          </a:p>
        </p:txBody>
      </p:sp>
    </p:spTree>
    <p:extLst>
      <p:ext uri="{BB962C8B-B14F-4D97-AF65-F5344CB8AC3E}">
        <p14:creationId xmlns:p14="http://schemas.microsoft.com/office/powerpoint/2010/main" val="285922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evering.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Goodmorning.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02229" y="2901541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night.</a:t>
            </a:r>
          </a:p>
        </p:txBody>
      </p:sp>
    </p:spTree>
    <p:extLst>
      <p:ext uri="{BB962C8B-B14F-4D97-AF65-F5344CB8AC3E}">
        <p14:creationId xmlns:p14="http://schemas.microsoft.com/office/powerpoint/2010/main" val="2095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afternoon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moring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night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____.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6834" y="1419722"/>
            <a:ext cx="3426263" cy="30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455</Words>
  <Application>Microsoft Office PowerPoint</Application>
  <PresentationFormat>Custom</PresentationFormat>
  <Paragraphs>110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Lucida Calligraphy</vt:lpstr>
      <vt:lpstr>Calibri</vt:lpstr>
      <vt:lpstr>Berlin Sans FB Demi</vt:lpstr>
      <vt:lpstr>Algerian</vt:lpstr>
      <vt:lpstr>Wingdings</vt:lpstr>
      <vt:lpstr>Arial Black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130</cp:revision>
  <dcterms:created xsi:type="dcterms:W3CDTF">2021-02-18T02:33:07Z</dcterms:created>
  <dcterms:modified xsi:type="dcterms:W3CDTF">2022-09-14T09:00:20Z</dcterms:modified>
</cp:coreProperties>
</file>