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9" r:id="rId4"/>
    <p:sldId id="306" r:id="rId5"/>
    <p:sldId id="307" r:id="rId6"/>
    <p:sldId id="259" r:id="rId7"/>
    <p:sldId id="291" r:id="rId8"/>
    <p:sldId id="293" r:id="rId9"/>
    <p:sldId id="292" r:id="rId10"/>
    <p:sldId id="294" r:id="rId11"/>
    <p:sldId id="295" r:id="rId12"/>
    <p:sldId id="309" r:id="rId13"/>
    <p:sldId id="310" r:id="rId14"/>
    <p:sldId id="326" r:id="rId15"/>
    <p:sldId id="315" r:id="rId16"/>
    <p:sldId id="327" r:id="rId17"/>
    <p:sldId id="328" r:id="rId18"/>
    <p:sldId id="325" r:id="rId19"/>
    <p:sldId id="311" r:id="rId20"/>
    <p:sldId id="323" r:id="rId21"/>
    <p:sldId id="322" r:id="rId22"/>
    <p:sldId id="296" r:id="rId23"/>
    <p:sldId id="297" r:id="rId24"/>
    <p:sldId id="298" r:id="rId25"/>
  </p:sldIdLst>
  <p:sldSz cx="12192000" cy="6858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Calibri Light" pitchFamily="34" charset="0"/>
      <p:regular r:id="rId31"/>
      <p:italic r:id="rId32"/>
    </p:embeddedFont>
    <p:embeddedFont>
      <p:font typeface="Tahoma" pitchFamily="34" charset="0"/>
      <p:regular r:id="rId33"/>
      <p:bold r:id="rId34"/>
    </p:embeddedFont>
    <p:embeddedFont>
      <p:font typeface="Berlin Sans FB Demi" pitchFamily="34" charset="0"/>
      <p:bold r:id="rId35"/>
    </p:embeddedFont>
    <p:embeddedFont>
      <p:font typeface="Century Gothic" pitchFamily="34" charset="0"/>
      <p:regular r:id="rId36"/>
      <p:bold r:id="rId37"/>
      <p:italic r:id="rId38"/>
      <p:boldItalic r:id="rId39"/>
    </p:embeddedFont>
    <p:embeddedFont>
      <p:font typeface="Bookman Old Style" pitchFamily="18" charset="0"/>
      <p:regular r:id="rId40"/>
      <p:bold r:id="rId41"/>
      <p:italic r:id="rId42"/>
      <p:boldItalic r:id="rId43"/>
    </p:embeddedFont>
    <p:embeddedFont>
      <p:font typeface="Algerian" pitchFamily="82" charset="0"/>
      <p:regular r:id="rId44"/>
    </p:embeddedFont>
    <p:embeddedFont>
      <p:font typeface="Lucida Calligraphy" pitchFamily="66" charset="0"/>
      <p:regular r:id="rId45"/>
    </p:embeddedFont>
    <p:embeddedFont>
      <p:font typeface="Arial Black" pitchFamily="34" charset="0"/>
      <p:bold r:id="rId46"/>
    </p:embeddedFont>
    <p:embeddedFont>
      <p:font typeface="Cooper Black" pitchFamily="18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1F8EC"/>
    <a:srgbClr val="FFF8E5"/>
    <a:srgbClr val="FF3399"/>
    <a:srgbClr val="FA9A13"/>
    <a:srgbClr val="FFFF99"/>
    <a:srgbClr val="66FFFF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>
        <p:scale>
          <a:sx n="76" d="100"/>
          <a:sy n="76" d="100"/>
        </p:scale>
        <p:origin x="-660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9FC1C-5245-46ED-BEC5-1EFE2E40423F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9E9EB9-DE01-4EF7-8E5A-71DEF9EB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5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image" Target="../media/image17.gif"/><Relationship Id="rId12" Type="http://schemas.openxmlformats.org/officeDocument/2006/relationships/image" Target="../media/image2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5.wav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7.gif"/><Relationship Id="rId12" Type="http://schemas.openxmlformats.org/officeDocument/2006/relationships/image" Target="../media/image2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5.wav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5.wav"/><Relationship Id="rId7" Type="http://schemas.openxmlformats.org/officeDocument/2006/relationships/image" Target="../media/image17.gif"/><Relationship Id="rId12" Type="http://schemas.openxmlformats.org/officeDocument/2006/relationships/image" Target="../media/image26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7.gif"/><Relationship Id="rId12" Type="http://schemas.openxmlformats.org/officeDocument/2006/relationships/image" Target="../media/image2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5.wav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5.wav"/><Relationship Id="rId7" Type="http://schemas.openxmlformats.org/officeDocument/2006/relationships/image" Target="../media/image17.gif"/><Relationship Id="rId12" Type="http://schemas.openxmlformats.org/officeDocument/2006/relationships/image" Target="../media/image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5.wav"/><Relationship Id="rId7" Type="http://schemas.openxmlformats.org/officeDocument/2006/relationships/image" Target="../media/image17.gif"/><Relationship Id="rId12" Type="http://schemas.openxmlformats.org/officeDocument/2006/relationships/image" Target="../media/image2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7.gif"/><Relationship Id="rId12" Type="http://schemas.openxmlformats.org/officeDocument/2006/relationships/image" Target="../media/image29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5.wav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7.gif"/><Relationship Id="rId12" Type="http://schemas.openxmlformats.org/officeDocument/2006/relationships/image" Target="../media/image30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3.jp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15.wav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17.gif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31.jpeg"/><Relationship Id="rId9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8.wav"/><Relationship Id="rId7" Type="http://schemas.openxmlformats.org/officeDocument/2006/relationships/image" Target="../media/image3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03" y="413508"/>
            <a:ext cx="2465025" cy="23146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61381" y="1109810"/>
            <a:ext cx="201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Unit </a:t>
            </a:r>
            <a:r>
              <a:rPr lang="en-US" sz="6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96770" y="4506685"/>
            <a:ext cx="25426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Lucida Calligraphy" panose="03010101010101010101" pitchFamily="66" charset="0"/>
              </a:rPr>
              <a:t>Lesson </a:t>
            </a:r>
            <a:r>
              <a:rPr lang="en-US" sz="6000" b="1">
                <a:solidFill>
                  <a:srgbClr val="0070C0"/>
                </a:solidFill>
                <a:latin typeface="Lucida Calligraphy" panose="03010101010101010101" pitchFamily="66" charset="0"/>
              </a:rPr>
              <a:t>2</a:t>
            </a:r>
            <a:endParaRPr lang="en-US" sz="6000" b="1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19245" y="599258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23175" y="138027"/>
            <a:ext cx="1471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English </a:t>
            </a:r>
            <a:r>
              <a:rPr lang="en-U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4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1753" y="4062836"/>
            <a:ext cx="1386526" cy="2341688"/>
          </a:xfrm>
          <a:prstGeom prst="round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57113" y="2644522"/>
            <a:ext cx="1042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Nice to see you again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7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96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3" decel="50000" autoRev="1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8" fill="hold">
                                          <p:stCondLst>
                                            <p:cond delay="15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75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1485" y="44326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5123" name="Picture 3" descr="https://s.sachmem.vn/public/images/TA4T1SHSDEMO/U1-L2-2-2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05" y="1114592"/>
            <a:ext cx="5194121" cy="47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43536" y="4459723"/>
            <a:ext cx="2546649" cy="646986"/>
            <a:chOff x="4421104" y="767956"/>
            <a:chExt cx="5046528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4421104" y="767956"/>
              <a:ext cx="4537236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Goodnight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3" y="984965"/>
              <a:ext cx="514369" cy="344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8140105" y="2503741"/>
            <a:ext cx="3106403" cy="646986"/>
            <a:chOff x="1645060" y="1555193"/>
            <a:chExt cx="3106403" cy="646986"/>
          </a:xfrm>
        </p:grpSpPr>
        <p:sp>
          <p:nvSpPr>
            <p:cNvPr id="8" name="Rounded Rectangle 7"/>
            <p:cNvSpPr/>
            <p:nvPr/>
          </p:nvSpPr>
          <p:spPr>
            <a:xfrm>
              <a:off x="1931035" y="1555193"/>
              <a:ext cx="2820428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Goodnight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99598" flipV="1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724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1485" y="443260"/>
            <a:ext cx="15680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talk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20" y="1047405"/>
            <a:ext cx="10664389" cy="47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3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sp>
        <p:nvSpPr>
          <p:cNvPr id="7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2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 morning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Goodnight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 afternoon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339172" y="8109796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1488048"/>
            <a:ext cx="1025392" cy="714816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6750736">
            <a:off x="5113925" y="698906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0109" y="1280160"/>
            <a:ext cx="2988820" cy="267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9987 -0.8592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Bye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Hello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Goodnight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339172" y="8109796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1488048"/>
            <a:ext cx="1025392" cy="714816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6750736">
            <a:off x="5113925" y="698906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5082" y="763929"/>
            <a:ext cx="3022739" cy="3620046"/>
          </a:xfrm>
          <a:prstGeom prst="rect">
            <a:avLst/>
          </a:prstGeom>
        </p:spPr>
      </p:pic>
      <p:sp>
        <p:nvSpPr>
          <p:cNvPr id="18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3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3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9987 -0.8592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Goodbye. _______.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Thanks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Nice to see you.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See you tomorrow.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2" name="Picture 1" descr="https://s.sachmem.vn/public/images/TA4T1SHS/U1-L2-2-3-gspdugjpmodwwkjq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611" y="794471"/>
            <a:ext cx="2953957" cy="270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0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Hello. __________.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cs typeface="Arial" panose="020B0604020202020204" pitchFamily="34" charset="0"/>
              </a:rPr>
              <a:t>Nice to meet you.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See you.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See you later.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6" name="Picture 2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4877" y="600238"/>
            <a:ext cx="2531031" cy="3027549"/>
          </a:xfrm>
          <a:prstGeom prst="rect">
            <a:avLst/>
          </a:prstGeom>
        </p:spPr>
      </p:pic>
      <p:sp>
        <p:nvSpPr>
          <p:cNvPr id="19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7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0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Good morning.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Nice to meet you.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 bye.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3738" y="715243"/>
            <a:ext cx="2985123" cy="3574998"/>
          </a:xfrm>
          <a:prstGeom prst="rect">
            <a:avLst/>
          </a:prstGeom>
        </p:spPr>
      </p:pic>
      <p:sp>
        <p:nvSpPr>
          <p:cNvPr id="22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Hello._______.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Goodnight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Good evening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Nice to see you again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2160" y="642457"/>
            <a:ext cx="2365893" cy="2830016"/>
          </a:xfrm>
          <a:prstGeom prst="rect">
            <a:avLst/>
          </a:prstGeom>
        </p:spPr>
      </p:pic>
      <p:sp>
        <p:nvSpPr>
          <p:cNvPr id="22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3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_____. See you later.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 bye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 morning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Goodnight 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6" name="Picture 2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8" name="Picture 3" descr="https://s.sachmem.vn/public/images/TA4T1SHS/U1-L2-2-4-wieyoertyolrwks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63" y="874264"/>
            <a:ext cx="3017134" cy="27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2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0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8980" y="2497976"/>
            <a:ext cx="775404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Goodmorning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cs typeface="Arial" panose="020B0604020202020204" pitchFamily="34" charset="0"/>
              </a:rPr>
              <a:t>Goodnight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cs typeface="Arial" panose="020B0604020202020204" pitchFamily="34" charset="0"/>
              </a:rPr>
              <a:t>Nice to see you.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339172" y="8109796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1488048"/>
            <a:ext cx="1025392" cy="714816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6750736">
            <a:off x="5113925" y="698906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18" name="Picture 4" descr="https://s.sachmem.vn/public/images/TA4T1SHS/U1-L2-2-5-pyorkxedoekcmzu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04" y="877149"/>
            <a:ext cx="3615610" cy="33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9987 -0.8592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/>
          <a:srcRect b="22741"/>
          <a:stretch/>
        </p:blipFill>
        <p:spPr>
          <a:xfrm>
            <a:off x="3850316" y="4496274"/>
            <a:ext cx="3036071" cy="9514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114153" y="5977688"/>
            <a:ext cx="631981" cy="6400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4273393" y="5977688"/>
            <a:ext cx="629986" cy="640080"/>
          </a:xfrm>
          <a:prstGeom prst="ellipse">
            <a:avLst/>
          </a:prstGeom>
        </p:spPr>
      </p:pic>
      <p:pic>
        <p:nvPicPr>
          <p:cNvPr id="15" name="Picture 1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5956908" y="5977688"/>
            <a:ext cx="638029" cy="64008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>
            <a:off x="6805711" y="5977688"/>
            <a:ext cx="629545" cy="64008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 flipH="1">
            <a:off x="3433074" y="5977688"/>
            <a:ext cx="629545" cy="640080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9616" y="1684499"/>
            <a:ext cx="8007296" cy="348075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515590"/>
              </a:avLst>
            </a:prstTxWarp>
            <a:spAutoFit/>
          </a:bodyPr>
          <a:lstStyle/>
          <a:p>
            <a:pPr algn="ctr"/>
            <a:r>
              <a:rPr lang="en-US" sz="9600" b="1" dirty="0">
                <a:ln w="38100">
                  <a:solidFill>
                    <a:srgbClr val="210B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35139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137" y="1581326"/>
            <a:ext cx="11352617" cy="38170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1485" y="443260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980830" y="4744385"/>
            <a:ext cx="42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3399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72846" y="474438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3399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8425" y="474438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3399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51408" y="474438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3399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A3075654-0D48-4757-B352-D554B08A3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3924" y="830598"/>
            <a:ext cx="452422" cy="457200"/>
          </a:xfrm>
          <a:prstGeom prst="rect">
            <a:avLst/>
          </a:prstGeom>
        </p:spPr>
      </p:pic>
      <p:sp>
        <p:nvSpPr>
          <p:cNvPr id="12" name="Star: 32 Points 11">
            <a:extLst>
              <a:ext uri="{FF2B5EF4-FFF2-40B4-BE49-F238E27FC236}">
                <a16:creationId xmlns:a16="http://schemas.microsoft.com/office/drawing/2014/main" xmlns="" id="{A3A3185C-6BF1-4A72-A1C8-1625D0ED5DB8}"/>
              </a:ext>
            </a:extLst>
          </p:cNvPr>
          <p:cNvSpPr/>
          <p:nvPr/>
        </p:nvSpPr>
        <p:spPr>
          <a:xfrm>
            <a:off x="8236679" y="784878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3" name="Star: 32 Points 12">
            <a:extLst>
              <a:ext uri="{FF2B5EF4-FFF2-40B4-BE49-F238E27FC236}">
                <a16:creationId xmlns:a16="http://schemas.microsoft.com/office/drawing/2014/main" xmlns="" id="{903CBAB0-B2BC-4A70-97D0-35FF203970F3}"/>
              </a:ext>
            </a:extLst>
          </p:cNvPr>
          <p:cNvSpPr/>
          <p:nvPr/>
        </p:nvSpPr>
        <p:spPr>
          <a:xfrm>
            <a:off x="7508710" y="784878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Star: 32 Points 13">
            <a:extLst>
              <a:ext uri="{FF2B5EF4-FFF2-40B4-BE49-F238E27FC236}">
                <a16:creationId xmlns:a16="http://schemas.microsoft.com/office/drawing/2014/main" xmlns="" id="{CF31436E-E8D4-4863-930A-E2DA5D115AB1}"/>
              </a:ext>
            </a:extLst>
          </p:cNvPr>
          <p:cNvSpPr/>
          <p:nvPr/>
        </p:nvSpPr>
        <p:spPr>
          <a:xfrm>
            <a:off x="6780741" y="784878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Star: 32 Points 14">
            <a:extLst>
              <a:ext uri="{FF2B5EF4-FFF2-40B4-BE49-F238E27FC236}">
                <a16:creationId xmlns:a16="http://schemas.microsoft.com/office/drawing/2014/main" xmlns="" id="{4A76ADEA-2C21-4018-961C-D2CC7D6A8C89}"/>
              </a:ext>
            </a:extLst>
          </p:cNvPr>
          <p:cNvSpPr/>
          <p:nvPr/>
        </p:nvSpPr>
        <p:spPr>
          <a:xfrm>
            <a:off x="6052772" y="784878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061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85" y="754057"/>
            <a:ext cx="11052376" cy="577406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52616" y="5603847"/>
            <a:ext cx="2233915" cy="53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________________,</a:t>
            </a:r>
          </a:p>
        </p:txBody>
      </p:sp>
      <p:sp>
        <p:nvSpPr>
          <p:cNvPr id="3" name="Rectangle 2"/>
          <p:cNvSpPr/>
          <p:nvPr/>
        </p:nvSpPr>
        <p:spPr>
          <a:xfrm>
            <a:off x="641485" y="443260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write.</a:t>
            </a:r>
          </a:p>
        </p:txBody>
      </p:sp>
      <p:sp>
        <p:nvSpPr>
          <p:cNvPr id="8" name="Rectangle 7"/>
          <p:cNvSpPr/>
          <p:nvPr/>
        </p:nvSpPr>
        <p:spPr>
          <a:xfrm>
            <a:off x="9456516" y="1111170"/>
            <a:ext cx="1805650" cy="53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______________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03624" y="1643605"/>
            <a:ext cx="1226917" cy="53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29599" y="2799370"/>
            <a:ext cx="1747778" cy="53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75766" y="3374871"/>
            <a:ext cx="4421530" cy="53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____________________________________,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75766" y="5071412"/>
            <a:ext cx="2233915" cy="53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________________,</a:t>
            </a:r>
          </a:p>
        </p:txBody>
      </p:sp>
    </p:spTree>
    <p:extLst>
      <p:ext uri="{BB962C8B-B14F-4D97-AF65-F5344CB8AC3E}">
        <p14:creationId xmlns:p14="http://schemas.microsoft.com/office/powerpoint/2010/main" val="54289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777" y="466410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Let's play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12" y="1840374"/>
            <a:ext cx="11347494" cy="32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43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8642" y="37348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682" y="1135380"/>
            <a:ext cx="3927198" cy="47032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83821" y="348699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Goodbye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15512" y="4216980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Tạm biệt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5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79" y="1002875"/>
            <a:ext cx="5362537" cy="3185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8642" y="37348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07621" y="1780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night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68084" y="2420195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Đêm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7621" y="382227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goodnight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68084" y="449730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Chúc ngủ ngon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458" y="2833613"/>
            <a:ext cx="4522977" cy="297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6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8642" y="37348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817" y="1247680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See you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817" y="23364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See you late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32418" y="2494231"/>
            <a:ext cx="3290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Hẹn gặp lại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52817" y="3425150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See you again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5706331" y="1331089"/>
            <a:ext cx="140208" cy="2650602"/>
          </a:xfrm>
          <a:prstGeom prst="rightBrace">
            <a:avLst>
              <a:gd name="adj1" fmla="val 44174"/>
              <a:gd name="adj2" fmla="val 49320"/>
            </a:avLst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52817" y="5602619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Tomorrow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32418" y="5602619"/>
            <a:ext cx="3290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Ngày mai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2817" y="451388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Nice to meet you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32417" y="4513885"/>
            <a:ext cx="4923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Rất vui được gặp bạn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8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4" grpId="0"/>
      <p:bldP spid="15" grpId="0"/>
      <p:bldP spid="5" grpId="0" animBg="1"/>
      <p:bldP spid="8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3999" y="2497976"/>
            <a:ext cx="666400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8652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737" y="1134319"/>
            <a:ext cx="11118393" cy="42291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1485" y="44326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5AB1E274-6022-408F-92B8-74CBF9E006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5395" y="5576838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354DD44C-8685-4A6E-B027-8E638B470C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8137" y="1298577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64E6E374-3AFF-4998-B485-527F246DA7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3964" y="5576838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06E521F0-70E2-4B2A-892E-7D8573DE52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2533" y="5576838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A5AC57B9-6587-4C31-9D19-73ED0F0B62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5031" y="1709126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58FB8643-B288-4F27-9458-9DFF46545B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281" y="1709126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1EC94F42-F1F0-4CC2-ABF1-4971717CB8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82894" y="1104932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97B930F6-9797-4D97-89C2-A0FEEE2343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5902" y="1106268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D4F13C54-E9A4-4DBB-B58E-2BCE46216B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2547" y="4550804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13C4614C-0999-4536-92F3-50F8FB6BEF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88823" y="1464921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1FAA3742-7326-452B-8628-5C97E05A13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9821" y="379974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BA4B92DD-E05B-40DC-B51B-A1ED2C235A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2533" y="4322204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1 Nice to see you again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1 Nice to see you again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1 Nice to see you again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1 Nice to see you again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1 Nice to see you again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1 Nice to see you again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1 Nice to see you again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1485" y="44326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5121" name="Picture 1" descr="https://s.sachmem.vn/public/images/TA4T1SHSDEMO/U1-L2-2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240" y="1257207"/>
            <a:ext cx="4646781" cy="426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414732" y="1778455"/>
            <a:ext cx="2737431" cy="1191816"/>
            <a:chOff x="4043044" y="771358"/>
            <a:chExt cx="5424588" cy="1191816"/>
          </a:xfrm>
        </p:grpSpPr>
        <p:sp>
          <p:nvSpPr>
            <p:cNvPr id="15" name="Rounded Rectangle 14"/>
            <p:cNvSpPr/>
            <p:nvPr/>
          </p:nvSpPr>
          <p:spPr>
            <a:xfrm>
              <a:off x="4043044" y="771358"/>
              <a:ext cx="4910219" cy="119181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Goodbye, </a:t>
              </a:r>
            </a:p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Miss Hien.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3" y="984965"/>
              <a:ext cx="514369" cy="344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41246" y="1367266"/>
              <a:ext cx="509292" cy="341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958262" y="4886248"/>
            <a:ext cx="3970078" cy="1511699"/>
            <a:chOff x="6958262" y="4886248"/>
            <a:chExt cx="3970078" cy="1511699"/>
          </a:xfrm>
        </p:grpSpPr>
        <p:sp>
          <p:nvSpPr>
            <p:cNvPr id="18" name="Rounded Rectangle 17"/>
            <p:cNvSpPr/>
            <p:nvPr/>
          </p:nvSpPr>
          <p:spPr>
            <a:xfrm>
              <a:off x="6958262" y="5206131"/>
              <a:ext cx="3970078" cy="119181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Goodbye. </a:t>
              </a:r>
            </a:p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 you tomorrow.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t="1" b="16145"/>
            <a:stretch/>
          </p:blipFill>
          <p:spPr>
            <a:xfrm>
              <a:off x="7945184" y="4886248"/>
              <a:ext cx="310923" cy="337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108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1485" y="44326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5122" name="Picture 2" descr="https://s.sachmem.vn/public/images/TA4T1SHSDEMO/U1-L2-2-2-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070" y="628788"/>
            <a:ext cx="5508763" cy="504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743536" y="4459723"/>
            <a:ext cx="2546649" cy="1191816"/>
            <a:chOff x="4421104" y="767956"/>
            <a:chExt cx="5046528" cy="1191816"/>
          </a:xfrm>
        </p:grpSpPr>
        <p:sp>
          <p:nvSpPr>
            <p:cNvPr id="6" name="Rounded Rectangle 5"/>
            <p:cNvSpPr/>
            <p:nvPr/>
          </p:nvSpPr>
          <p:spPr>
            <a:xfrm>
              <a:off x="4421104" y="767956"/>
              <a:ext cx="4537236" cy="119181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Goodbye, </a:t>
              </a:r>
            </a:p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Linda.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3" y="984965"/>
              <a:ext cx="514369" cy="344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114226" y="4625839"/>
            <a:ext cx="3106403" cy="1191816"/>
            <a:chOff x="1645060" y="1555193"/>
            <a:chExt cx="3106403" cy="1191816"/>
          </a:xfrm>
        </p:grpSpPr>
        <p:sp>
          <p:nvSpPr>
            <p:cNvPr id="9" name="Rounded Rectangle 8"/>
            <p:cNvSpPr/>
            <p:nvPr/>
          </p:nvSpPr>
          <p:spPr>
            <a:xfrm>
              <a:off x="1931035" y="1555193"/>
              <a:ext cx="2820428" cy="119181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Goodbye. </a:t>
              </a:r>
            </a:p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 you later.</a:t>
              </a:r>
            </a:p>
          </p:txBody>
        </p:sp>
        <p:pic>
          <p:nvPicPr>
            <p:cNvPr id="10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99598" flipV="1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86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220</Words>
  <Application>Microsoft Office PowerPoint</Application>
  <PresentationFormat>Custom</PresentationFormat>
  <Paragraphs>105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Arial </vt:lpstr>
      <vt:lpstr>Berlin Sans FB Demi</vt:lpstr>
      <vt:lpstr>Century Gothic</vt:lpstr>
      <vt:lpstr>Bookman Old Style</vt:lpstr>
      <vt:lpstr>Algerian</vt:lpstr>
      <vt:lpstr>Lucida Calligraphy</vt:lpstr>
      <vt:lpstr>Arial Black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ismail - [2010]</cp:lastModifiedBy>
  <cp:revision>135</cp:revision>
  <dcterms:created xsi:type="dcterms:W3CDTF">2021-02-18T02:33:07Z</dcterms:created>
  <dcterms:modified xsi:type="dcterms:W3CDTF">2022-09-14T08:59:59Z</dcterms:modified>
</cp:coreProperties>
</file>