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8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</p:sldIdLst>
  <p:sldSz cx="12192000" cy="6858000"/>
  <p:notesSz cx="6858000" cy="9144000"/>
  <p:embeddedFontLst>
    <p:embeddedFont>
      <p:font typeface="Cooper Black" pitchFamily="18" charset="0"/>
      <p:regular r:id="rId22"/>
    </p:embeddedFont>
    <p:embeddedFont>
      <p:font typeface="Algerian" pitchFamily="82" charset="0"/>
      <p:regular r:id="rId23"/>
    </p:embeddedFont>
    <p:embeddedFont>
      <p:font typeface="Arial Unicode MS" pitchFamily="34" charset="-128"/>
      <p:regular r:id="rId24"/>
    </p:embeddedFont>
    <p:embeddedFont>
      <p:font typeface="Arial Black" pitchFamily="34" charset="0"/>
      <p:bold r:id="rId25"/>
    </p:embeddedFont>
    <p:embeddedFont>
      <p:font typeface=".VnArial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ECA02"/>
    <a:srgbClr val="00ADEE"/>
    <a:srgbClr val="F7F5F5"/>
    <a:srgbClr val="0085B4"/>
    <a:srgbClr val="FF0000"/>
    <a:srgbClr val="FFA21F"/>
    <a:srgbClr val="FCE6C9"/>
    <a:srgbClr val="71FFB1"/>
    <a:srgbClr val="00D25F"/>
    <a:srgbClr val="ECC5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>
        <p:scale>
          <a:sx n="76" d="100"/>
          <a:sy n="76" d="100"/>
        </p:scale>
        <p:origin x="-504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98261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/>
          <a:srcRect l="1535"/>
          <a:stretch/>
        </p:blipFill>
        <p:spPr>
          <a:xfrm>
            <a:off x="0" y="0"/>
            <a:ext cx="12192000" cy="687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818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3.jpeg"/><Relationship Id="rId7" Type="http://schemas.openxmlformats.org/officeDocument/2006/relationships/image" Target="../media/image56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55.jpeg"/><Relationship Id="rId4" Type="http://schemas.openxmlformats.org/officeDocument/2006/relationships/image" Target="../media/image54.jpeg"/><Relationship Id="rId9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7" Type="http://schemas.openxmlformats.org/officeDocument/2006/relationships/image" Target="../media/image95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4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7" Type="http://schemas.openxmlformats.org/officeDocument/2006/relationships/image" Target="../media/image95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1.png"/><Relationship Id="rId7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14.png"/><Relationship Id="rId9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image" Target="../media/image13.jpeg"/><Relationship Id="rId5" Type="http://schemas.openxmlformats.org/officeDocument/2006/relationships/image" Target="../media/image33.png"/><Relationship Id="rId10" Type="http://schemas.openxmlformats.org/officeDocument/2006/relationships/image" Target="../media/image36.jpeg"/><Relationship Id="rId4" Type="http://schemas.openxmlformats.org/officeDocument/2006/relationships/image" Target="../media/image32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11" Type="http://schemas.openxmlformats.org/officeDocument/2006/relationships/image" Target="../media/image13.jpeg"/><Relationship Id="rId5" Type="http://schemas.openxmlformats.org/officeDocument/2006/relationships/image" Target="../media/image40.jpeg"/><Relationship Id="rId10" Type="http://schemas.openxmlformats.org/officeDocument/2006/relationships/image" Target="../media/image36.jpeg"/><Relationship Id="rId4" Type="http://schemas.openxmlformats.org/officeDocument/2006/relationships/image" Target="../media/image39.jpe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image" Target="../media/image51.png"/><Relationship Id="rId3" Type="http://schemas.openxmlformats.org/officeDocument/2006/relationships/image" Target="../media/image22.png"/><Relationship Id="rId7" Type="http://schemas.openxmlformats.org/officeDocument/2006/relationships/image" Target="../media/image45.jpeg"/><Relationship Id="rId12" Type="http://schemas.openxmlformats.org/officeDocument/2006/relationships/image" Target="../media/image5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11" Type="http://schemas.openxmlformats.org/officeDocument/2006/relationships/image" Target="../media/image49.jpeg"/><Relationship Id="rId5" Type="http://schemas.openxmlformats.org/officeDocument/2006/relationships/image" Target="../media/image43.png"/><Relationship Id="rId10" Type="http://schemas.openxmlformats.org/officeDocument/2006/relationships/image" Target="../media/image48.jpeg"/><Relationship Id="rId4" Type="http://schemas.openxmlformats.org/officeDocument/2006/relationships/image" Target="../media/image13.jpeg"/><Relationship Id="rId9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952" y="1673017"/>
            <a:ext cx="9595897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5B4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oper Black" panose="0208090404030B020404" pitchFamily="18" charset="0"/>
              </a:rPr>
              <a:t>MINDMAP</a:t>
            </a:r>
            <a:r>
              <a:rPr lang="en-US" sz="8800" dirty="0">
                <a:solidFill>
                  <a:srgbClr val="C00000"/>
                </a:solidFill>
                <a:latin typeface="Algerian" panose="04020705040A02060702" pitchFamily="82" charset="0"/>
              </a:rPr>
              <a:t> </a:t>
            </a:r>
          </a:p>
          <a:p>
            <a:pPr algn="ctr"/>
            <a:r>
              <a:rPr lang="en-US" sz="8800" dirty="0">
                <a:solidFill>
                  <a:srgbClr val="FF0000"/>
                </a:solidFill>
                <a:latin typeface="Algerian" panose="04020705040A02060702" pitchFamily="82" charset="0"/>
              </a:rPr>
              <a:t>ENGLISH GRADE 4</a:t>
            </a:r>
          </a:p>
        </p:txBody>
      </p:sp>
    </p:spTree>
    <p:extLst>
      <p:ext uri="{BB962C8B-B14F-4D97-AF65-F5344CB8AC3E}">
        <p14:creationId xmlns:p14="http://schemas.microsoft.com/office/powerpoint/2010/main" xmlns="" val="1243796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91081" y="530532"/>
            <a:ext cx="15392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Unit 5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5" name="Picture 1" descr="https://s.sachmem.vn/public/images/TA4T1SHS/U5-L2-2-3-dyqqduhjqitufxq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0643" y="2966224"/>
            <a:ext cx="1929954" cy="177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s.sachmem.vn/public/images/TA4T1SHS/U5-L2-2-4-pfttykoloefynks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67375" y="3493446"/>
            <a:ext cx="1928180" cy="177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https://s.sachmem.vn/public/images/TA4T1SHS/U5-L2-2-5-hsmturqayevflwuq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5598" y="3589195"/>
            <a:ext cx="1926406" cy="1773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s.sachmem.vn/public/images/TA4T1SHS/U5-L2-2-6-deycxwjlapselrpp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2856" y="3051367"/>
            <a:ext cx="1928180" cy="177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 flipH="1">
            <a:off x="3783460" y="749560"/>
            <a:ext cx="5045884" cy="793680"/>
            <a:chOff x="1114078" y="767956"/>
            <a:chExt cx="8127210" cy="793680"/>
          </a:xfrm>
        </p:grpSpPr>
        <p:sp>
          <p:nvSpPr>
            <p:cNvPr id="10" name="Rounded Rectangle 9"/>
            <p:cNvSpPr/>
            <p:nvPr/>
          </p:nvSpPr>
          <p:spPr>
            <a:xfrm>
              <a:off x="1114078" y="767956"/>
              <a:ext cx="7844268" cy="793680"/>
            </a:xfrm>
            <a:prstGeom prst="roundRect">
              <a:avLst/>
            </a:prstGeom>
            <a:ln>
              <a:solidFill>
                <a:srgbClr val="FFA15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Picture 10" descr="https://s.sachmem.vn/public/temp/bubble-chat-right-top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8953265" y="932440"/>
              <a:ext cx="288023" cy="193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Rectangle 11"/>
          <p:cNvSpPr/>
          <p:nvPr/>
        </p:nvSpPr>
        <p:spPr>
          <a:xfrm>
            <a:off x="4137951" y="817926"/>
            <a:ext cx="44678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333333"/>
                </a:solidFill>
                <a:latin typeface=".VnArial" panose="020B7200000000000000" pitchFamily="34" charset="0"/>
              </a:rPr>
              <a:t>Can you ________?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07461" y="5225905"/>
            <a:ext cx="18476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Yes, I can.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955146" y="1557382"/>
            <a:ext cx="3081639" cy="147748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6" idx="0"/>
          </p:cNvCxnSpPr>
          <p:nvPr/>
        </p:nvCxnSpPr>
        <p:spPr>
          <a:xfrm flipH="1">
            <a:off x="4731465" y="1557382"/>
            <a:ext cx="1305320" cy="193606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036785" y="1557382"/>
            <a:ext cx="3360712" cy="151737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71719" y="4762739"/>
            <a:ext cx="2853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 table tennis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69781" y="5283713"/>
            <a:ext cx="2845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 volleyball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25361" y="5363049"/>
            <a:ext cx="3665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 the piano</a:t>
            </a:r>
          </a:p>
        </p:txBody>
      </p:sp>
      <p:cxnSp>
        <p:nvCxnSpPr>
          <p:cNvPr id="23" name="Straight Arrow Connector 22"/>
          <p:cNvCxnSpPr>
            <a:endCxn id="7" idx="0"/>
          </p:cNvCxnSpPr>
          <p:nvPr/>
        </p:nvCxnSpPr>
        <p:spPr>
          <a:xfrm>
            <a:off x="6036785" y="1557382"/>
            <a:ext cx="1392016" cy="203181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497160" y="5806933"/>
            <a:ext cx="19014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No, I can’t.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801225" y="5776678"/>
            <a:ext cx="18476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Yes, I can.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293431" y="4762739"/>
            <a:ext cx="3665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 the guitar</a:t>
            </a:r>
          </a:p>
        </p:txBody>
      </p:sp>
      <p:sp>
        <p:nvSpPr>
          <p:cNvPr id="27" name="Rectangle 26"/>
          <p:cNvSpPr/>
          <p:nvPr/>
        </p:nvSpPr>
        <p:spPr>
          <a:xfrm>
            <a:off x="9233701" y="5219907"/>
            <a:ext cx="19014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No, I can’t.</a:t>
            </a:r>
          </a:p>
        </p:txBody>
      </p:sp>
      <p:pic>
        <p:nvPicPr>
          <p:cNvPr id="28" name="yes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8511" y="4313521"/>
            <a:ext cx="603233" cy="411741"/>
          </a:xfrm>
          <a:prstGeom prst="rect">
            <a:avLst/>
          </a:prstGeom>
        </p:spPr>
      </p:pic>
      <p:pic>
        <p:nvPicPr>
          <p:cNvPr id="29" name="no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020383" y="5050904"/>
            <a:ext cx="485150" cy="394764"/>
          </a:xfrm>
          <a:prstGeom prst="rect">
            <a:avLst/>
          </a:prstGeom>
        </p:spPr>
      </p:pic>
      <p:pic>
        <p:nvPicPr>
          <p:cNvPr id="30" name="yes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11513" y="4917368"/>
            <a:ext cx="603233" cy="411741"/>
          </a:xfrm>
          <a:prstGeom prst="rect">
            <a:avLst/>
          </a:prstGeom>
        </p:spPr>
      </p:pic>
      <p:pic>
        <p:nvPicPr>
          <p:cNvPr id="31" name="no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828461" y="4366031"/>
            <a:ext cx="485150" cy="39476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11924" y="739773"/>
            <a:ext cx="837685" cy="837685"/>
          </a:xfrm>
          <a:prstGeom prst="ellipse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05576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0" grpId="0"/>
      <p:bldP spid="21" grpId="0"/>
      <p:bldP spid="22" grpId="0"/>
      <p:bldP spid="24" grpId="0"/>
      <p:bldP spid="25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91081" y="530532"/>
            <a:ext cx="15392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Unit 6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5" name="Picture 1" descr="https://s.sachmem.vn/public/images/v2/TA4T1SHS/U6-L1-2-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136" y="2691176"/>
            <a:ext cx="2160409" cy="173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s.sachmem.vn/public/images/v2/TA4T1SHS/U6-L1-2-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8133" y="4117340"/>
            <a:ext cx="2160409" cy="173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https://s.sachmem.vn/public/images/v2/TA4T1SHS/U6-L1-2-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8714" y="4187526"/>
            <a:ext cx="2160409" cy="183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s.sachmem.vn/public/images/v2/TA4T1SHS/U6-L1-2-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91813" y="2751024"/>
            <a:ext cx="2160409" cy="173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ular Callout 9"/>
          <p:cNvSpPr/>
          <p:nvPr/>
        </p:nvSpPr>
        <p:spPr>
          <a:xfrm flipH="1">
            <a:off x="3678430" y="693442"/>
            <a:ext cx="4690066" cy="646986"/>
          </a:xfrm>
          <a:prstGeom prst="wedgeRoundRectCallout">
            <a:avLst>
              <a:gd name="adj1" fmla="val 54563"/>
              <a:gd name="adj2" fmla="val -4832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Where's your school?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4042653" y="1405862"/>
            <a:ext cx="4008522" cy="646986"/>
          </a:xfrm>
          <a:prstGeom prst="wedgeRoundRectCallout">
            <a:avLst>
              <a:gd name="adj1" fmla="val 59281"/>
              <a:gd name="adj2" fmla="val -4636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in </a:t>
            </a: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</a:t>
            </a:r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12" name="Straight Arrow Connector 11"/>
          <p:cNvCxnSpPr>
            <a:stCxn id="11" idx="2"/>
          </p:cNvCxnSpPr>
          <p:nvPr/>
        </p:nvCxnSpPr>
        <p:spPr>
          <a:xfrm flipH="1">
            <a:off x="3029696" y="2052848"/>
            <a:ext cx="3017218" cy="1293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1" idx="2"/>
          </p:cNvCxnSpPr>
          <p:nvPr/>
        </p:nvCxnSpPr>
        <p:spPr>
          <a:xfrm flipH="1">
            <a:off x="4541749" y="2052848"/>
            <a:ext cx="1505165" cy="17068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1" idx="2"/>
          </p:cNvCxnSpPr>
          <p:nvPr/>
        </p:nvCxnSpPr>
        <p:spPr>
          <a:xfrm>
            <a:off x="6046914" y="2052848"/>
            <a:ext cx="1440397" cy="18097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2"/>
          </p:cNvCxnSpPr>
          <p:nvPr/>
        </p:nvCxnSpPr>
        <p:spPr>
          <a:xfrm>
            <a:off x="6046914" y="2052848"/>
            <a:ext cx="3089882" cy="1403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Mspham-0936082789"/>
          <p:cNvSpPr/>
          <p:nvPr/>
        </p:nvSpPr>
        <p:spPr>
          <a:xfrm>
            <a:off x="9350938" y="4485297"/>
            <a:ext cx="20421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Hoan Kiem District</a:t>
            </a:r>
          </a:p>
        </p:txBody>
      </p:sp>
      <p:sp>
        <p:nvSpPr>
          <p:cNvPr id="20" name="Mspham-0936082789"/>
          <p:cNvSpPr/>
          <p:nvPr/>
        </p:nvSpPr>
        <p:spPr>
          <a:xfrm>
            <a:off x="476874" y="4353198"/>
            <a:ext cx="27975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Oxford Street</a:t>
            </a:r>
          </a:p>
        </p:txBody>
      </p:sp>
      <p:sp>
        <p:nvSpPr>
          <p:cNvPr id="21" name="Mspham-0936082789"/>
          <p:cNvSpPr/>
          <p:nvPr/>
        </p:nvSpPr>
        <p:spPr>
          <a:xfrm>
            <a:off x="2824201" y="5993144"/>
            <a:ext cx="2869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 Binh Street</a:t>
            </a:r>
          </a:p>
        </p:txBody>
      </p:sp>
      <p:sp>
        <p:nvSpPr>
          <p:cNvPr id="22" name="Mspham-0936082789"/>
          <p:cNvSpPr/>
          <p:nvPr/>
        </p:nvSpPr>
        <p:spPr>
          <a:xfrm>
            <a:off x="5625908" y="5997755"/>
            <a:ext cx="4099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 Trang Village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8528408" y="1549276"/>
            <a:ext cx="608388" cy="608388"/>
          </a:xfrm>
          <a:prstGeom prst="ellipse">
            <a:avLst/>
          </a:prstGeom>
          <a:ln>
            <a:solidFill>
              <a:srgbClr val="C00000"/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70197" y="999079"/>
            <a:ext cx="608388" cy="608388"/>
          </a:xfrm>
          <a:prstGeom prst="ellipse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53281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8" grpId="0"/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91081" y="530532"/>
            <a:ext cx="15392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Unit 6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 flipH="1">
            <a:off x="3678429" y="693442"/>
            <a:ext cx="5048881" cy="646986"/>
          </a:xfrm>
          <a:prstGeom prst="wedgeRoundRectCallout">
            <a:avLst>
              <a:gd name="adj1" fmla="val 54563"/>
              <a:gd name="adj2" fmla="val -4832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class is </a:t>
            </a:r>
            <a:r>
              <a:rPr lang="en-US" sz="32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</a:t>
            </a:r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</a:t>
            </a:r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in?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4042653" y="1405862"/>
            <a:ext cx="4769219" cy="646986"/>
          </a:xfrm>
          <a:prstGeom prst="wedgeRoundRectCallout">
            <a:avLst>
              <a:gd name="adj1" fmla="val 59281"/>
              <a:gd name="adj2" fmla="val -4636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</a:t>
            </a:r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</a:t>
            </a:r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’s in Class </a:t>
            </a: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8" name="Straight Arrow Connector 7"/>
          <p:cNvCxnSpPr>
            <a:stCxn id="7" idx="2"/>
          </p:cNvCxnSpPr>
          <p:nvPr/>
        </p:nvCxnSpPr>
        <p:spPr>
          <a:xfrm flipH="1">
            <a:off x="2624794" y="2052848"/>
            <a:ext cx="3802469" cy="1403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7" idx="2"/>
          </p:cNvCxnSpPr>
          <p:nvPr/>
        </p:nvCxnSpPr>
        <p:spPr>
          <a:xfrm flipH="1">
            <a:off x="4356958" y="2052848"/>
            <a:ext cx="2070305" cy="21351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7" idx="2"/>
            <a:endCxn id="18" idx="0"/>
          </p:cNvCxnSpPr>
          <p:nvPr/>
        </p:nvCxnSpPr>
        <p:spPr>
          <a:xfrm>
            <a:off x="6427263" y="2052848"/>
            <a:ext cx="1193725" cy="21351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2"/>
          </p:cNvCxnSpPr>
          <p:nvPr/>
        </p:nvCxnSpPr>
        <p:spPr>
          <a:xfrm>
            <a:off x="6427263" y="2052848"/>
            <a:ext cx="2709533" cy="1403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9275940" y="1425161"/>
            <a:ext cx="608388" cy="608388"/>
          </a:xfrm>
          <a:prstGeom prst="ellipse">
            <a:avLst/>
          </a:prstGeom>
          <a:ln>
            <a:solidFill>
              <a:srgbClr val="C0000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0197" y="999079"/>
            <a:ext cx="608388" cy="608388"/>
          </a:xfrm>
          <a:prstGeom prst="ellipse">
            <a:avLst/>
          </a:prstGeom>
          <a:ln>
            <a:solidFill>
              <a:srgbClr val="C00000"/>
            </a:solidFill>
          </a:ln>
        </p:spPr>
      </p:pic>
      <p:pic>
        <p:nvPicPr>
          <p:cNvPr id="14" name="Picture 1" descr="https://s.sachmem.vn/public/images/v2/TA4T1SHS/U6-L2-2-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8751" y="2957706"/>
            <a:ext cx="1866041" cy="1749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s.sachmem.vn/public/images/v2/TA4T1SHS/U6-L2-2-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2034" y="4261976"/>
            <a:ext cx="1866041" cy="1749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https://s.sachmem.vn/public/images/v2/TA4T1SHS/U6-L2-2-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7967" y="4188039"/>
            <a:ext cx="1866041" cy="1749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s://s.sachmem.vn/public/images/v2/TA4T1SHS/U6-L2-2-d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04273" y="3036732"/>
            <a:ext cx="1866041" cy="1749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735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91081" y="530532"/>
            <a:ext cx="15392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Unit 7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 flipH="1">
            <a:off x="3678429" y="693442"/>
            <a:ext cx="5179143" cy="646986"/>
          </a:xfrm>
          <a:prstGeom prst="wedgeRoundRectCallout">
            <a:avLst>
              <a:gd name="adj1" fmla="val 54563"/>
              <a:gd name="adj2" fmla="val -4832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you like doing?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4426332" y="1470311"/>
            <a:ext cx="3978612" cy="646986"/>
          </a:xfrm>
          <a:prstGeom prst="wedgeRoundRectCallout">
            <a:avLst>
              <a:gd name="adj1" fmla="val 59281"/>
              <a:gd name="adj2" fmla="val -4636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like  </a:t>
            </a: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</a:t>
            </a:r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7" name="Straight Arrow Connector 6"/>
          <p:cNvCxnSpPr>
            <a:stCxn id="6" idx="2"/>
          </p:cNvCxnSpPr>
          <p:nvPr/>
        </p:nvCxnSpPr>
        <p:spPr>
          <a:xfrm flipH="1">
            <a:off x="3281132" y="2117297"/>
            <a:ext cx="3134506" cy="10037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6" idx="2"/>
          </p:cNvCxnSpPr>
          <p:nvPr/>
        </p:nvCxnSpPr>
        <p:spPr>
          <a:xfrm flipH="1">
            <a:off x="4560102" y="2117297"/>
            <a:ext cx="1855536" cy="19622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2"/>
          </p:cNvCxnSpPr>
          <p:nvPr/>
        </p:nvCxnSpPr>
        <p:spPr>
          <a:xfrm>
            <a:off x="6415638" y="2117297"/>
            <a:ext cx="1293733" cy="19447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2"/>
          </p:cNvCxnSpPr>
          <p:nvPr/>
        </p:nvCxnSpPr>
        <p:spPr>
          <a:xfrm>
            <a:off x="6415638" y="2117297"/>
            <a:ext cx="2659648" cy="10037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spham-0936082789"/>
          <p:cNvSpPr/>
          <p:nvPr/>
        </p:nvSpPr>
        <p:spPr>
          <a:xfrm>
            <a:off x="9235191" y="4555311"/>
            <a:ext cx="20421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playing </a:t>
            </a:r>
          </a:p>
          <a:p>
            <a:pPr lvl="0"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chess</a:t>
            </a:r>
          </a:p>
        </p:txBody>
      </p:sp>
      <p:sp>
        <p:nvSpPr>
          <p:cNvPr id="12" name="Mspham-0936082789"/>
          <p:cNvSpPr/>
          <p:nvPr/>
        </p:nvSpPr>
        <p:spPr>
          <a:xfrm>
            <a:off x="407759" y="4356319"/>
            <a:ext cx="27975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swimming</a:t>
            </a:r>
          </a:p>
        </p:txBody>
      </p:sp>
      <p:sp>
        <p:nvSpPr>
          <p:cNvPr id="13" name="Mspham-0936082789"/>
          <p:cNvSpPr/>
          <p:nvPr/>
        </p:nvSpPr>
        <p:spPr>
          <a:xfrm>
            <a:off x="3281132" y="5772883"/>
            <a:ext cx="2869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cooking</a:t>
            </a:r>
          </a:p>
        </p:txBody>
      </p:sp>
      <p:sp>
        <p:nvSpPr>
          <p:cNvPr id="14" name="Mspham-0936082789"/>
          <p:cNvSpPr/>
          <p:nvPr/>
        </p:nvSpPr>
        <p:spPr>
          <a:xfrm>
            <a:off x="5628151" y="5655530"/>
            <a:ext cx="4099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collecting </a:t>
            </a:r>
          </a:p>
          <a:p>
            <a:pPr lvl="0"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stamps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69330" y="909216"/>
            <a:ext cx="620561" cy="620561"/>
          </a:xfrm>
          <a:prstGeom prst="ellipse">
            <a:avLst/>
          </a:prstGeom>
          <a:ln>
            <a:solidFill>
              <a:srgbClr val="C00000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8857573" y="1527104"/>
            <a:ext cx="620561" cy="620561"/>
          </a:xfrm>
          <a:prstGeom prst="ellipse">
            <a:avLst/>
          </a:prstGeom>
          <a:ln>
            <a:solidFill>
              <a:srgbClr val="C00000"/>
            </a:solidFill>
          </a:ln>
        </p:spPr>
      </p:pic>
      <p:pic>
        <p:nvPicPr>
          <p:cNvPr id="20" name="Picture 1" descr="https://s.sachmem.vn/public/images/v2/TA4T1SHS/U7-L1-2-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6592" y="2973002"/>
            <a:ext cx="2039852" cy="141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s://s.sachmem.vn/public/images/v2/TA4T1SHS/U7-L1-2-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8299" y="4356319"/>
            <a:ext cx="2039852" cy="141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https://s.sachmem.vn/public/images/v2/TA4T1SHS/U7-L1-2-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5377" y="4255836"/>
            <a:ext cx="2039852" cy="141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ttps://s.sachmem.vn/public/images/v2/TA4T1SHS/U7-L1-2-d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35191" y="3140414"/>
            <a:ext cx="2039852" cy="141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5496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91081" y="530532"/>
            <a:ext cx="15392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Unit 7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 flipH="1">
            <a:off x="3678430" y="524520"/>
            <a:ext cx="4306284" cy="646986"/>
          </a:xfrm>
          <a:prstGeom prst="wedgeRoundRectCallout">
            <a:avLst>
              <a:gd name="adj1" fmla="val 54563"/>
              <a:gd name="adj2" fmla="val -4832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What's your hobby?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077" y="688444"/>
            <a:ext cx="660549" cy="660549"/>
          </a:xfrm>
          <a:prstGeom prst="ellipse">
            <a:avLst/>
          </a:prstGeom>
          <a:ln>
            <a:solidFill>
              <a:srgbClr val="C00000"/>
            </a:solidFill>
          </a:ln>
        </p:spPr>
      </p:pic>
      <p:sp>
        <p:nvSpPr>
          <p:cNvPr id="7" name="Rounded Rectangular Callout 6"/>
          <p:cNvSpPr/>
          <p:nvPr/>
        </p:nvSpPr>
        <p:spPr>
          <a:xfrm>
            <a:off x="4426332" y="1301389"/>
            <a:ext cx="3863697" cy="646986"/>
          </a:xfrm>
          <a:prstGeom prst="wedgeRoundRectCallout">
            <a:avLst>
              <a:gd name="adj1" fmla="val -55734"/>
              <a:gd name="adj2" fmla="val 54803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like </a:t>
            </a: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</a:t>
            </a:r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8" name="Straight Arrow Connector 7"/>
          <p:cNvCxnSpPr>
            <a:stCxn id="7" idx="2"/>
          </p:cNvCxnSpPr>
          <p:nvPr/>
        </p:nvCxnSpPr>
        <p:spPr>
          <a:xfrm flipH="1">
            <a:off x="2553393" y="1948375"/>
            <a:ext cx="3804788" cy="8183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7" idx="2"/>
            <a:endCxn id="20" idx="0"/>
          </p:cNvCxnSpPr>
          <p:nvPr/>
        </p:nvCxnSpPr>
        <p:spPr>
          <a:xfrm>
            <a:off x="6358181" y="1948375"/>
            <a:ext cx="51473" cy="13740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7" idx="2"/>
          </p:cNvCxnSpPr>
          <p:nvPr/>
        </p:nvCxnSpPr>
        <p:spPr>
          <a:xfrm>
            <a:off x="6358181" y="1948375"/>
            <a:ext cx="1590667" cy="1228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2"/>
          </p:cNvCxnSpPr>
          <p:nvPr/>
        </p:nvCxnSpPr>
        <p:spPr>
          <a:xfrm>
            <a:off x="6358181" y="1948375"/>
            <a:ext cx="3385933" cy="5826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spham-0936082789"/>
          <p:cNvSpPr/>
          <p:nvPr/>
        </p:nvSpPr>
        <p:spPr>
          <a:xfrm>
            <a:off x="9414445" y="4469751"/>
            <a:ext cx="20421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watching TV</a:t>
            </a:r>
          </a:p>
        </p:txBody>
      </p:sp>
      <p:sp>
        <p:nvSpPr>
          <p:cNvPr id="13" name="Mspham-0936082789"/>
          <p:cNvSpPr/>
          <p:nvPr/>
        </p:nvSpPr>
        <p:spPr>
          <a:xfrm>
            <a:off x="2419184" y="5677795"/>
            <a:ext cx="28694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playing </a:t>
            </a:r>
          </a:p>
          <a:p>
            <a:pPr lvl="0"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badminton</a:t>
            </a:r>
          </a:p>
        </p:txBody>
      </p:sp>
      <p:sp>
        <p:nvSpPr>
          <p:cNvPr id="14" name="Mspham-0936082789"/>
          <p:cNvSpPr/>
          <p:nvPr/>
        </p:nvSpPr>
        <p:spPr>
          <a:xfrm>
            <a:off x="6640169" y="5518775"/>
            <a:ext cx="4099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taking </a:t>
            </a:r>
          </a:p>
          <a:p>
            <a:pPr lvl="0"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photos</a:t>
            </a:r>
          </a:p>
        </p:txBody>
      </p:sp>
      <p:pic>
        <p:nvPicPr>
          <p:cNvPr id="15" name="Picture 1" descr="https://s.sachmem.vn/public/images/v2/TA4T1SHS/U7-L2-2-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3905" y="2263159"/>
            <a:ext cx="1279877" cy="233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s.sachmem.vn/public/images/v2/TA4T1SHS/U7-L2-2-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3950" y="3563811"/>
            <a:ext cx="1279877" cy="233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https://s.sachmem.vn/public/images/v2/TA4T1SHS/U7-L2-2-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9715" y="3322413"/>
            <a:ext cx="1279877" cy="233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s://s.sachmem.vn/public/images/v2/TA4T1SHS/U7-L2-2-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47225" y="3211393"/>
            <a:ext cx="1279877" cy="233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https://s.sachmem.vn/public/images/v2/TA4T1SHS/U7-L2-2-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44114" y="2130860"/>
            <a:ext cx="1279877" cy="233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Mspham-0936082789"/>
          <p:cNvSpPr/>
          <p:nvPr/>
        </p:nvSpPr>
        <p:spPr>
          <a:xfrm>
            <a:off x="4974949" y="5731197"/>
            <a:ext cx="2869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flying a kite</a:t>
            </a:r>
          </a:p>
        </p:txBody>
      </p:sp>
      <p:cxnSp>
        <p:nvCxnSpPr>
          <p:cNvPr id="24" name="Straight Arrow Connector 23"/>
          <p:cNvCxnSpPr>
            <a:stCxn id="7" idx="2"/>
          </p:cNvCxnSpPr>
          <p:nvPr/>
        </p:nvCxnSpPr>
        <p:spPr>
          <a:xfrm flipH="1">
            <a:off x="4418138" y="1948375"/>
            <a:ext cx="1940043" cy="15354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7204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2" grpId="0"/>
      <p:bldP spid="13" grpId="0"/>
      <p:bldP spid="14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91081" y="530532"/>
            <a:ext cx="15392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Unit 8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 flipH="1">
            <a:off x="3205276" y="748514"/>
            <a:ext cx="7029450" cy="646986"/>
          </a:xfrm>
          <a:prstGeom prst="wedgeRoundRectCallout">
            <a:avLst>
              <a:gd name="adj1" fmla="val 52010"/>
              <a:gd name="adj2" fmla="val 45361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subjects do you have today?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4067313" y="1470311"/>
            <a:ext cx="4346012" cy="646986"/>
          </a:xfrm>
          <a:prstGeom prst="wedgeRoundRectCallout">
            <a:avLst>
              <a:gd name="adj1" fmla="val 54562"/>
              <a:gd name="adj2" fmla="val -13882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have  </a:t>
            </a: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</a:t>
            </a:r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7" name="Straight Arrow Connector 6"/>
          <p:cNvCxnSpPr>
            <a:stCxn id="6" idx="2"/>
          </p:cNvCxnSpPr>
          <p:nvPr/>
        </p:nvCxnSpPr>
        <p:spPr>
          <a:xfrm flipH="1">
            <a:off x="1923702" y="2117297"/>
            <a:ext cx="4316617" cy="1258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6" idx="2"/>
          </p:cNvCxnSpPr>
          <p:nvPr/>
        </p:nvCxnSpPr>
        <p:spPr>
          <a:xfrm flipH="1">
            <a:off x="3329954" y="2117297"/>
            <a:ext cx="2910365" cy="1581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2"/>
            <a:endCxn id="21" idx="0"/>
          </p:cNvCxnSpPr>
          <p:nvPr/>
        </p:nvCxnSpPr>
        <p:spPr>
          <a:xfrm>
            <a:off x="6240319" y="2117297"/>
            <a:ext cx="923825" cy="20878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2"/>
          </p:cNvCxnSpPr>
          <p:nvPr/>
        </p:nvCxnSpPr>
        <p:spPr>
          <a:xfrm>
            <a:off x="6240319" y="2117297"/>
            <a:ext cx="2364898" cy="15562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spham-0936082789"/>
          <p:cNvSpPr/>
          <p:nvPr/>
        </p:nvSpPr>
        <p:spPr>
          <a:xfrm>
            <a:off x="1711808" y="5560129"/>
            <a:ext cx="2869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Sciences </a:t>
            </a:r>
          </a:p>
        </p:txBody>
      </p:sp>
      <p:sp>
        <p:nvSpPr>
          <p:cNvPr id="12" name="Mspham-0936082789"/>
          <p:cNvSpPr/>
          <p:nvPr/>
        </p:nvSpPr>
        <p:spPr>
          <a:xfrm>
            <a:off x="5739318" y="6118915"/>
            <a:ext cx="30881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Vietnamese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581" y="1454924"/>
            <a:ext cx="662373" cy="662373"/>
          </a:xfrm>
          <a:prstGeom prst="ellipse">
            <a:avLst/>
          </a:prstGeom>
          <a:ln>
            <a:solidFill>
              <a:srgbClr val="C00000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8637155" y="1462618"/>
            <a:ext cx="662373" cy="662373"/>
          </a:xfrm>
          <a:prstGeom prst="ellipse">
            <a:avLst/>
          </a:prstGeom>
          <a:ln>
            <a:solidFill>
              <a:srgbClr val="C00000"/>
            </a:solidFill>
          </a:ln>
        </p:spPr>
      </p:pic>
      <p:pic>
        <p:nvPicPr>
          <p:cNvPr id="15" name="Picture 1" descr="https://s.sachmem.vn/public/images/v2/TA4T1SHS/U8-L1-2-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4567" y="2767477"/>
            <a:ext cx="1600467" cy="186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s.sachmem.vn/public/images/v2/TA4T1SHS/U8-L1-2-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4479" y="3673513"/>
            <a:ext cx="1388160" cy="192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https://s.sachmem.vn/public/images/v2/TA4T1SHS/U8-L1-2-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7457" y="4026764"/>
            <a:ext cx="1671236" cy="188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s://s.sachmem.vn/public/images/v2/TA4T1SHS/U8-L1-2-d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1011" y="4205175"/>
            <a:ext cx="1426266" cy="195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https://s.sachmem.vn/public/images/v2/TA4T1SHS/U8-L1-2-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41807" y="3698361"/>
            <a:ext cx="1556917" cy="186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https://s.sachmem.vn/public/images/v2/TA4T1SHS/U8-L1-2-f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55146" y="2767477"/>
            <a:ext cx="1420823" cy="198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Mspham-0936082789"/>
          <p:cNvSpPr/>
          <p:nvPr/>
        </p:nvSpPr>
        <p:spPr>
          <a:xfrm>
            <a:off x="4859290" y="5839816"/>
            <a:ext cx="9468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</a:p>
        </p:txBody>
      </p:sp>
      <p:sp>
        <p:nvSpPr>
          <p:cNvPr id="25" name="Mspham-0936082789"/>
          <p:cNvSpPr/>
          <p:nvPr/>
        </p:nvSpPr>
        <p:spPr>
          <a:xfrm>
            <a:off x="8550500" y="5515576"/>
            <a:ext cx="14778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</a:t>
            </a:r>
          </a:p>
        </p:txBody>
      </p:sp>
      <p:cxnSp>
        <p:nvCxnSpPr>
          <p:cNvPr id="26" name="Straight Arrow Connector 25"/>
          <p:cNvCxnSpPr>
            <a:stCxn id="6" idx="2"/>
            <a:endCxn id="20" idx="0"/>
          </p:cNvCxnSpPr>
          <p:nvPr/>
        </p:nvCxnSpPr>
        <p:spPr>
          <a:xfrm flipH="1">
            <a:off x="4993075" y="2117297"/>
            <a:ext cx="1247244" cy="19094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6" idx="2"/>
          </p:cNvCxnSpPr>
          <p:nvPr/>
        </p:nvCxnSpPr>
        <p:spPr>
          <a:xfrm>
            <a:off x="6240319" y="2117297"/>
            <a:ext cx="3914827" cy="11375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9845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191081" y="530532"/>
            <a:ext cx="11692435" cy="6314589"/>
            <a:chOff x="184203" y="567411"/>
            <a:chExt cx="11692435" cy="6314589"/>
          </a:xfrm>
        </p:grpSpPr>
        <p:sp>
          <p:nvSpPr>
            <p:cNvPr id="16" name="TextBox 15"/>
            <p:cNvSpPr txBox="1"/>
            <p:nvPr/>
          </p:nvSpPr>
          <p:spPr>
            <a:xfrm>
              <a:off x="184203" y="567411"/>
              <a:ext cx="153920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  <a:latin typeface="Times New Roman" panose="020206030504050203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Unit 8</a:t>
              </a:r>
              <a:endPara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414456" y="6512668"/>
              <a:ext cx="24621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Ms. Huyền Phạm</a:t>
              </a:r>
            </a:p>
          </p:txBody>
        </p:sp>
      </p:grpSp>
      <p:sp>
        <p:nvSpPr>
          <p:cNvPr id="5" name="Rounded Rectangular Callout 4"/>
          <p:cNvSpPr/>
          <p:nvPr/>
        </p:nvSpPr>
        <p:spPr>
          <a:xfrm flipH="1">
            <a:off x="3522816" y="982757"/>
            <a:ext cx="6517130" cy="646986"/>
          </a:xfrm>
          <a:prstGeom prst="wedgeRoundRectCallout">
            <a:avLst>
              <a:gd name="adj1" fmla="val 54563"/>
              <a:gd name="adj2" fmla="val -4832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do you have __________?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7617" y="1129640"/>
            <a:ext cx="660549" cy="660549"/>
          </a:xfrm>
          <a:prstGeom prst="ellipse">
            <a:avLst/>
          </a:prstGeom>
          <a:ln>
            <a:solidFill>
              <a:srgbClr val="C00000"/>
            </a:solidFill>
          </a:ln>
        </p:spPr>
      </p:pic>
      <p:sp>
        <p:nvSpPr>
          <p:cNvPr id="7" name="Rounded Rectangular Callout 6"/>
          <p:cNvSpPr/>
          <p:nvPr/>
        </p:nvSpPr>
        <p:spPr>
          <a:xfrm>
            <a:off x="4115345" y="1718174"/>
            <a:ext cx="5103473" cy="646986"/>
          </a:xfrm>
          <a:prstGeom prst="wedgeRoundRectCallout">
            <a:avLst>
              <a:gd name="adj1" fmla="val -55734"/>
              <a:gd name="adj2" fmla="val 54803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have it on ___________.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0285" y="2697935"/>
            <a:ext cx="8837716" cy="346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977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91081" y="530532"/>
            <a:ext cx="15392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Unit 9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 flipH="1">
            <a:off x="3646024" y="748514"/>
            <a:ext cx="4991130" cy="646986"/>
          </a:xfrm>
          <a:prstGeom prst="wedgeRoundRectCallout">
            <a:avLst>
              <a:gd name="adj1" fmla="val 57808"/>
              <a:gd name="adj2" fmla="val 50728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What's </a:t>
            </a:r>
            <a:r>
              <a:rPr lang="en-US" sz="32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</a:t>
            </a:r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</a:t>
            </a:r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doing?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4067313" y="1470311"/>
            <a:ext cx="4400200" cy="646986"/>
          </a:xfrm>
          <a:prstGeom prst="wedgeRoundRectCallout">
            <a:avLst>
              <a:gd name="adj1" fmla="val 54562"/>
              <a:gd name="adj2" fmla="val -13882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</a:t>
            </a:r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</a:t>
            </a:r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’s </a:t>
            </a: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</a:t>
            </a:r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8" name="Straight Arrow Connector 7"/>
          <p:cNvCxnSpPr>
            <a:stCxn id="7" idx="2"/>
          </p:cNvCxnSpPr>
          <p:nvPr/>
        </p:nvCxnSpPr>
        <p:spPr>
          <a:xfrm flipH="1">
            <a:off x="3168133" y="2117297"/>
            <a:ext cx="3099280" cy="9826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7" idx="2"/>
          </p:cNvCxnSpPr>
          <p:nvPr/>
        </p:nvCxnSpPr>
        <p:spPr>
          <a:xfrm>
            <a:off x="6267413" y="2117297"/>
            <a:ext cx="1190049" cy="19094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spham-0936082789"/>
          <p:cNvSpPr/>
          <p:nvPr/>
        </p:nvSpPr>
        <p:spPr>
          <a:xfrm>
            <a:off x="9528135" y="4647561"/>
            <a:ext cx="16305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 a text</a:t>
            </a:r>
          </a:p>
        </p:txBody>
      </p:sp>
      <p:sp>
        <p:nvSpPr>
          <p:cNvPr id="11" name="Mspham-0936082789"/>
          <p:cNvSpPr/>
          <p:nvPr/>
        </p:nvSpPr>
        <p:spPr>
          <a:xfrm>
            <a:off x="407759" y="4317562"/>
            <a:ext cx="27975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watching</a:t>
            </a:r>
          </a:p>
          <a:p>
            <a:pPr lvl="0"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video</a:t>
            </a:r>
          </a:p>
        </p:txBody>
      </p:sp>
      <p:sp>
        <p:nvSpPr>
          <p:cNvPr id="12" name="Mspham-0936082789"/>
          <p:cNvSpPr/>
          <p:nvPr/>
        </p:nvSpPr>
        <p:spPr>
          <a:xfrm>
            <a:off x="6457461" y="5531460"/>
            <a:ext cx="30881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writing a dictation</a:t>
            </a:r>
          </a:p>
        </p:txBody>
      </p:sp>
      <p:sp>
        <p:nvSpPr>
          <p:cNvPr id="13" name="Mspham-0936082789"/>
          <p:cNvSpPr/>
          <p:nvPr/>
        </p:nvSpPr>
        <p:spPr>
          <a:xfrm>
            <a:off x="3405029" y="5619340"/>
            <a:ext cx="24071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listening to music</a:t>
            </a:r>
          </a:p>
        </p:txBody>
      </p:sp>
      <p:cxnSp>
        <p:nvCxnSpPr>
          <p:cNvPr id="14" name="Straight Arrow Connector 13"/>
          <p:cNvCxnSpPr>
            <a:stCxn id="7" idx="2"/>
          </p:cNvCxnSpPr>
          <p:nvPr/>
        </p:nvCxnSpPr>
        <p:spPr>
          <a:xfrm flipH="1">
            <a:off x="4993089" y="2117297"/>
            <a:ext cx="1274324" cy="19094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2"/>
          </p:cNvCxnSpPr>
          <p:nvPr/>
        </p:nvCxnSpPr>
        <p:spPr>
          <a:xfrm>
            <a:off x="6267413" y="2117297"/>
            <a:ext cx="3061022" cy="9547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" descr="https://s.sachmem.vn/public/images/v2/TA4T1SHS/U9-L1-2-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969" y="2851292"/>
            <a:ext cx="27241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s://s.sachmem.vn/public/images/v2/TA4T1SHS/U9-L1-2-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0481" y="4087193"/>
            <a:ext cx="27241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https://s.sachmem.vn/public/images/v2/TA4T1SHS/U9-L1-2-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7461" y="4056978"/>
            <a:ext cx="27241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s://s.sachmem.vn/public/images/v2/TA4T1SHS/U9-L1-2-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81350" y="3072030"/>
            <a:ext cx="27241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44184" y="1441223"/>
            <a:ext cx="676074" cy="676074"/>
          </a:xfrm>
          <a:prstGeom prst="ellipse">
            <a:avLst/>
          </a:prstGeom>
          <a:ln>
            <a:solidFill>
              <a:srgbClr val="C00000"/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8708549" y="1471032"/>
            <a:ext cx="703662" cy="703662"/>
          </a:xfrm>
          <a:prstGeom prst="ellipse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68488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/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91081" y="530532"/>
            <a:ext cx="15392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Unit 9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5" name="Picture 1" descr="https://s.sachmem.vn/public/images/v2/TA4T1SHS/U9-L2-2-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3424" y="2599344"/>
            <a:ext cx="2231985" cy="156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s.sachmem.vn/public/images/v2/TA4T1SHS/U9-L2-2-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19449" y="4050707"/>
            <a:ext cx="2231985" cy="156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https://s.sachmem.vn/public/images/v2/TA4T1SHS/U9-L2-2-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9597" y="4058511"/>
            <a:ext cx="2231985" cy="156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s.sachmem.vn/public/images/v2/TA4T1SHS/U9-L2-2-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94084" y="2599344"/>
            <a:ext cx="2231985" cy="156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ular Callout 8"/>
          <p:cNvSpPr/>
          <p:nvPr/>
        </p:nvSpPr>
        <p:spPr>
          <a:xfrm flipH="1">
            <a:off x="3646024" y="748514"/>
            <a:ext cx="4991130" cy="646986"/>
          </a:xfrm>
          <a:prstGeom prst="wedgeRoundRectCallout">
            <a:avLst>
              <a:gd name="adj1" fmla="val 57808"/>
              <a:gd name="adj2" fmla="val 50728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</a:t>
            </a:r>
            <a:r>
              <a:rPr lang="en-US" sz="32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doing?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4067313" y="1470311"/>
            <a:ext cx="4070866" cy="646986"/>
          </a:xfrm>
          <a:prstGeom prst="wedgeRoundRectCallout">
            <a:avLst>
              <a:gd name="adj1" fmla="val 54562"/>
              <a:gd name="adj2" fmla="val -13882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’re  </a:t>
            </a: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</a:t>
            </a:r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11" name="Straight Arrow Connector 10"/>
          <p:cNvCxnSpPr>
            <a:stCxn id="10" idx="2"/>
          </p:cNvCxnSpPr>
          <p:nvPr/>
        </p:nvCxnSpPr>
        <p:spPr>
          <a:xfrm flipH="1">
            <a:off x="3168138" y="2117297"/>
            <a:ext cx="2934608" cy="9826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0" idx="2"/>
          </p:cNvCxnSpPr>
          <p:nvPr/>
        </p:nvCxnSpPr>
        <p:spPr>
          <a:xfrm>
            <a:off x="6102746" y="2117297"/>
            <a:ext cx="1354716" cy="19094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spham-0936082789"/>
          <p:cNvSpPr/>
          <p:nvPr/>
        </p:nvSpPr>
        <p:spPr>
          <a:xfrm>
            <a:off x="9189539" y="4177366"/>
            <a:ext cx="23967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making paper planes</a:t>
            </a:r>
          </a:p>
        </p:txBody>
      </p:sp>
      <p:sp>
        <p:nvSpPr>
          <p:cNvPr id="14" name="Mspham-0936082789"/>
          <p:cNvSpPr/>
          <p:nvPr/>
        </p:nvSpPr>
        <p:spPr>
          <a:xfrm>
            <a:off x="407759" y="4317562"/>
            <a:ext cx="27975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painting</a:t>
            </a:r>
          </a:p>
          <a:p>
            <a:pPr lvl="0"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mask</a:t>
            </a:r>
          </a:p>
        </p:txBody>
      </p:sp>
      <p:sp>
        <p:nvSpPr>
          <p:cNvPr id="15" name="Mspham-0936082789"/>
          <p:cNvSpPr/>
          <p:nvPr/>
        </p:nvSpPr>
        <p:spPr>
          <a:xfrm>
            <a:off x="6324095" y="5703904"/>
            <a:ext cx="30881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playing badminton</a:t>
            </a:r>
          </a:p>
        </p:txBody>
      </p:sp>
      <p:sp>
        <p:nvSpPr>
          <p:cNvPr id="18" name="Mspham-0936082789"/>
          <p:cNvSpPr/>
          <p:nvPr/>
        </p:nvSpPr>
        <p:spPr>
          <a:xfrm>
            <a:off x="3405029" y="5619340"/>
            <a:ext cx="24071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making puppet</a:t>
            </a:r>
          </a:p>
        </p:txBody>
      </p:sp>
      <p:cxnSp>
        <p:nvCxnSpPr>
          <p:cNvPr id="20" name="Straight Arrow Connector 19"/>
          <p:cNvCxnSpPr>
            <a:stCxn id="10" idx="2"/>
          </p:cNvCxnSpPr>
          <p:nvPr/>
        </p:nvCxnSpPr>
        <p:spPr>
          <a:xfrm flipH="1">
            <a:off x="4993094" y="2117297"/>
            <a:ext cx="1109652" cy="19094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0" idx="2"/>
          </p:cNvCxnSpPr>
          <p:nvPr/>
        </p:nvCxnSpPr>
        <p:spPr>
          <a:xfrm>
            <a:off x="6102746" y="2117297"/>
            <a:ext cx="3225689" cy="9547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44184" y="1441223"/>
            <a:ext cx="676074" cy="676074"/>
          </a:xfrm>
          <a:prstGeom prst="ellipse">
            <a:avLst/>
          </a:prstGeom>
          <a:ln>
            <a:solidFill>
              <a:srgbClr val="C00000"/>
            </a:solidFill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8708549" y="1471032"/>
            <a:ext cx="703662" cy="703662"/>
          </a:xfrm>
          <a:prstGeom prst="ellipse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53631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/>
      <p:bldP spid="14" grpId="0"/>
      <p:bldP spid="15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91081" y="530532"/>
            <a:ext cx="17956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Unit 10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5" name="Picture 1" descr="https://s.sachmem.vn/public/images/v2/TA4T1SHS/U10-L1-2-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6592" y="2884023"/>
            <a:ext cx="2142834" cy="158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s.sachmem.vn/public/images/v2/TA4T1SHS/U10-L1-2-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8271" y="4317562"/>
            <a:ext cx="2150352" cy="158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https://s.sachmem.vn/public/images/v2/TA4T1SHS/U10-L1-2-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1419" y="4311046"/>
            <a:ext cx="2157871" cy="182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s.sachmem.vn/public/images/v2/TA4T1SHS/U10-L1-2-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44412" y="3030595"/>
            <a:ext cx="2127796" cy="158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ular Callout 8"/>
          <p:cNvSpPr/>
          <p:nvPr/>
        </p:nvSpPr>
        <p:spPr>
          <a:xfrm flipH="1">
            <a:off x="3646023" y="748514"/>
            <a:ext cx="5995917" cy="646986"/>
          </a:xfrm>
          <a:prstGeom prst="wedgeRoundRectCallout">
            <a:avLst>
              <a:gd name="adj1" fmla="val 57808"/>
              <a:gd name="adj2" fmla="val 50728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were you yesterday?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4380818" y="1539926"/>
            <a:ext cx="3496297" cy="646986"/>
          </a:xfrm>
          <a:prstGeom prst="wedgeRoundRectCallout">
            <a:avLst>
              <a:gd name="adj1" fmla="val 54562"/>
              <a:gd name="adj2" fmla="val -13882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was </a:t>
            </a: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</a:t>
            </a:r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11" name="Straight Arrow Connector 10"/>
          <p:cNvCxnSpPr>
            <a:stCxn id="10" idx="2"/>
          </p:cNvCxnSpPr>
          <p:nvPr/>
        </p:nvCxnSpPr>
        <p:spPr>
          <a:xfrm flipH="1">
            <a:off x="2967779" y="2186912"/>
            <a:ext cx="3161188" cy="10723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0" idx="2"/>
          </p:cNvCxnSpPr>
          <p:nvPr/>
        </p:nvCxnSpPr>
        <p:spPr>
          <a:xfrm>
            <a:off x="6128967" y="2186912"/>
            <a:ext cx="1602692" cy="24301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spham-0936082789"/>
          <p:cNvSpPr/>
          <p:nvPr/>
        </p:nvSpPr>
        <p:spPr>
          <a:xfrm>
            <a:off x="9244412" y="4506397"/>
            <a:ext cx="24043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</a:p>
          <a:p>
            <a:pPr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libray</a:t>
            </a:r>
          </a:p>
        </p:txBody>
      </p:sp>
      <p:sp>
        <p:nvSpPr>
          <p:cNvPr id="14" name="Mspham-0936082789"/>
          <p:cNvSpPr/>
          <p:nvPr/>
        </p:nvSpPr>
        <p:spPr>
          <a:xfrm>
            <a:off x="6156296" y="5903801"/>
            <a:ext cx="30881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beach</a:t>
            </a:r>
          </a:p>
        </p:txBody>
      </p:sp>
      <p:sp>
        <p:nvSpPr>
          <p:cNvPr id="15" name="Mspham-0936082789"/>
          <p:cNvSpPr/>
          <p:nvPr/>
        </p:nvSpPr>
        <p:spPr>
          <a:xfrm>
            <a:off x="3425530" y="5975894"/>
            <a:ext cx="24071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the zoo</a:t>
            </a:r>
          </a:p>
        </p:txBody>
      </p:sp>
      <p:cxnSp>
        <p:nvCxnSpPr>
          <p:cNvPr id="18" name="Straight Arrow Connector 17"/>
          <p:cNvCxnSpPr>
            <a:stCxn id="10" idx="2"/>
            <a:endCxn id="6" idx="0"/>
          </p:cNvCxnSpPr>
          <p:nvPr/>
        </p:nvCxnSpPr>
        <p:spPr>
          <a:xfrm flipH="1">
            <a:off x="4753447" y="2186912"/>
            <a:ext cx="1375520" cy="2130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2"/>
          </p:cNvCxnSpPr>
          <p:nvPr/>
        </p:nvCxnSpPr>
        <p:spPr>
          <a:xfrm>
            <a:off x="6128967" y="2186912"/>
            <a:ext cx="3115445" cy="12867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44184" y="1441223"/>
            <a:ext cx="676074" cy="676074"/>
          </a:xfrm>
          <a:prstGeom prst="ellipse">
            <a:avLst/>
          </a:prstGeom>
          <a:ln>
            <a:solidFill>
              <a:srgbClr val="C00000"/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8055865" y="1515867"/>
            <a:ext cx="703662" cy="703662"/>
          </a:xfrm>
          <a:prstGeom prst="ellipse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80134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191081" y="530532"/>
            <a:ext cx="11692435" cy="6314589"/>
            <a:chOff x="184203" y="567411"/>
            <a:chExt cx="11692435" cy="6314589"/>
          </a:xfrm>
        </p:grpSpPr>
        <p:sp>
          <p:nvSpPr>
            <p:cNvPr id="16" name="TextBox 15"/>
            <p:cNvSpPr txBox="1"/>
            <p:nvPr/>
          </p:nvSpPr>
          <p:spPr>
            <a:xfrm>
              <a:off x="184203" y="567411"/>
              <a:ext cx="153920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  <a:latin typeface="Times New Roman" panose="020206030504050203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Unit 1</a:t>
              </a:r>
              <a:endPara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414456" y="6512668"/>
              <a:ext cx="24621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2269" y="2604190"/>
            <a:ext cx="1919079" cy="22982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85451" y="2604190"/>
            <a:ext cx="2133948" cy="1910853"/>
          </a:xfrm>
          <a:prstGeom prst="rect">
            <a:avLst/>
          </a:prstGeom>
        </p:spPr>
      </p:pic>
      <p:pic>
        <p:nvPicPr>
          <p:cNvPr id="9" name="Picture 6" descr="https://s.sachmem.vn/public/images/TA4T1SHSDEMO/U1-L1-2c_index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761"/>
          <a:stretch/>
        </p:blipFill>
        <p:spPr bwMode="auto">
          <a:xfrm>
            <a:off x="7807790" y="3378987"/>
            <a:ext cx="1613544" cy="227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https://s.sachmem.vn/public/images/TA4T1SHSDEMO/U1-L1-2b_index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943"/>
          <a:stretch/>
        </p:blipFill>
        <p:spPr bwMode="auto">
          <a:xfrm>
            <a:off x="5594989" y="3599688"/>
            <a:ext cx="1683440" cy="232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s.sachmem.vn/public/images/TA4T1SHSDEMO/U1-L1-2a_index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280"/>
          <a:stretch/>
        </p:blipFill>
        <p:spPr bwMode="auto">
          <a:xfrm>
            <a:off x="3170216" y="3559616"/>
            <a:ext cx="1651542" cy="230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3995987" y="482568"/>
            <a:ext cx="3970078" cy="966869"/>
            <a:chOff x="6958262" y="4886248"/>
            <a:chExt cx="3970078" cy="966869"/>
          </a:xfrm>
        </p:grpSpPr>
        <p:sp>
          <p:nvSpPr>
            <p:cNvPr id="13" name="Rounded Rectangle 12"/>
            <p:cNvSpPr/>
            <p:nvPr/>
          </p:nvSpPr>
          <p:spPr>
            <a:xfrm>
              <a:off x="6958262" y="5206131"/>
              <a:ext cx="3970078" cy="646986"/>
            </a:xfrm>
            <a:prstGeom prst="roundRect">
              <a:avLst/>
            </a:prstGeom>
            <a:ln>
              <a:solidFill>
                <a:srgbClr val="FFA15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32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Good _________.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/>
            <a:srcRect t="1" b="16145"/>
            <a:stretch/>
          </p:blipFill>
          <p:spPr>
            <a:xfrm>
              <a:off x="7945184" y="4886248"/>
              <a:ext cx="310923" cy="337408"/>
            </a:xfrm>
            <a:prstGeom prst="rect">
              <a:avLst/>
            </a:prstGeom>
          </p:spPr>
        </p:pic>
      </p:grpSp>
      <p:cxnSp>
        <p:nvCxnSpPr>
          <p:cNvPr id="4" name="Straight Arrow Connector 3"/>
          <p:cNvCxnSpPr>
            <a:stCxn id="13" idx="2"/>
          </p:cNvCxnSpPr>
          <p:nvPr/>
        </p:nvCxnSpPr>
        <p:spPr>
          <a:xfrm flipH="1">
            <a:off x="2801348" y="1449437"/>
            <a:ext cx="3179678" cy="1293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3" idx="2"/>
            <a:endCxn id="11" idx="0"/>
          </p:cNvCxnSpPr>
          <p:nvPr/>
        </p:nvCxnSpPr>
        <p:spPr>
          <a:xfrm flipH="1">
            <a:off x="3995987" y="1449437"/>
            <a:ext cx="1985039" cy="21101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3" idx="2"/>
            <a:endCxn id="10" idx="0"/>
          </p:cNvCxnSpPr>
          <p:nvPr/>
        </p:nvCxnSpPr>
        <p:spPr>
          <a:xfrm>
            <a:off x="5981026" y="1449437"/>
            <a:ext cx="455683" cy="21502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3" idx="2"/>
            <a:endCxn id="9" idx="0"/>
          </p:cNvCxnSpPr>
          <p:nvPr/>
        </p:nvCxnSpPr>
        <p:spPr>
          <a:xfrm>
            <a:off x="5981026" y="1449437"/>
            <a:ext cx="2633536" cy="1929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3" idx="2"/>
          </p:cNvCxnSpPr>
          <p:nvPr/>
        </p:nvCxnSpPr>
        <p:spPr>
          <a:xfrm>
            <a:off x="5981026" y="1449437"/>
            <a:ext cx="4250741" cy="12422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439294" y="5090226"/>
            <a:ext cx="805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048138" y="5891574"/>
            <a:ext cx="16209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morning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514822" y="5926490"/>
            <a:ext cx="18437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afternoon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842557" y="5677680"/>
            <a:ext cx="15440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evening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0031448" y="4567006"/>
            <a:ext cx="10631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night</a:t>
            </a:r>
          </a:p>
        </p:txBody>
      </p:sp>
    </p:spTree>
    <p:extLst>
      <p:ext uri="{BB962C8B-B14F-4D97-AF65-F5344CB8AC3E}">
        <p14:creationId xmlns:p14="http://schemas.microsoft.com/office/powerpoint/2010/main" xmlns="" val="237525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9" grpId="0"/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91081" y="530532"/>
            <a:ext cx="17956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Unit 10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 flipH="1">
            <a:off x="3646022" y="748514"/>
            <a:ext cx="6041185" cy="646986"/>
          </a:xfrm>
          <a:prstGeom prst="wedgeRoundRectCallout">
            <a:avLst>
              <a:gd name="adj1" fmla="val 57808"/>
              <a:gd name="adj2" fmla="val 50728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did you do yesterday?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4067313" y="1470311"/>
            <a:ext cx="4208439" cy="646986"/>
          </a:xfrm>
          <a:prstGeom prst="wedgeRoundRectCallout">
            <a:avLst>
              <a:gd name="adj1" fmla="val 58434"/>
              <a:gd name="adj2" fmla="val 111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________________</a:t>
            </a:r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8" name="Straight Arrow Connector 7"/>
          <p:cNvCxnSpPr>
            <a:stCxn id="7" idx="2"/>
            <a:endCxn id="18" idx="0"/>
          </p:cNvCxnSpPr>
          <p:nvPr/>
        </p:nvCxnSpPr>
        <p:spPr>
          <a:xfrm flipH="1">
            <a:off x="2193432" y="2117297"/>
            <a:ext cx="3978101" cy="11939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7" idx="2"/>
            <a:endCxn id="20" idx="0"/>
          </p:cNvCxnSpPr>
          <p:nvPr/>
        </p:nvCxnSpPr>
        <p:spPr>
          <a:xfrm flipH="1">
            <a:off x="6097865" y="2117297"/>
            <a:ext cx="73668" cy="20645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spham-0936082789"/>
          <p:cNvSpPr/>
          <p:nvPr/>
        </p:nvSpPr>
        <p:spPr>
          <a:xfrm>
            <a:off x="8578991" y="5043492"/>
            <a:ext cx="23967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watered the flowers</a:t>
            </a:r>
          </a:p>
        </p:txBody>
      </p:sp>
      <p:sp>
        <p:nvSpPr>
          <p:cNvPr id="11" name="Mspham-0936082789"/>
          <p:cNvSpPr/>
          <p:nvPr/>
        </p:nvSpPr>
        <p:spPr>
          <a:xfrm>
            <a:off x="677782" y="5043492"/>
            <a:ext cx="27975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played badminton</a:t>
            </a:r>
          </a:p>
        </p:txBody>
      </p:sp>
      <p:sp>
        <p:nvSpPr>
          <p:cNvPr id="12" name="Mspham-0936082789"/>
          <p:cNvSpPr/>
          <p:nvPr/>
        </p:nvSpPr>
        <p:spPr>
          <a:xfrm>
            <a:off x="4553806" y="5997599"/>
            <a:ext cx="30881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painted a picture</a:t>
            </a:r>
          </a:p>
        </p:txBody>
      </p:sp>
      <p:cxnSp>
        <p:nvCxnSpPr>
          <p:cNvPr id="13" name="Straight Arrow Connector 12"/>
          <p:cNvCxnSpPr>
            <a:stCxn id="7" idx="2"/>
            <a:endCxn id="21" idx="0"/>
          </p:cNvCxnSpPr>
          <p:nvPr/>
        </p:nvCxnSpPr>
        <p:spPr>
          <a:xfrm>
            <a:off x="6171533" y="2117297"/>
            <a:ext cx="3605819" cy="11325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4184" y="1441223"/>
            <a:ext cx="676074" cy="676074"/>
          </a:xfrm>
          <a:prstGeom prst="ellipse">
            <a:avLst/>
          </a:prstGeom>
          <a:ln>
            <a:solidFill>
              <a:srgbClr val="C00000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8708549" y="1471032"/>
            <a:ext cx="703662" cy="703662"/>
          </a:xfrm>
          <a:prstGeom prst="ellipse">
            <a:avLst/>
          </a:prstGeom>
          <a:ln>
            <a:solidFill>
              <a:srgbClr val="C00000"/>
            </a:solidFill>
          </a:ln>
        </p:spPr>
      </p:pic>
      <p:pic>
        <p:nvPicPr>
          <p:cNvPr id="18" name="Picture 1" descr="https://s.sachmem.vn/public/images/v2/TA4T1SHS/U10-L2-2-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1564" y="3311239"/>
            <a:ext cx="2563735" cy="173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s://s.sachmem.vn/public/images/v2/TA4T1SHS/U10-L2-2-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5997" y="4181832"/>
            <a:ext cx="2563735" cy="173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https://s.sachmem.vn/public/images/v2/TA4T1SHS/U10-L2-2-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95484" y="3249854"/>
            <a:ext cx="2563735" cy="173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3112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91081" y="530532"/>
            <a:ext cx="15392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Unit 2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5" name="Picture 1" descr="https://s.sachmem.vn/public/images/v2/TA4T1SHS/U2-L1-2-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273" r="-4212" b="-4325"/>
          <a:stretch/>
        </p:blipFill>
        <p:spPr bwMode="auto">
          <a:xfrm>
            <a:off x="1110867" y="3374206"/>
            <a:ext cx="1964602" cy="2247996"/>
          </a:xfrm>
          <a:prstGeom prst="roundRect">
            <a:avLst>
              <a:gd name="adj" fmla="val 25843"/>
            </a:avLst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s.sachmem.vn/public/images/v2/TA4T1SHS/U2-L1-2-b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79" b="-7687"/>
          <a:stretch/>
        </p:blipFill>
        <p:spPr bwMode="auto">
          <a:xfrm>
            <a:off x="3908387" y="3374206"/>
            <a:ext cx="1887991" cy="2320423"/>
          </a:xfrm>
          <a:prstGeom prst="roundRect">
            <a:avLst>
              <a:gd name="adj" fmla="val 21942"/>
            </a:avLst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https://s.sachmem.vn/public/images/v2/TA4T1SHS/U2-L1-2-c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933"/>
          <a:stretch/>
        </p:blipFill>
        <p:spPr bwMode="auto">
          <a:xfrm>
            <a:off x="6814551" y="3374206"/>
            <a:ext cx="1895446" cy="2154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s.sachmem.vn/public/images/v2/TA4T1SHS/U2-L1-2-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21334" y="3374206"/>
            <a:ext cx="2135546" cy="2154796"/>
          </a:xfrm>
          <a:prstGeom prst="roundRect">
            <a:avLst>
              <a:gd name="adj" fmla="val 37016"/>
            </a:avLst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sa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18862" y="9219336"/>
            <a:ext cx="86270" cy="8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s://s.sachmem.vn/public/characters/Nam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9350214" y="737290"/>
            <a:ext cx="777240" cy="777240"/>
          </a:xfrm>
          <a:prstGeom prst="ellipse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/>
          <p:cNvCxnSpPr>
            <a:stCxn id="26" idx="2"/>
          </p:cNvCxnSpPr>
          <p:nvPr/>
        </p:nvCxnSpPr>
        <p:spPr>
          <a:xfrm flipH="1">
            <a:off x="2418797" y="2244497"/>
            <a:ext cx="2509966" cy="10692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26" idx="2"/>
          </p:cNvCxnSpPr>
          <p:nvPr/>
        </p:nvCxnSpPr>
        <p:spPr>
          <a:xfrm flipH="1">
            <a:off x="4928762" y="2244497"/>
            <a:ext cx="1" cy="10084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26" idx="2"/>
            <a:endCxn id="7" idx="0"/>
          </p:cNvCxnSpPr>
          <p:nvPr/>
        </p:nvCxnSpPr>
        <p:spPr>
          <a:xfrm>
            <a:off x="4928763" y="2244497"/>
            <a:ext cx="2833511" cy="11297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26" idx="2"/>
          </p:cNvCxnSpPr>
          <p:nvPr/>
        </p:nvCxnSpPr>
        <p:spPr>
          <a:xfrm>
            <a:off x="4928763" y="2244497"/>
            <a:ext cx="5560344" cy="11297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952093" y="5558389"/>
            <a:ext cx="2021206" cy="5788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Malaysia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775173" y="5589415"/>
            <a:ext cx="2021206" cy="5788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849268" y="5558389"/>
            <a:ext cx="2021206" cy="5788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Australia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9421333" y="5528456"/>
            <a:ext cx="2021206" cy="5788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England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4589429" y="867544"/>
            <a:ext cx="4707783" cy="646986"/>
            <a:chOff x="4537817" y="767956"/>
            <a:chExt cx="4707783" cy="646986"/>
          </a:xfrm>
        </p:grpSpPr>
        <p:sp>
          <p:nvSpPr>
            <p:cNvPr id="23" name="Rounded Rectangle 22"/>
            <p:cNvSpPr/>
            <p:nvPr/>
          </p:nvSpPr>
          <p:spPr>
            <a:xfrm>
              <a:off x="4537817" y="767956"/>
              <a:ext cx="4420527" cy="646986"/>
            </a:xfrm>
            <a:prstGeom prst="roundRect">
              <a:avLst/>
            </a:prstGeom>
            <a:ln>
              <a:solidFill>
                <a:srgbClr val="FFA15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3200" b="1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Where are you from?</a:t>
              </a:r>
              <a:endParaRPr lang="en-US" sz="32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4" name="Picture 10" descr="https://s.sachmem.vn/public/temp/bubble-chat-right-top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53264" y="1133751"/>
              <a:ext cx="292336" cy="195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24"/>
          <p:cNvGrpSpPr/>
          <p:nvPr/>
        </p:nvGrpSpPr>
        <p:grpSpPr>
          <a:xfrm>
            <a:off x="2600186" y="1597511"/>
            <a:ext cx="4371179" cy="646986"/>
            <a:chOff x="1645060" y="1555193"/>
            <a:chExt cx="4371179" cy="646986"/>
          </a:xfrm>
        </p:grpSpPr>
        <p:sp>
          <p:nvSpPr>
            <p:cNvPr id="26" name="Rounded Rectangle 25"/>
            <p:cNvSpPr/>
            <p:nvPr/>
          </p:nvSpPr>
          <p:spPr>
            <a:xfrm>
              <a:off x="1931034" y="1555193"/>
              <a:ext cx="4085205" cy="646986"/>
            </a:xfrm>
            <a:prstGeom prst="roundRect">
              <a:avLst/>
            </a:prstGeom>
            <a:ln>
              <a:solidFill>
                <a:srgbClr val="FFA15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3200" b="1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I'm from </a:t>
              </a:r>
              <a:r>
                <a:rPr lang="en-US" sz="3200" b="1">
                  <a:solidFill>
                    <a:srgbClr val="CC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_______</a:t>
              </a:r>
              <a:r>
                <a:rPr lang="en-US" sz="3200" b="1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pic>
          <p:nvPicPr>
            <p:cNvPr id="27" name="Picture 10" descr="https://s.sachmem.vn/public/temp/bubble-chat-right-top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1000402">
              <a:off x="1645060" y="1780737"/>
              <a:ext cx="292336" cy="195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58523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91081" y="530532"/>
            <a:ext cx="15392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Unit 2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cxnSp>
        <p:nvCxnSpPr>
          <p:cNvPr id="5" name="Straight Arrow Connector 4"/>
          <p:cNvCxnSpPr>
            <a:stCxn id="18" idx="2"/>
          </p:cNvCxnSpPr>
          <p:nvPr/>
        </p:nvCxnSpPr>
        <p:spPr>
          <a:xfrm flipH="1">
            <a:off x="2703513" y="2176143"/>
            <a:ext cx="2757825" cy="13311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18" idx="2"/>
          </p:cNvCxnSpPr>
          <p:nvPr/>
        </p:nvCxnSpPr>
        <p:spPr>
          <a:xfrm flipH="1">
            <a:off x="5189885" y="2176143"/>
            <a:ext cx="271453" cy="14334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18" idx="2"/>
            <a:endCxn id="23" idx="0"/>
          </p:cNvCxnSpPr>
          <p:nvPr/>
        </p:nvCxnSpPr>
        <p:spPr>
          <a:xfrm>
            <a:off x="5461338" y="2176143"/>
            <a:ext cx="2310740" cy="14603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18" idx="2"/>
          </p:cNvCxnSpPr>
          <p:nvPr/>
        </p:nvCxnSpPr>
        <p:spPr>
          <a:xfrm>
            <a:off x="5461338" y="2176143"/>
            <a:ext cx="4260914" cy="14300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3889690" y="5697164"/>
            <a:ext cx="2021206" cy="5788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English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625622" y="5636750"/>
            <a:ext cx="2279510" cy="5788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Australian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9529947" y="5636750"/>
            <a:ext cx="2021206" cy="5788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Malaysian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889690" y="767956"/>
            <a:ext cx="5355910" cy="646986"/>
            <a:chOff x="3889690" y="767956"/>
            <a:chExt cx="5355910" cy="646986"/>
          </a:xfrm>
        </p:grpSpPr>
        <p:sp>
          <p:nvSpPr>
            <p:cNvPr id="13" name="Rounded Rectangle 12"/>
            <p:cNvSpPr/>
            <p:nvPr/>
          </p:nvSpPr>
          <p:spPr>
            <a:xfrm>
              <a:off x="3889690" y="767956"/>
              <a:ext cx="5068654" cy="646986"/>
            </a:xfrm>
            <a:prstGeom prst="roundRect">
              <a:avLst/>
            </a:prstGeom>
            <a:ln>
              <a:solidFill>
                <a:srgbClr val="FFA15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320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What </a:t>
              </a:r>
              <a:r>
                <a:rPr lang="en-US" sz="3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nationality</a:t>
              </a:r>
              <a:r>
                <a:rPr lang="en-US" sz="320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are you?</a:t>
              </a:r>
            </a:p>
          </p:txBody>
        </p:sp>
        <p:pic>
          <p:nvPicPr>
            <p:cNvPr id="14" name="Picture 10" descr="https://s.sachmem.vn/public/temp/bubble-chat-right-top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53264" y="1133751"/>
              <a:ext cx="292336" cy="195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3305423" y="1529157"/>
            <a:ext cx="4080897" cy="646986"/>
            <a:chOff x="1645060" y="1555193"/>
            <a:chExt cx="5053577" cy="646986"/>
          </a:xfrm>
        </p:grpSpPr>
        <p:sp>
          <p:nvSpPr>
            <p:cNvPr id="18" name="Rounded Rectangle 17"/>
            <p:cNvSpPr/>
            <p:nvPr/>
          </p:nvSpPr>
          <p:spPr>
            <a:xfrm>
              <a:off x="1931034" y="1555193"/>
              <a:ext cx="4767603" cy="646986"/>
            </a:xfrm>
            <a:prstGeom prst="roundRect">
              <a:avLst/>
            </a:prstGeom>
            <a:ln>
              <a:solidFill>
                <a:srgbClr val="FFA15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320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I'm  </a:t>
              </a:r>
              <a:r>
                <a:rPr lang="en-US" sz="3200">
                  <a:solidFill>
                    <a:srgbClr val="CC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___________</a:t>
              </a:r>
              <a:r>
                <a:rPr lang="en-US" sz="320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pic>
          <p:nvPicPr>
            <p:cNvPr id="20" name="Picture 10" descr="https://s.sachmem.vn/public/temp/bubble-chat-right-top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1000402">
              <a:off x="1645060" y="1780737"/>
              <a:ext cx="292336" cy="195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Picture 20" descr="https://s.sachmem.vn/public/images/v2/TA4T1SHS/U2-L2-2-a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990"/>
          <a:stretch/>
        </p:blipFill>
        <p:spPr bwMode="auto">
          <a:xfrm>
            <a:off x="1113576" y="3636460"/>
            <a:ext cx="1723759" cy="187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https://s.sachmem.vn/public/images/v2/TA4T1SHS/U2-L2-2-b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592"/>
          <a:stretch/>
        </p:blipFill>
        <p:spPr bwMode="auto">
          <a:xfrm>
            <a:off x="3929204" y="3636460"/>
            <a:ext cx="1903008" cy="187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https://s.sachmem.vn/public/images/v2/TA4T1SHS/U2-L2-2-c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262"/>
          <a:stretch/>
        </p:blipFill>
        <p:spPr bwMode="auto">
          <a:xfrm>
            <a:off x="6880633" y="3636460"/>
            <a:ext cx="1782889" cy="187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s://s.sachmem.vn/public/images/v2/TA4T1SHS/U2-L2-2-d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474"/>
          <a:stretch/>
        </p:blipFill>
        <p:spPr bwMode="auto">
          <a:xfrm>
            <a:off x="9786795" y="3636460"/>
            <a:ext cx="1649321" cy="187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7" descr="https://s.sachmem.vn/public/characters/Mai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9320931" y="523674"/>
            <a:ext cx="810132" cy="810132"/>
          </a:xfrm>
          <a:prstGeom prst="ellipse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ounded Rectangle 25"/>
          <p:cNvSpPr/>
          <p:nvPr/>
        </p:nvSpPr>
        <p:spPr>
          <a:xfrm>
            <a:off x="703160" y="5636750"/>
            <a:ext cx="2479390" cy="5788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Vietnamese</a:t>
            </a:r>
          </a:p>
        </p:txBody>
      </p:sp>
    </p:spTree>
    <p:extLst>
      <p:ext uri="{BB962C8B-B14F-4D97-AF65-F5344CB8AC3E}">
        <p14:creationId xmlns:p14="http://schemas.microsoft.com/office/powerpoint/2010/main" xmlns="" val="43105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" descr="https://s.sachmem.vn/public/images/TA4T1SHS/U3-L1-3-3-yxrplzjagnwzeaa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3357" y="4420287"/>
            <a:ext cx="1945235" cy="177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91081" y="530532"/>
            <a:ext cx="15392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Unit 3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2997" y="1149733"/>
            <a:ext cx="2348168" cy="1834506"/>
          </a:xfrm>
          <a:prstGeom prst="rect">
            <a:avLst/>
          </a:prstGeom>
        </p:spPr>
      </p:pic>
      <p:cxnSp>
        <p:nvCxnSpPr>
          <p:cNvPr id="7" name="Straight Arrow Connector 6"/>
          <p:cNvCxnSpPr>
            <a:stCxn id="15" idx="2"/>
          </p:cNvCxnSpPr>
          <p:nvPr/>
        </p:nvCxnSpPr>
        <p:spPr>
          <a:xfrm flipH="1">
            <a:off x="1991762" y="2254602"/>
            <a:ext cx="3390345" cy="16076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15" idx="2"/>
          </p:cNvCxnSpPr>
          <p:nvPr/>
        </p:nvCxnSpPr>
        <p:spPr>
          <a:xfrm flipH="1">
            <a:off x="3096285" y="2254602"/>
            <a:ext cx="2285822" cy="22805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15" idx="2"/>
          </p:cNvCxnSpPr>
          <p:nvPr/>
        </p:nvCxnSpPr>
        <p:spPr>
          <a:xfrm flipH="1">
            <a:off x="4590734" y="2254602"/>
            <a:ext cx="791373" cy="21656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5" idx="2"/>
          </p:cNvCxnSpPr>
          <p:nvPr/>
        </p:nvCxnSpPr>
        <p:spPr>
          <a:xfrm>
            <a:off x="5382107" y="2254602"/>
            <a:ext cx="617052" cy="22159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4590734" y="796212"/>
            <a:ext cx="4695768" cy="646986"/>
            <a:chOff x="1677997" y="767956"/>
            <a:chExt cx="7563291" cy="646986"/>
          </a:xfrm>
        </p:grpSpPr>
        <p:sp>
          <p:nvSpPr>
            <p:cNvPr id="12" name="Rounded Rectangle 11"/>
            <p:cNvSpPr/>
            <p:nvPr/>
          </p:nvSpPr>
          <p:spPr>
            <a:xfrm>
              <a:off x="1677997" y="767956"/>
              <a:ext cx="7280348" cy="646986"/>
            </a:xfrm>
            <a:prstGeom prst="roundRect">
              <a:avLst/>
            </a:prstGeom>
            <a:ln>
              <a:solidFill>
                <a:srgbClr val="FFA15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3200" b="1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What day is it today?</a:t>
              </a:r>
              <a:endParaRPr lang="en-US" sz="32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Picture 10" descr="https://s.sachmem.vn/public/temp/bubble-chat-right-top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8953265" y="1117633"/>
              <a:ext cx="288023" cy="193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3475240" y="1607616"/>
            <a:ext cx="4120086" cy="646986"/>
            <a:chOff x="3812191" y="1620931"/>
            <a:chExt cx="4120086" cy="646986"/>
          </a:xfrm>
        </p:grpSpPr>
        <p:sp>
          <p:nvSpPr>
            <p:cNvPr id="15" name="Rounded Rectangle 14"/>
            <p:cNvSpPr/>
            <p:nvPr/>
          </p:nvSpPr>
          <p:spPr>
            <a:xfrm>
              <a:off x="3812191" y="1620931"/>
              <a:ext cx="3813733" cy="646986"/>
            </a:xfrm>
            <a:prstGeom prst="roundRect">
              <a:avLst/>
            </a:prstGeom>
            <a:ln>
              <a:solidFill>
                <a:srgbClr val="FFA15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3200" b="1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It’s ___________.</a:t>
              </a: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5"/>
            <a:srcRect l="7459"/>
            <a:stretch/>
          </p:blipFill>
          <p:spPr>
            <a:xfrm>
              <a:off x="7627620" y="1776845"/>
              <a:ext cx="304657" cy="249958"/>
            </a:xfrm>
            <a:prstGeom prst="rect">
              <a:avLst/>
            </a:prstGeom>
          </p:spPr>
        </p:pic>
      </p:grpSp>
      <p:cxnSp>
        <p:nvCxnSpPr>
          <p:cNvPr id="20" name="Straight Arrow Connector 19"/>
          <p:cNvCxnSpPr>
            <a:stCxn id="15" idx="2"/>
          </p:cNvCxnSpPr>
          <p:nvPr/>
        </p:nvCxnSpPr>
        <p:spPr>
          <a:xfrm>
            <a:off x="5382107" y="2254602"/>
            <a:ext cx="2204529" cy="22805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2"/>
          </p:cNvCxnSpPr>
          <p:nvPr/>
        </p:nvCxnSpPr>
        <p:spPr>
          <a:xfrm>
            <a:off x="5382107" y="2254602"/>
            <a:ext cx="3904395" cy="21733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5" idx="2"/>
          </p:cNvCxnSpPr>
          <p:nvPr/>
        </p:nvCxnSpPr>
        <p:spPr>
          <a:xfrm>
            <a:off x="5382107" y="2254602"/>
            <a:ext cx="4685346" cy="11758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1" descr="https://s.sachmem.vn/public/images/TA4T1SHS/U3-L1-3-1-uvrclhpuilpqktwo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306" t="4796" r="17860" b="8029"/>
          <a:stretch/>
        </p:blipFill>
        <p:spPr bwMode="auto">
          <a:xfrm>
            <a:off x="552260" y="3413156"/>
            <a:ext cx="1376127" cy="144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https://s.sachmem.vn/public/images/TA4T1SHS/U3-L1-3-5-hhigixuwizmcrlxm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62" b="5084"/>
          <a:stretch/>
        </p:blipFill>
        <p:spPr bwMode="auto">
          <a:xfrm>
            <a:off x="5512258" y="4478262"/>
            <a:ext cx="1622853" cy="168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https://s.sachmem.vn/public/images/TA4T1SHS/U3-L1-3-8-lfihvuozvikbrmxs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376" t="5274" r="12579" b="2962"/>
          <a:stretch/>
        </p:blipFill>
        <p:spPr bwMode="auto">
          <a:xfrm>
            <a:off x="7236394" y="4535160"/>
            <a:ext cx="1502876" cy="156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 descr="https://s.sachmem.vn/public/images/TA4T1SHS/U3-L1-3-9-phapadbaeegtzcac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600" t="2948" r="11534" b="5590"/>
          <a:stretch/>
        </p:blipFill>
        <p:spPr bwMode="auto">
          <a:xfrm>
            <a:off x="3843823" y="4507999"/>
            <a:ext cx="1493822" cy="162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0"/>
          <a:srcRect l="2132" b="20861"/>
          <a:stretch/>
        </p:blipFill>
        <p:spPr>
          <a:xfrm>
            <a:off x="10212308" y="3070972"/>
            <a:ext cx="1485665" cy="1582510"/>
          </a:xfrm>
          <a:prstGeom prst="rect">
            <a:avLst/>
          </a:prstGeom>
        </p:spPr>
      </p:pic>
      <p:pic>
        <p:nvPicPr>
          <p:cNvPr id="26" name="Picture 8" descr="https://s.sachmem.vn/public/images/TA4T1SHS/U3-L1-3-7-clzfufzgyoreswea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310" t="7154" r="11745" b="5298"/>
          <a:stretch/>
        </p:blipFill>
        <p:spPr bwMode="auto">
          <a:xfrm>
            <a:off x="8863343" y="4478398"/>
            <a:ext cx="1463582" cy="155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6301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91081" y="530532"/>
            <a:ext cx="15392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Unit 3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5" name="Picture 2" descr="https://s.sachmem.vn/public/images/v2/TA4T1SHS/U3-L2-2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285" y="1687599"/>
            <a:ext cx="10970255" cy="462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 flipH="1">
            <a:off x="2223664" y="1010313"/>
            <a:ext cx="6826491" cy="646986"/>
            <a:chOff x="2419109" y="767956"/>
            <a:chExt cx="6826491" cy="646986"/>
          </a:xfrm>
        </p:grpSpPr>
        <p:sp>
          <p:nvSpPr>
            <p:cNvPr id="7" name="Rounded Rectangle 6"/>
            <p:cNvSpPr/>
            <p:nvPr/>
          </p:nvSpPr>
          <p:spPr>
            <a:xfrm>
              <a:off x="2419109" y="767956"/>
              <a:ext cx="6539235" cy="646986"/>
            </a:xfrm>
            <a:prstGeom prst="roundRect">
              <a:avLst/>
            </a:prstGeom>
            <a:ln>
              <a:solidFill>
                <a:srgbClr val="FFA15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320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What do you do on </a:t>
              </a:r>
              <a:r>
                <a:rPr lang="en-US"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________ </a:t>
              </a:r>
              <a:r>
                <a:rPr lang="en-US" sz="320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pic>
          <p:nvPicPr>
            <p:cNvPr id="8" name="Picture 10" descr="https://s.sachmem.vn/public/temp/bubble-chat-right-top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8953264" y="1133751"/>
              <a:ext cx="292336" cy="195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 flipH="1">
            <a:off x="3630440" y="2037669"/>
            <a:ext cx="6104240" cy="1191816"/>
            <a:chOff x="1645060" y="1555193"/>
            <a:chExt cx="7559183" cy="1191816"/>
          </a:xfrm>
        </p:grpSpPr>
        <p:sp>
          <p:nvSpPr>
            <p:cNvPr id="10" name="Rounded Rectangle 9"/>
            <p:cNvSpPr/>
            <p:nvPr/>
          </p:nvSpPr>
          <p:spPr>
            <a:xfrm>
              <a:off x="1931035" y="1555193"/>
              <a:ext cx="7273208" cy="1191816"/>
            </a:xfrm>
            <a:prstGeom prst="roundRect">
              <a:avLst/>
            </a:prstGeom>
            <a:ln>
              <a:solidFill>
                <a:srgbClr val="FFA15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320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  ________in the morning and _________in the afternoon.</a:t>
              </a:r>
            </a:p>
          </p:txBody>
        </p:sp>
        <p:pic>
          <p:nvPicPr>
            <p:cNvPr id="11" name="Picture 10" descr="https://s.sachmem.vn/public/temp/bubble-chat-right-top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1000402">
              <a:off x="1645060" y="1780737"/>
              <a:ext cx="292336" cy="195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53449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91081" y="530532"/>
            <a:ext cx="15392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Unit 4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68080" y="2077271"/>
            <a:ext cx="10927836" cy="3846740"/>
            <a:chOff x="-6017846" y="525068"/>
            <a:chExt cx="19119167" cy="6730193"/>
          </a:xfrm>
        </p:grpSpPr>
        <p:pic>
          <p:nvPicPr>
            <p:cNvPr id="6" name="Picture 1" descr="https://s.sachmem.vn/public/images/v2/TA4T1SHS/U4-L1-2-a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017846" y="1122986"/>
              <a:ext cx="2714625" cy="381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https://s.sachmem.vn/public/images/v2/TA4T1SHS/U4-L1-2-b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95993" y="3027985"/>
              <a:ext cx="2714625" cy="381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3" descr="https://s.sachmem.vn/public/images/v2/TA4T1SHS/U4-L1-2-c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548" y="3377643"/>
              <a:ext cx="2714625" cy="38099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https://s.sachmem.vn/public/images/v2/TA4T1SHS/U4-L1-2-d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6462" y="3445263"/>
              <a:ext cx="2714625" cy="38099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5" descr="https://s.sachmem.vn/public/images/v2/TA4T1SHS/U4-L1-2-e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7637" y="2752251"/>
              <a:ext cx="2714625" cy="38099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 descr="https://s.sachmem.vn/public/images/v2/TA4T1SHS/U4-L1-2-f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86696" y="525068"/>
              <a:ext cx="2714625" cy="38099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2" name="Straight Arrow Connector 11"/>
          <p:cNvCxnSpPr>
            <a:stCxn id="23" idx="2"/>
          </p:cNvCxnSpPr>
          <p:nvPr/>
        </p:nvCxnSpPr>
        <p:spPr>
          <a:xfrm flipH="1">
            <a:off x="2453998" y="2254602"/>
            <a:ext cx="2742722" cy="7714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23" idx="2"/>
          </p:cNvCxnSpPr>
          <p:nvPr/>
        </p:nvCxnSpPr>
        <p:spPr>
          <a:xfrm flipH="1">
            <a:off x="3791936" y="2254602"/>
            <a:ext cx="1404784" cy="14143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23" idx="2"/>
            <a:endCxn id="8" idx="0"/>
          </p:cNvCxnSpPr>
          <p:nvPr/>
        </p:nvCxnSpPr>
        <p:spPr>
          <a:xfrm>
            <a:off x="5196720" y="2254602"/>
            <a:ext cx="48257" cy="1453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23" idx="2"/>
          </p:cNvCxnSpPr>
          <p:nvPr/>
        </p:nvCxnSpPr>
        <p:spPr>
          <a:xfrm>
            <a:off x="5196720" y="2254602"/>
            <a:ext cx="1854266" cy="14406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 flipH="1">
            <a:off x="4583575" y="796212"/>
            <a:ext cx="4702927" cy="646986"/>
            <a:chOff x="1666466" y="767956"/>
            <a:chExt cx="7574822" cy="646986"/>
          </a:xfrm>
        </p:grpSpPr>
        <p:sp>
          <p:nvSpPr>
            <p:cNvPr id="20" name="Rounded Rectangle 19"/>
            <p:cNvSpPr/>
            <p:nvPr/>
          </p:nvSpPr>
          <p:spPr>
            <a:xfrm>
              <a:off x="1666466" y="767956"/>
              <a:ext cx="7291879" cy="646986"/>
            </a:xfrm>
            <a:prstGeom prst="roundRect">
              <a:avLst/>
            </a:prstGeom>
            <a:ln>
              <a:solidFill>
                <a:srgbClr val="FFA15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320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What is the date today?</a:t>
              </a:r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1" name="Picture 10" descr="https://s.sachmem.vn/public/temp/bubble-chat-right-top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8953265" y="932440"/>
              <a:ext cx="288023" cy="193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21"/>
          <p:cNvGrpSpPr/>
          <p:nvPr/>
        </p:nvGrpSpPr>
        <p:grpSpPr>
          <a:xfrm>
            <a:off x="2900684" y="1607616"/>
            <a:ext cx="4898424" cy="646986"/>
            <a:chOff x="3033853" y="1620931"/>
            <a:chExt cx="4898424" cy="646986"/>
          </a:xfrm>
        </p:grpSpPr>
        <p:sp>
          <p:nvSpPr>
            <p:cNvPr id="23" name="Rounded Rectangle 22"/>
            <p:cNvSpPr/>
            <p:nvPr/>
          </p:nvSpPr>
          <p:spPr>
            <a:xfrm>
              <a:off x="3033853" y="1620931"/>
              <a:ext cx="4592072" cy="646986"/>
            </a:xfrm>
            <a:prstGeom prst="roundRect">
              <a:avLst/>
            </a:prstGeom>
            <a:ln>
              <a:solidFill>
                <a:srgbClr val="FFA15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320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It’s the </a:t>
              </a:r>
              <a:r>
                <a:rPr lang="en-US" sz="3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____</a:t>
              </a:r>
              <a:r>
                <a:rPr lang="en-US" sz="320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of </a:t>
              </a:r>
              <a:r>
                <a:rPr lang="en-US" sz="32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_____</a:t>
              </a:r>
              <a:r>
                <a:rPr lang="en-US" sz="320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9"/>
            <a:srcRect l="7459"/>
            <a:stretch/>
          </p:blipFill>
          <p:spPr>
            <a:xfrm>
              <a:off x="7627620" y="1776845"/>
              <a:ext cx="304657" cy="249958"/>
            </a:xfrm>
            <a:prstGeom prst="rect">
              <a:avLst/>
            </a:prstGeom>
          </p:spPr>
        </p:pic>
      </p:grpSp>
      <p:cxnSp>
        <p:nvCxnSpPr>
          <p:cNvPr id="25" name="Straight Arrow Connector 24"/>
          <p:cNvCxnSpPr>
            <a:stCxn id="23" idx="2"/>
          </p:cNvCxnSpPr>
          <p:nvPr/>
        </p:nvCxnSpPr>
        <p:spPr>
          <a:xfrm>
            <a:off x="5196720" y="2254602"/>
            <a:ext cx="2996514" cy="1095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3" idx="2"/>
          </p:cNvCxnSpPr>
          <p:nvPr/>
        </p:nvCxnSpPr>
        <p:spPr>
          <a:xfrm>
            <a:off x="5196720" y="2254602"/>
            <a:ext cx="4798227" cy="7071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8" descr="https://s.sachmem.vn/public/characters/Akiko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799108" y="1607616"/>
            <a:ext cx="740961" cy="740961"/>
          </a:xfrm>
          <a:prstGeom prst="ellipse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 descr="https://s.sachmem.vn/public/characters/Nam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28224" y="784446"/>
            <a:ext cx="740961" cy="740961"/>
          </a:xfrm>
          <a:prstGeom prst="ellipse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962048" y="4538841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569145" y="5529685"/>
            <a:ext cx="1261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754631" y="5760517"/>
            <a:ext cx="867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406245" y="5795544"/>
            <a:ext cx="1705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fourteenth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169588" y="5326013"/>
            <a:ext cx="2401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twenty-second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191389" y="4124636"/>
            <a:ext cx="1638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thirty-first</a:t>
            </a:r>
          </a:p>
        </p:txBody>
      </p:sp>
    </p:spTree>
    <p:extLst>
      <p:ext uri="{BB962C8B-B14F-4D97-AF65-F5344CB8AC3E}">
        <p14:creationId xmlns:p14="http://schemas.microsoft.com/office/powerpoint/2010/main" xmlns="" val="409307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91081" y="530532"/>
            <a:ext cx="15392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Unit 4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64820" y="2880410"/>
            <a:ext cx="11262360" cy="2763656"/>
            <a:chOff x="-2515391" y="2037669"/>
            <a:chExt cx="14355223" cy="3522611"/>
          </a:xfrm>
        </p:grpSpPr>
        <p:pic>
          <p:nvPicPr>
            <p:cNvPr id="6" name="Picture 1" descr="https://s.sachmem.vn/public/images/TA4T1SHS/U4-L2-2-2-kmgxnjtlptymeded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15391" y="2037669"/>
              <a:ext cx="2267080" cy="2381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https://s.sachmem.vn/public/images/TA4T1SHS/U4-L2-2-3-jqrbysljfdnzlhok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5854" y="2753446"/>
              <a:ext cx="2264699" cy="2381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3" descr="https://s.sachmem.vn/public/images/TA4T1SHS/U4-L2-2-4-vtwpipsokllvrttb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1581" y="3178893"/>
              <a:ext cx="2264699" cy="2381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https://s.sachmem.vn/public/images/TA4T1SHS/U4-L2-2-5-amxuapyfmobvxkyo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8734" y="3178893"/>
              <a:ext cx="2264699" cy="2381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5" descr="https://s.sachmem.vn/public/images/TA4T1SHS/U4-L2-2-6-hleipbhkfyqkdzqb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7386" y="2851264"/>
              <a:ext cx="2264699" cy="2381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 descr="https://s.sachmem.vn/public/images/TA4T1SHS/U4-L2-2-7-svcainyxemzzlysn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2752" y="2291370"/>
              <a:ext cx="2267080" cy="2381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 flipH="1">
            <a:off x="4709415" y="433239"/>
            <a:ext cx="4702927" cy="646986"/>
            <a:chOff x="1666466" y="767956"/>
            <a:chExt cx="7574822" cy="646986"/>
          </a:xfrm>
        </p:grpSpPr>
        <p:sp>
          <p:nvSpPr>
            <p:cNvPr id="13" name="Rounded Rectangle 12"/>
            <p:cNvSpPr/>
            <p:nvPr/>
          </p:nvSpPr>
          <p:spPr>
            <a:xfrm>
              <a:off x="1666466" y="767956"/>
              <a:ext cx="7291879" cy="646986"/>
            </a:xfrm>
            <a:prstGeom prst="roundRect">
              <a:avLst/>
            </a:prstGeom>
            <a:ln>
              <a:solidFill>
                <a:srgbClr val="FFA15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320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When’s your birthday?</a:t>
              </a:r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" name="Picture 10" descr="https://s.sachmem.vn/public/temp/bubble-chat-right-top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8953265" y="932440"/>
              <a:ext cx="288023" cy="193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2519680" y="1244643"/>
            <a:ext cx="5405268" cy="646986"/>
            <a:chOff x="2527009" y="1620931"/>
            <a:chExt cx="5405268" cy="646986"/>
          </a:xfrm>
        </p:grpSpPr>
        <p:sp>
          <p:nvSpPr>
            <p:cNvPr id="18" name="Rounded Rectangle 17"/>
            <p:cNvSpPr/>
            <p:nvPr/>
          </p:nvSpPr>
          <p:spPr>
            <a:xfrm>
              <a:off x="2527009" y="1620931"/>
              <a:ext cx="5098916" cy="646986"/>
            </a:xfrm>
            <a:prstGeom prst="roundRect">
              <a:avLst/>
            </a:prstGeom>
            <a:ln>
              <a:solidFill>
                <a:srgbClr val="FFA15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320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It’s </a:t>
              </a:r>
              <a:r>
                <a:rPr lang="en-US" sz="3200" b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</a:t>
              </a:r>
              <a:r>
                <a:rPr lang="en-US" sz="320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the </a:t>
              </a:r>
              <a:r>
                <a:rPr lang="en-US" sz="3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____</a:t>
              </a:r>
              <a:r>
                <a:rPr lang="en-US" sz="320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of </a:t>
              </a:r>
              <a:r>
                <a:rPr lang="en-US" sz="320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_____</a:t>
              </a:r>
              <a:r>
                <a:rPr lang="en-US" sz="320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9"/>
            <a:srcRect l="7459"/>
            <a:stretch/>
          </p:blipFill>
          <p:spPr>
            <a:xfrm>
              <a:off x="7627620" y="1776845"/>
              <a:ext cx="304657" cy="249958"/>
            </a:xfrm>
            <a:prstGeom prst="rect">
              <a:avLst/>
            </a:prstGeom>
          </p:spPr>
        </p:pic>
      </p:grpSp>
      <p:pic>
        <p:nvPicPr>
          <p:cNvPr id="21" name="Picture 8" descr="https://s.sachmem.vn/public/characters/Akiko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924948" y="1244643"/>
            <a:ext cx="740961" cy="740961"/>
          </a:xfrm>
          <a:prstGeom prst="ellipse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https://s.sachmem.vn/public/characters/Nam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4064" y="421473"/>
            <a:ext cx="740961" cy="740961"/>
          </a:xfrm>
          <a:prstGeom prst="ellipse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464021" y="5093067"/>
            <a:ext cx="1451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January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48467" y="4709911"/>
            <a:ext cx="6671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317723" y="5661759"/>
            <a:ext cx="1502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456910" y="5278603"/>
            <a:ext cx="1208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twelveth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532717" y="5930536"/>
            <a:ext cx="109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344892" y="5547380"/>
            <a:ext cx="1452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fourteenth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513775" y="5924632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294693" y="5541476"/>
            <a:ext cx="1308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twentieth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693421" y="5693723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382166" y="5310567"/>
            <a:ext cx="13917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thirty-first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517509" y="5310282"/>
            <a:ext cx="902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050764" y="4927126"/>
            <a:ext cx="1821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twenty-fourth</a:t>
            </a:r>
          </a:p>
        </p:txBody>
      </p:sp>
      <p:cxnSp>
        <p:nvCxnSpPr>
          <p:cNvPr id="35" name="Straight Arrow Connector 34"/>
          <p:cNvCxnSpPr>
            <a:stCxn id="18" idx="2"/>
          </p:cNvCxnSpPr>
          <p:nvPr/>
        </p:nvCxnSpPr>
        <p:spPr>
          <a:xfrm flipH="1">
            <a:off x="2068082" y="1891629"/>
            <a:ext cx="3001056" cy="13215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8" idx="2"/>
          </p:cNvCxnSpPr>
          <p:nvPr/>
        </p:nvCxnSpPr>
        <p:spPr>
          <a:xfrm flipH="1">
            <a:off x="3478138" y="1891629"/>
            <a:ext cx="1591000" cy="16270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8" idx="2"/>
            <a:endCxn id="8" idx="0"/>
          </p:cNvCxnSpPr>
          <p:nvPr/>
        </p:nvCxnSpPr>
        <p:spPr>
          <a:xfrm>
            <a:off x="5069138" y="1891629"/>
            <a:ext cx="71056" cy="18841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8" idx="2"/>
          </p:cNvCxnSpPr>
          <p:nvPr/>
        </p:nvCxnSpPr>
        <p:spPr>
          <a:xfrm>
            <a:off x="5069138" y="1891629"/>
            <a:ext cx="1835864" cy="20907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8" idx="2"/>
          </p:cNvCxnSpPr>
          <p:nvPr/>
        </p:nvCxnSpPr>
        <p:spPr>
          <a:xfrm>
            <a:off x="5069138" y="1891629"/>
            <a:ext cx="3624283" cy="19881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8" idx="2"/>
          </p:cNvCxnSpPr>
          <p:nvPr/>
        </p:nvCxnSpPr>
        <p:spPr>
          <a:xfrm>
            <a:off x="5069138" y="1891629"/>
            <a:ext cx="5578922" cy="14326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3128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91081" y="530532"/>
            <a:ext cx="15392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Unit 5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 flipH="1">
            <a:off x="4640668" y="536166"/>
            <a:ext cx="3914052" cy="646986"/>
            <a:chOff x="2937076" y="767956"/>
            <a:chExt cx="6304212" cy="646986"/>
          </a:xfrm>
        </p:grpSpPr>
        <p:sp>
          <p:nvSpPr>
            <p:cNvPr id="11" name="Rounded Rectangle 10"/>
            <p:cNvSpPr/>
            <p:nvPr/>
          </p:nvSpPr>
          <p:spPr>
            <a:xfrm>
              <a:off x="2937076" y="767956"/>
              <a:ext cx="6021268" cy="646986"/>
            </a:xfrm>
            <a:prstGeom prst="roundRect">
              <a:avLst/>
            </a:prstGeom>
            <a:ln>
              <a:solidFill>
                <a:srgbClr val="FFA15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320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What can you do?</a:t>
              </a:r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Picture 10" descr="https://s.sachmem.vn/public/temp/bubble-chat-right-top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8953265" y="932440"/>
              <a:ext cx="288023" cy="193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3785317" y="1347570"/>
            <a:ext cx="4070884" cy="646986"/>
            <a:chOff x="3861393" y="1620931"/>
            <a:chExt cx="4070884" cy="646986"/>
          </a:xfrm>
        </p:grpSpPr>
        <p:sp>
          <p:nvSpPr>
            <p:cNvPr id="14" name="Rounded Rectangle 13"/>
            <p:cNvSpPr/>
            <p:nvPr/>
          </p:nvSpPr>
          <p:spPr>
            <a:xfrm>
              <a:off x="3861393" y="1620931"/>
              <a:ext cx="3764532" cy="646986"/>
            </a:xfrm>
            <a:prstGeom prst="roundRect">
              <a:avLst/>
            </a:prstGeom>
            <a:ln>
              <a:solidFill>
                <a:srgbClr val="FFA15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320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 can </a:t>
              </a:r>
              <a:r>
                <a:rPr lang="en-US" sz="3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__________</a:t>
              </a:r>
              <a:r>
                <a:rPr lang="en-US" sz="320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/>
            <a:srcRect l="7459"/>
            <a:stretch/>
          </p:blipFill>
          <p:spPr>
            <a:xfrm>
              <a:off x="7627620" y="1776845"/>
              <a:ext cx="304657" cy="249958"/>
            </a:xfrm>
            <a:prstGeom prst="rect">
              <a:avLst/>
            </a:prstGeom>
          </p:spPr>
        </p:pic>
      </p:grpSp>
      <p:pic>
        <p:nvPicPr>
          <p:cNvPr id="18" name="Picture 10" descr="https://s.sachmem.vn/public/characters/Na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5317" y="524400"/>
            <a:ext cx="740961" cy="740961"/>
          </a:xfrm>
          <a:prstGeom prst="ellipse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7954341" y="1286885"/>
            <a:ext cx="683156" cy="6831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</p:pic>
      <p:cxnSp>
        <p:nvCxnSpPr>
          <p:cNvPr id="21" name="Straight Arrow Connector 20"/>
          <p:cNvCxnSpPr/>
          <p:nvPr/>
        </p:nvCxnSpPr>
        <p:spPr>
          <a:xfrm flipH="1">
            <a:off x="1783400" y="1991178"/>
            <a:ext cx="3857414" cy="1488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4" idx="2"/>
            <a:endCxn id="29" idx="0"/>
          </p:cNvCxnSpPr>
          <p:nvPr/>
        </p:nvCxnSpPr>
        <p:spPr>
          <a:xfrm flipH="1">
            <a:off x="3971284" y="1994556"/>
            <a:ext cx="1696299" cy="210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4" idx="2"/>
            <a:endCxn id="34" idx="0"/>
          </p:cNvCxnSpPr>
          <p:nvPr/>
        </p:nvCxnSpPr>
        <p:spPr>
          <a:xfrm>
            <a:off x="5667583" y="1994556"/>
            <a:ext cx="2365538" cy="26886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4" idx="2"/>
          </p:cNvCxnSpPr>
          <p:nvPr/>
        </p:nvCxnSpPr>
        <p:spPr>
          <a:xfrm>
            <a:off x="5667583" y="1994556"/>
            <a:ext cx="3521684" cy="210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3" descr="https://s.sachmem.vn/public/images/TA4T1SHS/U5-L1-2-5-veuqjvcaefqjcipq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9178" y="4098956"/>
            <a:ext cx="1044211" cy="104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7" descr="https://s.sachmem.vn/public/images/TA4T1SHS/U5-L1-3-6-ajmjmlekubqaqxgj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3853" y="4528965"/>
            <a:ext cx="1338735" cy="104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https://s.sachmem.vn/public/images/TA4T1SHS/U5-L1-3-7-zctcdyqcemlxqopq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64433" y="4102130"/>
            <a:ext cx="1340162" cy="104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9" cstate="print"/>
          <a:srcRect l="50293" t="4210" r="3271" b="2286"/>
          <a:stretch/>
        </p:blipFill>
        <p:spPr>
          <a:xfrm>
            <a:off x="10485771" y="3063865"/>
            <a:ext cx="786565" cy="971296"/>
          </a:xfrm>
          <a:prstGeom prst="rect">
            <a:avLst/>
          </a:prstGeom>
        </p:spPr>
      </p:pic>
      <p:pic>
        <p:nvPicPr>
          <p:cNvPr id="33" name="Picture 1" descr="https://s.sachmem.vn/public/images/TA4T1SHS/U5-L1-2-3-actpjxzlbvzsbpnk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133" y="3535021"/>
            <a:ext cx="1064166" cy="97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https://s.sachmem.vn/public/images/TA4T1SHS/U5-L1-4-3-xssxghnvpmcdltmz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4050" y="4683195"/>
            <a:ext cx="1418141" cy="97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" descr="https://s.sachmem.vn/public/images/TA4T1SHS/U5-L1-3-1-qcqnoyczqxlomfwb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8048" y="4888438"/>
            <a:ext cx="1245253" cy="97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592500" y="4506317"/>
            <a:ext cx="904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skip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617777" y="5753618"/>
            <a:ext cx="10230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draw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420915" y="5702317"/>
            <a:ext cx="1082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swim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0300828" y="4007084"/>
            <a:ext cx="1225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dance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159898" y="5633505"/>
            <a:ext cx="19623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ride a bike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376093" y="5100676"/>
            <a:ext cx="1024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cook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124478" y="5211300"/>
            <a:ext cx="92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918850" y="5168843"/>
            <a:ext cx="1106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skate</a:t>
            </a: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992184" y="4181314"/>
            <a:ext cx="1188240" cy="1034151"/>
          </a:xfrm>
          <a:prstGeom prst="rect">
            <a:avLst/>
          </a:prstGeom>
        </p:spPr>
      </p:pic>
      <p:cxnSp>
        <p:nvCxnSpPr>
          <p:cNvPr id="49" name="Straight Arrow Connector 48"/>
          <p:cNvCxnSpPr>
            <a:stCxn id="14" idx="2"/>
            <a:endCxn id="30" idx="0"/>
          </p:cNvCxnSpPr>
          <p:nvPr/>
        </p:nvCxnSpPr>
        <p:spPr>
          <a:xfrm flipH="1">
            <a:off x="2373221" y="1994556"/>
            <a:ext cx="3294362" cy="25344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14" idx="2"/>
            <a:endCxn id="35" idx="0"/>
          </p:cNvCxnSpPr>
          <p:nvPr/>
        </p:nvCxnSpPr>
        <p:spPr>
          <a:xfrm flipH="1">
            <a:off x="5200675" y="1994556"/>
            <a:ext cx="466908" cy="28938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14" idx="2"/>
            <a:endCxn id="46" idx="0"/>
          </p:cNvCxnSpPr>
          <p:nvPr/>
        </p:nvCxnSpPr>
        <p:spPr>
          <a:xfrm>
            <a:off x="5667583" y="1994556"/>
            <a:ext cx="918721" cy="21867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14" idx="2"/>
            <a:endCxn id="32" idx="1"/>
          </p:cNvCxnSpPr>
          <p:nvPr/>
        </p:nvCxnSpPr>
        <p:spPr>
          <a:xfrm>
            <a:off x="5667583" y="1994556"/>
            <a:ext cx="4818188" cy="15549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4022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1015</TotalTime>
  <Words>334</Words>
  <Application>Microsoft Office PowerPoint</Application>
  <PresentationFormat>Custom</PresentationFormat>
  <Paragraphs>142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Cooper Black</vt:lpstr>
      <vt:lpstr>Algerian</vt:lpstr>
      <vt:lpstr>Times New Roman</vt:lpstr>
      <vt:lpstr>Arial Unicode MS</vt:lpstr>
      <vt:lpstr>Arial Black</vt:lpstr>
      <vt:lpstr>.VnArial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minhtuan6990@gmail.com / 01686898975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116</cp:revision>
  <dcterms:created xsi:type="dcterms:W3CDTF">2020-10-16T03:36:25Z</dcterms:created>
  <dcterms:modified xsi:type="dcterms:W3CDTF">2022-09-29T19:16:26Z</dcterms:modified>
</cp:coreProperties>
</file>