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67" r:id="rId4"/>
    <p:sldId id="268" r:id="rId5"/>
    <p:sldId id="412" r:id="rId6"/>
    <p:sldId id="413" r:id="rId7"/>
    <p:sldId id="426" r:id="rId8"/>
    <p:sldId id="427" r:id="rId9"/>
    <p:sldId id="428" r:id="rId10"/>
    <p:sldId id="429" r:id="rId11"/>
    <p:sldId id="430" r:id="rId12"/>
    <p:sldId id="431" r:id="rId13"/>
    <p:sldId id="432" r:id="rId14"/>
    <p:sldId id="419" r:id="rId15"/>
    <p:sldId id="433" r:id="rId16"/>
    <p:sldId id="270" r:id="rId17"/>
    <p:sldId id="285" r:id="rId18"/>
    <p:sldId id="434" r:id="rId19"/>
    <p:sldId id="289" r:id="rId20"/>
    <p:sldId id="435" r:id="rId21"/>
    <p:sldId id="437" r:id="rId22"/>
    <p:sldId id="438" r:id="rId23"/>
    <p:sldId id="439" r:id="rId24"/>
    <p:sldId id="440" r:id="rId25"/>
    <p:sldId id="436" r:id="rId26"/>
    <p:sldId id="287" r:id="rId27"/>
    <p:sldId id="273" r:id="rId28"/>
    <p:sldId id="338" r:id="rId29"/>
    <p:sldId id="293" r:id="rId30"/>
    <p:sldId id="389" r:id="rId31"/>
    <p:sldId id="387" r:id="rId32"/>
    <p:sldId id="388" r:id="rId33"/>
    <p:sldId id="294" r:id="rId34"/>
    <p:sldId id="295" r:id="rId35"/>
    <p:sldId id="296"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xmlns=""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CC"/>
    <a:srgbClr val="FFCCFF"/>
    <a:srgbClr val="CC00CC"/>
    <a:srgbClr val="CCE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66" d="100"/>
          <a:sy n="66" d="100"/>
        </p:scale>
        <p:origin x="-678"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pPr/>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pPr/>
              <a:t>‹#›</a:t>
            </a:fld>
            <a:endParaRPr lang="en-US"/>
          </a:p>
        </p:txBody>
      </p:sp>
    </p:spTree>
    <p:extLst>
      <p:ext uri="{BB962C8B-B14F-4D97-AF65-F5344CB8AC3E}">
        <p14:creationId xmlns:p14="http://schemas.microsoft.com/office/powerpoint/2010/main" xmlns=""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(clothes) on the board and tell your child to look at them. Ask them to close their eyes and take one card away. When your child opens their eyes, ask them to guess what is missing.</a:t>
            </a:r>
            <a:endParaRPr lang="x-none" dirty="0"/>
          </a:p>
        </p:txBody>
      </p:sp>
      <p:sp>
        <p:nvSpPr>
          <p:cNvPr id="4" name="Slide Number Placeholder 3"/>
          <p:cNvSpPr>
            <a:spLocks noGrp="1"/>
          </p:cNvSpPr>
          <p:nvPr>
            <p:ph type="sldNum" sz="quarter" idx="5"/>
          </p:nvPr>
        </p:nvSpPr>
        <p:spPr/>
        <p:txBody>
          <a:bodyPr/>
          <a:lstStyle/>
          <a:p>
            <a:fld id="{234EA44A-927D-4D59-858E-589BCB488996}" type="slidenum">
              <a:rPr lang="en-US" smtClean="0"/>
              <a:pPr/>
              <a:t>5</a:t>
            </a:fld>
            <a:endParaRPr lang="en-US"/>
          </a:p>
        </p:txBody>
      </p:sp>
    </p:spTree>
    <p:extLst>
      <p:ext uri="{BB962C8B-B14F-4D97-AF65-F5344CB8AC3E}">
        <p14:creationId xmlns:p14="http://schemas.microsoft.com/office/powerpoint/2010/main" xmlns=""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pPr/>
              <a:t>36</a:t>
            </a:fld>
            <a:endParaRPr lang="en-US"/>
          </a:p>
        </p:txBody>
      </p:sp>
    </p:spTree>
    <p:extLst>
      <p:ext uri="{BB962C8B-B14F-4D97-AF65-F5344CB8AC3E}">
        <p14:creationId xmlns:p14="http://schemas.microsoft.com/office/powerpoint/2010/main" xmlns="" val="207031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10997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8906744"/>
      </p:ext>
    </p:extLst>
  </p:cSld>
  <p:clrMapOvr>
    <a:masterClrMapping/>
  </p:clrMapOvr>
  <p:transition spd="med">
    <p:split orient="vert"/>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75624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7548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593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3737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193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pPr/>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pPr/>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pPr/>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pPr/>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pPr/>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pPr/>
              <a:t>‹#›</a:t>
            </a:fld>
            <a:endParaRPr lang="en-US"/>
          </a:p>
        </p:txBody>
      </p:sp>
    </p:spTree>
    <p:extLst>
      <p:ext uri="{BB962C8B-B14F-4D97-AF65-F5344CB8AC3E}">
        <p14:creationId xmlns:p14="http://schemas.microsoft.com/office/powerpoint/2010/main" xmlns=""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pPr/>
              <a:t>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pPr/>
              <a:t>‹#›</a:t>
            </a:fld>
            <a:endParaRPr lang="en-US"/>
          </a:p>
        </p:txBody>
      </p:sp>
      <p:pic>
        <p:nvPicPr>
          <p:cNvPr id="8" name="Picture 7"/>
          <p:cNvPicPr>
            <a:picLocks noChangeAspect="1"/>
          </p:cNvPicPr>
          <p:nvPr userDrawn="1"/>
        </p:nvPicPr>
        <p:blipFill rotWithShape="1">
          <a:blip r:embed="rId22"/>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2"/>
          <a:srcRect l="22657" t="2" b="-3"/>
          <a:stretch/>
        </p:blipFill>
        <p:spPr>
          <a:xfrm rot="10800000">
            <a:off x="-2" y="6479654"/>
            <a:ext cx="10858502" cy="396274"/>
          </a:xfrm>
          <a:prstGeom prst="rect">
            <a:avLst/>
          </a:prstGeom>
        </p:spPr>
      </p:pic>
      <p:sp>
        <p:nvSpPr>
          <p:cNvPr id="10" name="TextBox 9"/>
          <p:cNvSpPr txBox="1"/>
          <p:nvPr userDrawn="1"/>
        </p:nvSpPr>
        <p:spPr>
          <a:xfrm>
            <a:off x="131885" y="0"/>
            <a:ext cx="2453053" cy="369332"/>
          </a:xfrm>
          <a:prstGeom prst="rect">
            <a:avLst/>
          </a:prstGeom>
          <a:noFill/>
        </p:spPr>
        <p:txBody>
          <a:bodyPr wrap="square" rtlCol="0">
            <a:spAutoFit/>
          </a:bodyPr>
          <a:lstStyle/>
          <a:p>
            <a:r>
              <a:rPr lang="en-US" dirty="0">
                <a:solidFill>
                  <a:srgbClr val="FF0000"/>
                </a:solidFill>
              </a:rPr>
              <a:t>Unit </a:t>
            </a:r>
            <a:r>
              <a:rPr lang="en-US" dirty="0" smtClean="0">
                <a:solidFill>
                  <a:srgbClr val="FF0000"/>
                </a:solidFill>
              </a:rPr>
              <a:t>4: Activities</a:t>
            </a:r>
            <a:endParaRPr lang="en-US" dirty="0">
              <a:solidFill>
                <a:srgbClr val="FF0000"/>
              </a:solidFill>
            </a:endParaRPr>
          </a:p>
        </p:txBody>
      </p:sp>
      <p:sp>
        <p:nvSpPr>
          <p:cNvPr id="11" name="TextBox 10"/>
          <p:cNvSpPr txBox="1"/>
          <p:nvPr userDrawn="1"/>
        </p:nvSpPr>
        <p:spPr>
          <a:xfrm>
            <a:off x="10038434" y="-4207"/>
            <a:ext cx="2021681" cy="369332"/>
          </a:xfrm>
          <a:prstGeom prst="rect">
            <a:avLst/>
          </a:prstGeom>
          <a:noFill/>
        </p:spPr>
        <p:txBody>
          <a:bodyPr wrap="square" rtlCol="0">
            <a:spAutoFit/>
          </a:bodyPr>
          <a:lstStyle/>
          <a:p>
            <a:r>
              <a:rPr lang="en-US" dirty="0" smtClean="0">
                <a:solidFill>
                  <a:schemeClr val="bg1"/>
                </a:solidFill>
              </a:rPr>
              <a:t>Review</a:t>
            </a:r>
            <a:r>
              <a:rPr lang="en-US" baseline="0" dirty="0" smtClean="0">
                <a:solidFill>
                  <a:schemeClr val="bg1"/>
                </a:solidFill>
              </a:rPr>
              <a:t> &amp; Practice</a:t>
            </a:r>
            <a:endParaRPr lang="en-US" dirty="0">
              <a:solidFill>
                <a:schemeClr val="bg1"/>
              </a:solidFill>
            </a:endParaRP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3" cstate="print">
            <a:extLst>
              <a:ext uri="{28A0092B-C50C-407E-A947-70E740481C1C}">
                <a14:useLocalDpi xmlns:a14="http://schemas.microsoft.com/office/drawing/2010/main" xmlns=""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xmlns=""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8" r:id="rId17"/>
    <p:sldLayoutId id="2147483694" r:id="rId18"/>
    <p:sldLayoutId id="2147483695" r:id="rId19"/>
    <p:sldLayoutId id="2147483696"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5.xml"/><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media" Target="../media/media1.mp3"/></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portaleinfach.org/tag/barrierefrei/" TargetMode="External"/><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xmlns=""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4: ACTIVITIES</a:t>
            </a:r>
          </a:p>
          <a:p>
            <a:pPr algn="ctr"/>
            <a:r>
              <a:rPr lang="en-US" sz="2500" b="1" dirty="0">
                <a:solidFill>
                  <a:srgbClr val="7030A0"/>
                </a:solidFill>
                <a:latin typeface="Comic Sans MS" panose="030F0702030302020204" pitchFamily="66" charset="0"/>
              </a:rPr>
              <a:t>Review and Practice</a:t>
            </a:r>
          </a:p>
          <a:p>
            <a:pPr algn="ctr"/>
            <a:r>
              <a:rPr lang="en-US" sz="2500">
                <a:solidFill>
                  <a:srgbClr val="7030A0"/>
                </a:solidFill>
                <a:latin typeface="Comic Sans MS" panose="030F0702030302020204" pitchFamily="66" charset="0"/>
              </a:rPr>
              <a:t>Page 60</a:t>
            </a:r>
            <a:endParaRPr lang="en-US" sz="2500" dirty="0">
              <a:solidFill>
                <a:srgbClr val="7030A0"/>
              </a:solidFill>
              <a:latin typeface="Comic Sans MS" panose="030F0702030302020204" pitchFamily="66" charset="0"/>
            </a:endParaRPr>
          </a:p>
        </p:txBody>
      </p:sp>
      <p:sp>
        <p:nvSpPr>
          <p:cNvPr id="5" name="Rounded Rectangle 4"/>
          <p:cNvSpPr/>
          <p:nvPr/>
        </p:nvSpPr>
        <p:spPr>
          <a:xfrm>
            <a:off x="185980" y="232475"/>
            <a:ext cx="3502617" cy="108488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070C0"/>
                </a:solidFill>
                <a:latin typeface="Times New Roman" pitchFamily="18" charset="0"/>
                <a:cs typeface="Times New Roman" pitchFamily="18" charset="0"/>
              </a:rPr>
              <a:t>NGOC LAM PRIMARY SCHOOL</a:t>
            </a:r>
            <a:endParaRPr lang="en-US" sz="1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07144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6149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89150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890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52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0E1021-7195-4E70-8C19-4C62A8F62190}"/>
              </a:ext>
            </a:extLst>
          </p:cNvPr>
          <p:cNvSpPr txBox="1"/>
          <p:nvPr/>
        </p:nvSpPr>
        <p:spPr>
          <a:xfrm>
            <a:off x="428624" y="2663937"/>
            <a:ext cx="1647825" cy="523220"/>
          </a:xfrm>
          <a:prstGeom prst="rect">
            <a:avLst/>
          </a:prstGeom>
          <a:noFill/>
        </p:spPr>
        <p:txBody>
          <a:bodyPr wrap="square" rtlCol="0">
            <a:spAutoFit/>
          </a:bodyPr>
          <a:lstStyle/>
          <a:p>
            <a:pPr algn="ctr"/>
            <a:r>
              <a:rPr lang="en-US" sz="2800" b="1" dirty="0">
                <a:solidFill>
                  <a:srgbClr val="FF0000"/>
                </a:solidFill>
              </a:rPr>
              <a:t>do puzzle</a:t>
            </a:r>
          </a:p>
        </p:txBody>
      </p:sp>
      <p:sp>
        <p:nvSpPr>
          <p:cNvPr id="10" name="TextBox 9">
            <a:extLst>
              <a:ext uri="{FF2B5EF4-FFF2-40B4-BE49-F238E27FC236}">
                <a16:creationId xmlns:a16="http://schemas.microsoft.com/office/drawing/2014/main" xmlns="" id="{3502AC43-5C7D-4AC2-B6DB-D80EDBEADBE1}"/>
              </a:ext>
            </a:extLst>
          </p:cNvPr>
          <p:cNvSpPr txBox="1"/>
          <p:nvPr/>
        </p:nvSpPr>
        <p:spPr>
          <a:xfrm>
            <a:off x="3312707" y="2691230"/>
            <a:ext cx="2719389" cy="954107"/>
          </a:xfrm>
          <a:prstGeom prst="rect">
            <a:avLst/>
          </a:prstGeom>
          <a:noFill/>
        </p:spPr>
        <p:txBody>
          <a:bodyPr wrap="square" rtlCol="0">
            <a:spAutoFit/>
          </a:bodyPr>
          <a:lstStyle/>
          <a:p>
            <a:pPr algn="ctr"/>
            <a:r>
              <a:rPr lang="en-US" sz="2800" b="1" dirty="0">
                <a:solidFill>
                  <a:srgbClr val="FF0000"/>
                </a:solidFill>
              </a:rPr>
              <a:t>read a comic book</a:t>
            </a:r>
          </a:p>
        </p:txBody>
      </p:sp>
      <p:sp>
        <p:nvSpPr>
          <p:cNvPr id="12" name="TextBox 11">
            <a:extLst>
              <a:ext uri="{FF2B5EF4-FFF2-40B4-BE49-F238E27FC236}">
                <a16:creationId xmlns:a16="http://schemas.microsoft.com/office/drawing/2014/main" xmlns="" id="{FAD65E6F-58AC-4E05-9A08-6320D7DC1275}"/>
              </a:ext>
            </a:extLst>
          </p:cNvPr>
          <p:cNvSpPr txBox="1"/>
          <p:nvPr/>
        </p:nvSpPr>
        <p:spPr>
          <a:xfrm>
            <a:off x="7487432" y="2869286"/>
            <a:ext cx="1647825" cy="523220"/>
          </a:xfrm>
          <a:prstGeom prst="rect">
            <a:avLst/>
          </a:prstGeom>
          <a:noFill/>
        </p:spPr>
        <p:txBody>
          <a:bodyPr wrap="square" rtlCol="0">
            <a:spAutoFit/>
          </a:bodyPr>
          <a:lstStyle/>
          <a:p>
            <a:pPr algn="ctr"/>
            <a:r>
              <a:rPr lang="en-US" sz="2800" b="1" dirty="0">
                <a:solidFill>
                  <a:srgbClr val="FF0000"/>
                </a:solidFill>
              </a:rPr>
              <a:t>eat snack</a:t>
            </a:r>
          </a:p>
        </p:txBody>
      </p:sp>
      <p:sp>
        <p:nvSpPr>
          <p:cNvPr id="14" name="TextBox 13">
            <a:extLst>
              <a:ext uri="{FF2B5EF4-FFF2-40B4-BE49-F238E27FC236}">
                <a16:creationId xmlns:a16="http://schemas.microsoft.com/office/drawing/2014/main" xmlns="" id="{D47CC8A8-BBE6-4E0C-9E6D-8E67F0C71A82}"/>
              </a:ext>
            </a:extLst>
          </p:cNvPr>
          <p:cNvSpPr txBox="1"/>
          <p:nvPr/>
        </p:nvSpPr>
        <p:spPr>
          <a:xfrm>
            <a:off x="1510021" y="5826539"/>
            <a:ext cx="2228850" cy="523220"/>
          </a:xfrm>
          <a:prstGeom prst="rect">
            <a:avLst/>
          </a:prstGeom>
          <a:noFill/>
        </p:spPr>
        <p:txBody>
          <a:bodyPr wrap="square" rtlCol="0">
            <a:spAutoFit/>
          </a:bodyPr>
          <a:lstStyle/>
          <a:p>
            <a:pPr algn="ctr"/>
            <a:r>
              <a:rPr lang="en-US" sz="2800" b="1" dirty="0">
                <a:solidFill>
                  <a:srgbClr val="FF0000"/>
                </a:solidFill>
              </a:rPr>
              <a:t>take photo</a:t>
            </a:r>
          </a:p>
        </p:txBody>
      </p:sp>
      <p:sp>
        <p:nvSpPr>
          <p:cNvPr id="15" name="TextBox 14">
            <a:extLst>
              <a:ext uri="{FF2B5EF4-FFF2-40B4-BE49-F238E27FC236}">
                <a16:creationId xmlns:a16="http://schemas.microsoft.com/office/drawing/2014/main" xmlns="" id="{5D8C9B58-0649-4F65-800F-845EA17360EB}"/>
              </a:ext>
            </a:extLst>
          </p:cNvPr>
          <p:cNvSpPr txBox="1"/>
          <p:nvPr/>
        </p:nvSpPr>
        <p:spPr>
          <a:xfrm>
            <a:off x="4935002" y="5806890"/>
            <a:ext cx="2980624" cy="523220"/>
          </a:xfrm>
          <a:prstGeom prst="rect">
            <a:avLst/>
          </a:prstGeom>
          <a:noFill/>
        </p:spPr>
        <p:txBody>
          <a:bodyPr wrap="square" rtlCol="0">
            <a:spAutoFit/>
          </a:bodyPr>
          <a:lstStyle/>
          <a:p>
            <a:pPr algn="ctr"/>
            <a:r>
              <a:rPr lang="en-US" sz="2800" b="1" dirty="0">
                <a:solidFill>
                  <a:srgbClr val="FF0000"/>
                </a:solidFill>
              </a:rPr>
              <a:t>play board game</a:t>
            </a:r>
          </a:p>
        </p:txBody>
      </p:sp>
      <p:sp>
        <p:nvSpPr>
          <p:cNvPr id="16" name="TextBox 15">
            <a:extLst>
              <a:ext uri="{FF2B5EF4-FFF2-40B4-BE49-F238E27FC236}">
                <a16:creationId xmlns:a16="http://schemas.microsoft.com/office/drawing/2014/main" xmlns="" id="{1586B235-7111-4A80-97C6-174559B93A37}"/>
              </a:ext>
            </a:extLst>
          </p:cNvPr>
          <p:cNvSpPr txBox="1"/>
          <p:nvPr/>
        </p:nvSpPr>
        <p:spPr>
          <a:xfrm>
            <a:off x="8802151" y="5806890"/>
            <a:ext cx="2980624" cy="523220"/>
          </a:xfrm>
          <a:prstGeom prst="rect">
            <a:avLst/>
          </a:prstGeom>
          <a:noFill/>
        </p:spPr>
        <p:txBody>
          <a:bodyPr wrap="square" rtlCol="0">
            <a:spAutoFit/>
          </a:bodyPr>
          <a:lstStyle/>
          <a:p>
            <a:pPr algn="ctr"/>
            <a:r>
              <a:rPr lang="en-US" sz="2800" b="1" dirty="0">
                <a:solidFill>
                  <a:srgbClr val="FF0000"/>
                </a:solidFill>
              </a:rPr>
              <a:t>play video game</a:t>
            </a:r>
          </a:p>
        </p:txBody>
      </p:sp>
      <p:sp>
        <p:nvSpPr>
          <p:cNvPr id="4" name="TextBox 3">
            <a:extLst>
              <a:ext uri="{FF2B5EF4-FFF2-40B4-BE49-F238E27FC236}">
                <a16:creationId xmlns:a16="http://schemas.microsoft.com/office/drawing/2014/main" xmlns=""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8" name="Picture 7">
            <a:extLst>
              <a:ext uri="{FF2B5EF4-FFF2-40B4-BE49-F238E27FC236}">
                <a16:creationId xmlns:a16="http://schemas.microsoft.com/office/drawing/2014/main" xmlns="" id="{D8562AA5-1D41-4268-A742-15189D56FDA9}"/>
              </a:ext>
            </a:extLst>
          </p:cNvPr>
          <p:cNvPicPr>
            <a:picLocks noChangeAspect="1"/>
          </p:cNvPicPr>
          <p:nvPr/>
        </p:nvPicPr>
        <p:blipFill>
          <a:blip r:embed="rId2"/>
          <a:stretch>
            <a:fillRect/>
          </a:stretch>
        </p:blipFill>
        <p:spPr>
          <a:xfrm>
            <a:off x="725641" y="726005"/>
            <a:ext cx="1852325" cy="19737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75725661-5FCB-4B54-BAB4-65ACF92E271E}"/>
              </a:ext>
            </a:extLst>
          </p:cNvPr>
          <p:cNvPicPr>
            <a:picLocks noChangeAspect="1"/>
          </p:cNvPicPr>
          <p:nvPr/>
        </p:nvPicPr>
        <p:blipFill>
          <a:blip r:embed="rId3"/>
          <a:stretch>
            <a:fillRect/>
          </a:stretch>
        </p:blipFill>
        <p:spPr>
          <a:xfrm>
            <a:off x="3705225" y="724617"/>
            <a:ext cx="1875898" cy="197510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xmlns="" id="{CD0B1076-13EE-4D7F-BC94-4A20324CB400}"/>
              </a:ext>
            </a:extLst>
          </p:cNvPr>
          <p:cNvPicPr>
            <a:picLocks noChangeAspect="1"/>
          </p:cNvPicPr>
          <p:nvPr/>
        </p:nvPicPr>
        <p:blipFill>
          <a:blip r:embed="rId4"/>
          <a:stretch>
            <a:fillRect/>
          </a:stretch>
        </p:blipFill>
        <p:spPr>
          <a:xfrm>
            <a:off x="7354056" y="724905"/>
            <a:ext cx="1781201" cy="197510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xmlns="" id="{B5C1BBC4-ADA6-4CAF-88DA-9916E3614A12}"/>
              </a:ext>
            </a:extLst>
          </p:cNvPr>
          <p:cNvPicPr>
            <a:picLocks noChangeAspect="1"/>
          </p:cNvPicPr>
          <p:nvPr/>
        </p:nvPicPr>
        <p:blipFill>
          <a:blip r:embed="rId5"/>
          <a:stretch>
            <a:fillRect/>
          </a:stretch>
        </p:blipFill>
        <p:spPr>
          <a:xfrm>
            <a:off x="1766516" y="3627656"/>
            <a:ext cx="1715860" cy="201999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769B80D1-714A-4A71-B6B8-7EFFD1B1C510}"/>
              </a:ext>
            </a:extLst>
          </p:cNvPr>
          <p:cNvPicPr>
            <a:picLocks noChangeAspect="1"/>
          </p:cNvPicPr>
          <p:nvPr/>
        </p:nvPicPr>
        <p:blipFill>
          <a:blip r:embed="rId6"/>
          <a:stretch>
            <a:fillRect/>
          </a:stretch>
        </p:blipFill>
        <p:spPr>
          <a:xfrm>
            <a:off x="5379736" y="3781981"/>
            <a:ext cx="1974320" cy="197510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xmlns="" id="{A9DF9145-B6D1-4636-BD6B-744C217E81E8}"/>
              </a:ext>
            </a:extLst>
          </p:cNvPr>
          <p:cNvPicPr>
            <a:picLocks noChangeAspect="1"/>
          </p:cNvPicPr>
          <p:nvPr/>
        </p:nvPicPr>
        <p:blipFill>
          <a:blip r:embed="rId7"/>
          <a:stretch>
            <a:fillRect/>
          </a:stretch>
        </p:blipFill>
        <p:spPr>
          <a:xfrm>
            <a:off x="9357367" y="3781981"/>
            <a:ext cx="1870191" cy="1975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232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0E1021-7195-4E70-8C19-4C62A8F62190}"/>
              </a:ext>
            </a:extLst>
          </p:cNvPr>
          <p:cNvSpPr txBox="1"/>
          <p:nvPr/>
        </p:nvSpPr>
        <p:spPr>
          <a:xfrm>
            <a:off x="-19444" y="2653029"/>
            <a:ext cx="2571751" cy="523220"/>
          </a:xfrm>
          <a:prstGeom prst="rect">
            <a:avLst/>
          </a:prstGeom>
          <a:noFill/>
        </p:spPr>
        <p:txBody>
          <a:bodyPr wrap="square" rtlCol="0">
            <a:spAutoFit/>
          </a:bodyPr>
          <a:lstStyle/>
          <a:p>
            <a:pPr algn="ctr"/>
            <a:r>
              <a:rPr lang="en-US" sz="2800" b="1" dirty="0">
                <a:solidFill>
                  <a:srgbClr val="FF0000"/>
                </a:solidFill>
              </a:rPr>
              <a:t>listen to music </a:t>
            </a:r>
          </a:p>
        </p:txBody>
      </p:sp>
      <p:sp>
        <p:nvSpPr>
          <p:cNvPr id="10" name="TextBox 9">
            <a:extLst>
              <a:ext uri="{FF2B5EF4-FFF2-40B4-BE49-F238E27FC236}">
                <a16:creationId xmlns:a16="http://schemas.microsoft.com/office/drawing/2014/main" xmlns="" id="{3502AC43-5C7D-4AC2-B6DB-D80EDBEADBE1}"/>
              </a:ext>
            </a:extLst>
          </p:cNvPr>
          <p:cNvSpPr txBox="1"/>
          <p:nvPr/>
        </p:nvSpPr>
        <p:spPr>
          <a:xfrm>
            <a:off x="3719953" y="2776101"/>
            <a:ext cx="1647825" cy="523220"/>
          </a:xfrm>
          <a:prstGeom prst="rect">
            <a:avLst/>
          </a:prstGeom>
          <a:noFill/>
        </p:spPr>
        <p:txBody>
          <a:bodyPr wrap="square" rtlCol="0">
            <a:spAutoFit/>
          </a:bodyPr>
          <a:lstStyle/>
          <a:p>
            <a:pPr algn="ctr"/>
            <a:r>
              <a:rPr lang="en-US" sz="2800" b="1" dirty="0">
                <a:solidFill>
                  <a:srgbClr val="FF0000"/>
                </a:solidFill>
              </a:rPr>
              <a:t>watch TV</a:t>
            </a:r>
          </a:p>
        </p:txBody>
      </p:sp>
      <p:sp>
        <p:nvSpPr>
          <p:cNvPr id="12" name="TextBox 11">
            <a:extLst>
              <a:ext uri="{FF2B5EF4-FFF2-40B4-BE49-F238E27FC236}">
                <a16:creationId xmlns:a16="http://schemas.microsoft.com/office/drawing/2014/main" xmlns="" id="{FAD65E6F-58AC-4E05-9A08-6320D7DC1275}"/>
              </a:ext>
            </a:extLst>
          </p:cNvPr>
          <p:cNvSpPr txBox="1"/>
          <p:nvPr/>
        </p:nvSpPr>
        <p:spPr>
          <a:xfrm>
            <a:off x="6986102" y="2831526"/>
            <a:ext cx="2650481" cy="523220"/>
          </a:xfrm>
          <a:prstGeom prst="rect">
            <a:avLst/>
          </a:prstGeom>
          <a:noFill/>
        </p:spPr>
        <p:txBody>
          <a:bodyPr wrap="square" rtlCol="0">
            <a:spAutoFit/>
          </a:bodyPr>
          <a:lstStyle/>
          <a:p>
            <a:pPr algn="ctr"/>
            <a:r>
              <a:rPr lang="en-US" sz="2800" b="1" dirty="0">
                <a:solidFill>
                  <a:srgbClr val="FF0000"/>
                </a:solidFill>
              </a:rPr>
              <a:t>play table tennis</a:t>
            </a:r>
          </a:p>
        </p:txBody>
      </p:sp>
      <p:sp>
        <p:nvSpPr>
          <p:cNvPr id="14" name="TextBox 13">
            <a:extLst>
              <a:ext uri="{FF2B5EF4-FFF2-40B4-BE49-F238E27FC236}">
                <a16:creationId xmlns:a16="http://schemas.microsoft.com/office/drawing/2014/main" xmlns="" id="{D47CC8A8-BBE6-4E0C-9E6D-8E67F0C71A82}"/>
              </a:ext>
            </a:extLst>
          </p:cNvPr>
          <p:cNvSpPr txBox="1"/>
          <p:nvPr/>
        </p:nvSpPr>
        <p:spPr>
          <a:xfrm>
            <a:off x="961609" y="5832918"/>
            <a:ext cx="2679838" cy="523220"/>
          </a:xfrm>
          <a:prstGeom prst="rect">
            <a:avLst/>
          </a:prstGeom>
          <a:noFill/>
        </p:spPr>
        <p:txBody>
          <a:bodyPr wrap="square" rtlCol="0">
            <a:spAutoFit/>
          </a:bodyPr>
          <a:lstStyle/>
          <a:p>
            <a:pPr algn="ctr"/>
            <a:r>
              <a:rPr lang="en-US" sz="2800" b="1" dirty="0">
                <a:solidFill>
                  <a:srgbClr val="FF0000"/>
                </a:solidFill>
              </a:rPr>
              <a:t>do martial arts</a:t>
            </a:r>
          </a:p>
        </p:txBody>
      </p:sp>
      <p:sp>
        <p:nvSpPr>
          <p:cNvPr id="15" name="TextBox 14">
            <a:extLst>
              <a:ext uri="{FF2B5EF4-FFF2-40B4-BE49-F238E27FC236}">
                <a16:creationId xmlns:a16="http://schemas.microsoft.com/office/drawing/2014/main" xmlns="" id="{5D8C9B58-0649-4F65-800F-845EA17360EB}"/>
              </a:ext>
            </a:extLst>
          </p:cNvPr>
          <p:cNvSpPr txBox="1"/>
          <p:nvPr/>
        </p:nvSpPr>
        <p:spPr>
          <a:xfrm>
            <a:off x="5208235" y="5832918"/>
            <a:ext cx="1632773" cy="523220"/>
          </a:xfrm>
          <a:prstGeom prst="rect">
            <a:avLst/>
          </a:prstGeom>
          <a:noFill/>
        </p:spPr>
        <p:txBody>
          <a:bodyPr wrap="square" rtlCol="0">
            <a:spAutoFit/>
          </a:bodyPr>
          <a:lstStyle/>
          <a:p>
            <a:pPr algn="ctr"/>
            <a:r>
              <a:rPr lang="en-US" sz="2800" b="1" dirty="0">
                <a:solidFill>
                  <a:srgbClr val="FF0000"/>
                </a:solidFill>
              </a:rPr>
              <a:t>skate</a:t>
            </a:r>
          </a:p>
        </p:txBody>
      </p:sp>
      <p:sp>
        <p:nvSpPr>
          <p:cNvPr id="16" name="TextBox 15">
            <a:extLst>
              <a:ext uri="{FF2B5EF4-FFF2-40B4-BE49-F238E27FC236}">
                <a16:creationId xmlns:a16="http://schemas.microsoft.com/office/drawing/2014/main" xmlns="" id="{1586B235-7111-4A80-97C6-174559B93A37}"/>
              </a:ext>
            </a:extLst>
          </p:cNvPr>
          <p:cNvSpPr txBox="1"/>
          <p:nvPr/>
        </p:nvSpPr>
        <p:spPr>
          <a:xfrm>
            <a:off x="7828117" y="5845067"/>
            <a:ext cx="2980624" cy="523220"/>
          </a:xfrm>
          <a:prstGeom prst="rect">
            <a:avLst/>
          </a:prstGeom>
          <a:noFill/>
        </p:spPr>
        <p:txBody>
          <a:bodyPr wrap="square" rtlCol="0">
            <a:spAutoFit/>
          </a:bodyPr>
          <a:lstStyle/>
          <a:p>
            <a:pPr algn="ctr"/>
            <a:r>
              <a:rPr lang="en-US" sz="2800" b="1" dirty="0">
                <a:solidFill>
                  <a:srgbClr val="FF0000"/>
                </a:solidFill>
              </a:rPr>
              <a:t>play chess</a:t>
            </a:r>
          </a:p>
        </p:txBody>
      </p:sp>
      <p:sp>
        <p:nvSpPr>
          <p:cNvPr id="4" name="TextBox 3">
            <a:extLst>
              <a:ext uri="{FF2B5EF4-FFF2-40B4-BE49-F238E27FC236}">
                <a16:creationId xmlns:a16="http://schemas.microsoft.com/office/drawing/2014/main" xmlns=""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pic>
        <p:nvPicPr>
          <p:cNvPr id="5" name="Picture 4">
            <a:extLst>
              <a:ext uri="{FF2B5EF4-FFF2-40B4-BE49-F238E27FC236}">
                <a16:creationId xmlns:a16="http://schemas.microsoft.com/office/drawing/2014/main" xmlns="" id="{C1834CDB-708C-4FB8-876E-2F7E8961522B}"/>
              </a:ext>
            </a:extLst>
          </p:cNvPr>
          <p:cNvPicPr>
            <a:picLocks noChangeAspect="1"/>
          </p:cNvPicPr>
          <p:nvPr/>
        </p:nvPicPr>
        <p:blipFill>
          <a:blip r:embed="rId2"/>
          <a:stretch>
            <a:fillRect/>
          </a:stretch>
        </p:blipFill>
        <p:spPr>
          <a:xfrm>
            <a:off x="352423" y="671816"/>
            <a:ext cx="1800225" cy="1966913"/>
          </a:xfrm>
          <a:prstGeom prst="rect">
            <a:avLst/>
          </a:prstGeom>
        </p:spPr>
      </p:pic>
      <p:pic>
        <p:nvPicPr>
          <p:cNvPr id="7" name="Picture 6">
            <a:extLst>
              <a:ext uri="{FF2B5EF4-FFF2-40B4-BE49-F238E27FC236}">
                <a16:creationId xmlns:a16="http://schemas.microsoft.com/office/drawing/2014/main" xmlns="" id="{B555EE1B-6FDA-451D-93A2-CC34362B6E5E}"/>
              </a:ext>
            </a:extLst>
          </p:cNvPr>
          <p:cNvPicPr>
            <a:picLocks noChangeAspect="1"/>
          </p:cNvPicPr>
          <p:nvPr/>
        </p:nvPicPr>
        <p:blipFill>
          <a:blip r:embed="rId3"/>
          <a:stretch>
            <a:fillRect/>
          </a:stretch>
        </p:blipFill>
        <p:spPr>
          <a:xfrm>
            <a:off x="3635949" y="759132"/>
            <a:ext cx="1857866" cy="19659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85B97D61-F74A-465E-8FE5-ED1AD995B12A}"/>
              </a:ext>
            </a:extLst>
          </p:cNvPr>
          <p:cNvPicPr>
            <a:picLocks noChangeAspect="1"/>
          </p:cNvPicPr>
          <p:nvPr/>
        </p:nvPicPr>
        <p:blipFill>
          <a:blip r:embed="rId4"/>
          <a:stretch>
            <a:fillRect/>
          </a:stretch>
        </p:blipFill>
        <p:spPr>
          <a:xfrm>
            <a:off x="7301114" y="797052"/>
            <a:ext cx="1862761" cy="200388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xmlns="" id="{AB3858B5-5A51-4358-B808-0EB49E9CF69D}"/>
              </a:ext>
            </a:extLst>
          </p:cNvPr>
          <p:cNvPicPr>
            <a:picLocks noChangeAspect="1"/>
          </p:cNvPicPr>
          <p:nvPr/>
        </p:nvPicPr>
        <p:blipFill>
          <a:blip r:embed="rId5"/>
          <a:stretch>
            <a:fillRect/>
          </a:stretch>
        </p:blipFill>
        <p:spPr>
          <a:xfrm>
            <a:off x="1344734" y="3741408"/>
            <a:ext cx="1891131" cy="196596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xmlns="" id="{C9F8A3FB-C50A-4C82-8F28-E9E7AD7538BB}"/>
              </a:ext>
            </a:extLst>
          </p:cNvPr>
          <p:cNvPicPr>
            <a:picLocks noChangeAspect="1"/>
          </p:cNvPicPr>
          <p:nvPr/>
        </p:nvPicPr>
        <p:blipFill>
          <a:blip r:embed="rId6"/>
          <a:stretch>
            <a:fillRect/>
          </a:stretch>
        </p:blipFill>
        <p:spPr>
          <a:xfrm>
            <a:off x="8414224" y="3741408"/>
            <a:ext cx="1808409" cy="209151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xmlns="" id="{ECA687E4-9698-49C5-B410-97A41678F012}"/>
              </a:ext>
            </a:extLst>
          </p:cNvPr>
          <p:cNvPicPr>
            <a:picLocks noChangeAspect="1"/>
          </p:cNvPicPr>
          <p:nvPr/>
        </p:nvPicPr>
        <p:blipFill>
          <a:blip r:embed="rId7"/>
          <a:stretch>
            <a:fillRect/>
          </a:stretch>
        </p:blipFill>
        <p:spPr>
          <a:xfrm>
            <a:off x="5067292" y="3654039"/>
            <a:ext cx="1747275" cy="2191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8806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xmlns=""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xmlns="" val="4039296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xmlns="" val="672934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F3B81CD-CB6F-470B-A642-AE7C7FB965AB}"/>
              </a:ext>
            </a:extLst>
          </p:cNvPr>
          <p:cNvPicPr>
            <a:picLocks noChangeAspect="1"/>
          </p:cNvPicPr>
          <p:nvPr/>
        </p:nvPicPr>
        <p:blipFill>
          <a:blip r:embed="rId3"/>
          <a:stretch>
            <a:fillRect/>
          </a:stretch>
        </p:blipFill>
        <p:spPr>
          <a:xfrm>
            <a:off x="0" y="454724"/>
            <a:ext cx="8934450" cy="1232116"/>
          </a:xfrm>
          <a:prstGeom prst="rect">
            <a:avLst/>
          </a:prstGeom>
        </p:spPr>
      </p:pic>
      <p:pic>
        <p:nvPicPr>
          <p:cNvPr id="4" name="CD2 TRACK 25">
            <a:hlinkClick r:id="" action="ppaction://media"/>
            <a:extLst>
              <a:ext uri="{FF2B5EF4-FFF2-40B4-BE49-F238E27FC236}">
                <a16:creationId xmlns:a16="http://schemas.microsoft.com/office/drawing/2014/main" xmlns="" id="{A59F09F6-C8F5-4CF7-AC22-55188962ECA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9156700" y="1068414"/>
            <a:ext cx="406400" cy="406400"/>
          </a:xfrm>
          <a:prstGeom prst="rect">
            <a:avLst/>
          </a:prstGeom>
        </p:spPr>
      </p:pic>
      <p:pic>
        <p:nvPicPr>
          <p:cNvPr id="6" name="Picture 5">
            <a:extLst>
              <a:ext uri="{FF2B5EF4-FFF2-40B4-BE49-F238E27FC236}">
                <a16:creationId xmlns:a16="http://schemas.microsoft.com/office/drawing/2014/main" xmlns="" id="{530CA923-FA3B-462E-81DF-A279E6527B88}"/>
              </a:ext>
            </a:extLst>
          </p:cNvPr>
          <p:cNvPicPr>
            <a:picLocks noChangeAspect="1"/>
          </p:cNvPicPr>
          <p:nvPr/>
        </p:nvPicPr>
        <p:blipFill>
          <a:blip r:embed="rId6"/>
          <a:stretch>
            <a:fillRect/>
          </a:stretch>
        </p:blipFill>
        <p:spPr>
          <a:xfrm>
            <a:off x="0" y="1994612"/>
            <a:ext cx="12192000" cy="4180740"/>
          </a:xfrm>
          <a:prstGeom prst="rect">
            <a:avLst/>
          </a:prstGeom>
        </p:spPr>
      </p:pic>
      <p:cxnSp>
        <p:nvCxnSpPr>
          <p:cNvPr id="8" name="Straight Connector 7">
            <a:extLst>
              <a:ext uri="{FF2B5EF4-FFF2-40B4-BE49-F238E27FC236}">
                <a16:creationId xmlns:a16="http://schemas.microsoft.com/office/drawing/2014/main" xmlns="" id="{7872B269-0B5D-45D5-843D-787E94AACEC7}"/>
              </a:ext>
            </a:extLst>
          </p:cNvPr>
          <p:cNvCxnSpPr/>
          <p:nvPr/>
        </p:nvCxnSpPr>
        <p:spPr>
          <a:xfrm>
            <a:off x="10545417" y="6530009"/>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C16E810-48EE-40EA-8AA1-A0695BF1B288}"/>
              </a:ext>
            </a:extLst>
          </p:cNvPr>
          <p:cNvCxnSpPr/>
          <p:nvPr/>
        </p:nvCxnSpPr>
        <p:spPr>
          <a:xfrm flipH="1">
            <a:off x="1749287"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xmlns="" id="{12C98AD2-3DDD-4BEA-8182-EC0A0DB8A68A}"/>
              </a:ext>
            </a:extLst>
          </p:cNvPr>
          <p:cNvCxnSpPr/>
          <p:nvPr/>
        </p:nvCxnSpPr>
        <p:spPr>
          <a:xfrm flipH="1">
            <a:off x="4058478" y="3677478"/>
            <a:ext cx="2206487"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xmlns="" id="{B110A982-95E7-49A8-A95B-F90ED76EEEA7}"/>
              </a:ext>
            </a:extLst>
          </p:cNvPr>
          <p:cNvCxnSpPr>
            <a:cxnSpLocks/>
          </p:cNvCxnSpPr>
          <p:nvPr/>
        </p:nvCxnSpPr>
        <p:spPr>
          <a:xfrm flipH="1">
            <a:off x="6306379" y="3677478"/>
            <a:ext cx="4547151" cy="80010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40FF2B99-92E1-4046-890E-15B4CB70BC14}"/>
              </a:ext>
            </a:extLst>
          </p:cNvPr>
          <p:cNvCxnSpPr>
            <a:cxnSpLocks/>
          </p:cNvCxnSpPr>
          <p:nvPr/>
        </p:nvCxnSpPr>
        <p:spPr>
          <a:xfrm>
            <a:off x="8615570" y="3677478"/>
            <a:ext cx="2237960" cy="78519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5517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endCondLst>
                    <p:cond evt="onStopAudio" delay="0">
                      <p:tgtEl>
                        <p:sldTgt/>
                      </p:tgtEl>
                    </p:cond>
                  </p:endCondLst>
                </p:cTn>
                <p:tgtEl>
                  <p:spTgt spid="4"/>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7" presetClass="emph" presetSubtype="0" fill="remove" nodeType="clickEffect">
                                  <p:stCondLst>
                                    <p:cond delay="0"/>
                                  </p:stCondLst>
                                  <p:childTnLst>
                                    <p:animClr clrSpc="rgb" dir="cw">
                                      <p:cBhvr override="childStyle">
                                        <p:cTn id="28" dur="250" autoRev="1" fill="remove"/>
                                        <p:tgtEl>
                                          <p:spTgt spid="3"/>
                                        </p:tgtEl>
                                        <p:attrNameLst>
                                          <p:attrName>style.color</p:attrName>
                                        </p:attrNameLst>
                                      </p:cBhvr>
                                      <p:to>
                                        <a:schemeClr val="bg1"/>
                                      </p:to>
                                    </p:animClr>
                                    <p:animClr clrSpc="rgb" dir="cw">
                                      <p:cBhvr>
                                        <p:cTn id="29" dur="250" autoRev="1" fill="remove"/>
                                        <p:tgtEl>
                                          <p:spTgt spid="3"/>
                                        </p:tgtEl>
                                        <p:attrNameLst>
                                          <p:attrName>fillcolor</p:attrName>
                                        </p:attrNameLst>
                                      </p:cBhvr>
                                      <p:to>
                                        <a:schemeClr val="bg1"/>
                                      </p:to>
                                    </p:animClr>
                                    <p:set>
                                      <p:cBhvr>
                                        <p:cTn id="30" dur="250" autoRev="1" fill="remove"/>
                                        <p:tgtEl>
                                          <p:spTgt spid="3"/>
                                        </p:tgtEl>
                                        <p:attrNameLst>
                                          <p:attrName>fill.type</p:attrName>
                                        </p:attrNameLst>
                                      </p:cBhvr>
                                      <p:to>
                                        <p:strVal val="solid"/>
                                      </p:to>
                                    </p:set>
                                    <p:set>
                                      <p:cBhvr>
                                        <p:cTn id="31" dur="250" autoRev="1" fill="remove"/>
                                        <p:tgtEl>
                                          <p:spTgt spid="3"/>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05038" fill="hold"/>
                                        <p:tgtEl>
                                          <p:spTgt spid="4"/>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83975"/>
            <a:ext cx="9125339" cy="6944702"/>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xmlns="" val="1984297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605040" y="164322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7639700" y="52935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5658496" y="3618209"/>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xmlns="" val="3325633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496B009-858D-4EEF-A40D-8644B074A7CC}"/>
              </a:ext>
            </a:extLst>
          </p:cNvPr>
          <p:cNvPicPr>
            <a:picLocks noChangeAspect="1"/>
          </p:cNvPicPr>
          <p:nvPr/>
        </p:nvPicPr>
        <p:blipFill>
          <a:blip r:embed="rId2"/>
          <a:stretch>
            <a:fillRect/>
          </a:stretch>
        </p:blipFill>
        <p:spPr>
          <a:xfrm>
            <a:off x="0" y="389376"/>
            <a:ext cx="11687175" cy="1245355"/>
          </a:xfrm>
          <a:prstGeom prst="rect">
            <a:avLst/>
          </a:prstGeom>
        </p:spPr>
      </p:pic>
      <p:pic>
        <p:nvPicPr>
          <p:cNvPr id="5" name="Picture 4">
            <a:extLst>
              <a:ext uri="{FF2B5EF4-FFF2-40B4-BE49-F238E27FC236}">
                <a16:creationId xmlns:a16="http://schemas.microsoft.com/office/drawing/2014/main" xmlns="" id="{468B8F88-37D6-47FD-806A-C831D3413D64}"/>
              </a:ext>
            </a:extLst>
          </p:cNvPr>
          <p:cNvPicPr>
            <a:picLocks noChangeAspect="1"/>
          </p:cNvPicPr>
          <p:nvPr/>
        </p:nvPicPr>
        <p:blipFill rotWithShape="1">
          <a:blip r:embed="rId3"/>
          <a:srcRect t="17849"/>
          <a:stretch/>
        </p:blipFill>
        <p:spPr>
          <a:xfrm>
            <a:off x="0" y="2800350"/>
            <a:ext cx="12192000" cy="3754724"/>
          </a:xfrm>
          <a:prstGeom prst="rect">
            <a:avLst/>
          </a:prstGeom>
        </p:spPr>
      </p:pic>
      <p:pic>
        <p:nvPicPr>
          <p:cNvPr id="7" name="Picture 6">
            <a:extLst>
              <a:ext uri="{FF2B5EF4-FFF2-40B4-BE49-F238E27FC236}">
                <a16:creationId xmlns:a16="http://schemas.microsoft.com/office/drawing/2014/main" xmlns="" id="{B37ABEA3-CD46-49D7-9352-E2F2B20CE24C}"/>
              </a:ext>
            </a:extLst>
          </p:cNvPr>
          <p:cNvPicPr>
            <a:picLocks noChangeAspect="1"/>
          </p:cNvPicPr>
          <p:nvPr/>
        </p:nvPicPr>
        <p:blipFill>
          <a:blip r:embed="rId4" cstate="print"/>
          <a:stretch>
            <a:fillRect/>
          </a:stretch>
        </p:blipFill>
        <p:spPr>
          <a:xfrm>
            <a:off x="5843587" y="1035315"/>
            <a:ext cx="1522549" cy="633381"/>
          </a:xfrm>
          <a:prstGeom prst="rect">
            <a:avLst/>
          </a:prstGeom>
        </p:spPr>
      </p:pic>
      <p:pic>
        <p:nvPicPr>
          <p:cNvPr id="9" name="Picture 8">
            <a:extLst>
              <a:ext uri="{FF2B5EF4-FFF2-40B4-BE49-F238E27FC236}">
                <a16:creationId xmlns:a16="http://schemas.microsoft.com/office/drawing/2014/main" xmlns="" id="{ADD5259C-15E6-42A3-9187-EDB9FA9B7F10}"/>
              </a:ext>
            </a:extLst>
          </p:cNvPr>
          <p:cNvPicPr>
            <a:picLocks noChangeAspect="1"/>
          </p:cNvPicPr>
          <p:nvPr/>
        </p:nvPicPr>
        <p:blipFill>
          <a:blip r:embed="rId5"/>
          <a:stretch>
            <a:fillRect/>
          </a:stretch>
        </p:blipFill>
        <p:spPr>
          <a:xfrm>
            <a:off x="0" y="1756520"/>
            <a:ext cx="2076450" cy="740034"/>
          </a:xfrm>
          <a:prstGeom prst="rect">
            <a:avLst/>
          </a:prstGeom>
        </p:spPr>
      </p:pic>
      <p:pic>
        <p:nvPicPr>
          <p:cNvPr id="11" name="Picture 10">
            <a:extLst>
              <a:ext uri="{FF2B5EF4-FFF2-40B4-BE49-F238E27FC236}">
                <a16:creationId xmlns:a16="http://schemas.microsoft.com/office/drawing/2014/main" xmlns="" id="{CA7358A3-0628-4E2E-879D-4B11E1CCA9F8}"/>
              </a:ext>
            </a:extLst>
          </p:cNvPr>
          <p:cNvPicPr>
            <a:picLocks noChangeAspect="1"/>
          </p:cNvPicPr>
          <p:nvPr/>
        </p:nvPicPr>
        <p:blipFill>
          <a:blip r:embed="rId6"/>
          <a:stretch>
            <a:fillRect/>
          </a:stretch>
        </p:blipFill>
        <p:spPr>
          <a:xfrm>
            <a:off x="2069339" y="1736229"/>
            <a:ext cx="2150506" cy="760325"/>
          </a:xfrm>
          <a:prstGeom prst="rect">
            <a:avLst/>
          </a:prstGeom>
        </p:spPr>
      </p:pic>
      <p:pic>
        <p:nvPicPr>
          <p:cNvPr id="13" name="Picture 12">
            <a:extLst>
              <a:ext uri="{FF2B5EF4-FFF2-40B4-BE49-F238E27FC236}">
                <a16:creationId xmlns:a16="http://schemas.microsoft.com/office/drawing/2014/main" xmlns="" id="{95328798-35B7-4B69-A1CC-5DDA576852E9}"/>
              </a:ext>
            </a:extLst>
          </p:cNvPr>
          <p:cNvPicPr>
            <a:picLocks noChangeAspect="1"/>
          </p:cNvPicPr>
          <p:nvPr/>
        </p:nvPicPr>
        <p:blipFill>
          <a:blip r:embed="rId7"/>
          <a:stretch>
            <a:fillRect/>
          </a:stretch>
        </p:blipFill>
        <p:spPr>
          <a:xfrm>
            <a:off x="4219845" y="1717886"/>
            <a:ext cx="2076450" cy="778668"/>
          </a:xfrm>
          <a:prstGeom prst="rect">
            <a:avLst/>
          </a:prstGeom>
        </p:spPr>
      </p:pic>
      <p:pic>
        <p:nvPicPr>
          <p:cNvPr id="15" name="Picture 14">
            <a:extLst>
              <a:ext uri="{FF2B5EF4-FFF2-40B4-BE49-F238E27FC236}">
                <a16:creationId xmlns:a16="http://schemas.microsoft.com/office/drawing/2014/main" xmlns="" id="{120C711C-21E0-4FEF-B939-9829CE44FCF6}"/>
              </a:ext>
            </a:extLst>
          </p:cNvPr>
          <p:cNvPicPr>
            <a:picLocks noChangeAspect="1"/>
          </p:cNvPicPr>
          <p:nvPr/>
        </p:nvPicPr>
        <p:blipFill>
          <a:blip r:embed="rId8"/>
          <a:stretch>
            <a:fillRect/>
          </a:stretch>
        </p:blipFill>
        <p:spPr>
          <a:xfrm>
            <a:off x="6399474" y="1736229"/>
            <a:ext cx="2012697" cy="726451"/>
          </a:xfrm>
          <a:prstGeom prst="rect">
            <a:avLst/>
          </a:prstGeom>
        </p:spPr>
      </p:pic>
      <p:pic>
        <p:nvPicPr>
          <p:cNvPr id="17" name="Picture 16">
            <a:extLst>
              <a:ext uri="{FF2B5EF4-FFF2-40B4-BE49-F238E27FC236}">
                <a16:creationId xmlns:a16="http://schemas.microsoft.com/office/drawing/2014/main" xmlns="" id="{E33047E3-8DC6-4C49-9AA6-CE7DF1BB98E2}"/>
              </a:ext>
            </a:extLst>
          </p:cNvPr>
          <p:cNvPicPr>
            <a:picLocks noChangeAspect="1"/>
          </p:cNvPicPr>
          <p:nvPr/>
        </p:nvPicPr>
        <p:blipFill>
          <a:blip r:embed="rId9"/>
          <a:stretch>
            <a:fillRect/>
          </a:stretch>
        </p:blipFill>
        <p:spPr>
          <a:xfrm>
            <a:off x="8515350" y="1717886"/>
            <a:ext cx="2097095" cy="778668"/>
          </a:xfrm>
          <a:prstGeom prst="rect">
            <a:avLst/>
          </a:prstGeom>
        </p:spPr>
      </p:pic>
      <p:sp>
        <p:nvSpPr>
          <p:cNvPr id="18" name="TextBox 17">
            <a:extLst>
              <a:ext uri="{FF2B5EF4-FFF2-40B4-BE49-F238E27FC236}">
                <a16:creationId xmlns:a16="http://schemas.microsoft.com/office/drawing/2014/main" xmlns="" id="{079E1C1F-E9C5-41A1-BBE9-05DAEBF24B25}"/>
              </a:ext>
            </a:extLst>
          </p:cNvPr>
          <p:cNvSpPr txBox="1"/>
          <p:nvPr/>
        </p:nvSpPr>
        <p:spPr>
          <a:xfrm>
            <a:off x="8629650" y="3399514"/>
            <a:ext cx="2762249" cy="492443"/>
          </a:xfrm>
          <a:prstGeom prst="rect">
            <a:avLst/>
          </a:prstGeom>
          <a:noFill/>
        </p:spPr>
        <p:txBody>
          <a:bodyPr wrap="square" rtlCol="0">
            <a:spAutoFit/>
          </a:bodyPr>
          <a:lstStyle/>
          <a:p>
            <a:r>
              <a:rPr lang="en-US" sz="2600" dirty="0">
                <a:solidFill>
                  <a:srgbClr val="FF0000"/>
                </a:solidFill>
              </a:rPr>
              <a:t>read a comic book</a:t>
            </a:r>
          </a:p>
        </p:txBody>
      </p:sp>
      <p:sp>
        <p:nvSpPr>
          <p:cNvPr id="19" name="TextBox 18">
            <a:extLst>
              <a:ext uri="{FF2B5EF4-FFF2-40B4-BE49-F238E27FC236}">
                <a16:creationId xmlns:a16="http://schemas.microsoft.com/office/drawing/2014/main" xmlns="" id="{A81C33DC-56CD-45B1-8F3F-9983ACB13805}"/>
              </a:ext>
            </a:extLst>
          </p:cNvPr>
          <p:cNvSpPr txBox="1"/>
          <p:nvPr/>
        </p:nvSpPr>
        <p:spPr>
          <a:xfrm>
            <a:off x="8715375" y="4340543"/>
            <a:ext cx="2762249" cy="492443"/>
          </a:xfrm>
          <a:prstGeom prst="rect">
            <a:avLst/>
          </a:prstGeom>
          <a:noFill/>
        </p:spPr>
        <p:txBody>
          <a:bodyPr wrap="square" rtlCol="0">
            <a:spAutoFit/>
          </a:bodyPr>
          <a:lstStyle/>
          <a:p>
            <a:r>
              <a:rPr lang="en-US" sz="2600" dirty="0">
                <a:solidFill>
                  <a:srgbClr val="FF0000"/>
                </a:solidFill>
              </a:rPr>
              <a:t>do a puzzle</a:t>
            </a:r>
          </a:p>
        </p:txBody>
      </p:sp>
      <p:sp>
        <p:nvSpPr>
          <p:cNvPr id="20" name="TextBox 19">
            <a:extLst>
              <a:ext uri="{FF2B5EF4-FFF2-40B4-BE49-F238E27FC236}">
                <a16:creationId xmlns:a16="http://schemas.microsoft.com/office/drawing/2014/main" xmlns="" id="{9A3120DC-EA3D-4CC3-8F02-14C0609176EB}"/>
              </a:ext>
            </a:extLst>
          </p:cNvPr>
          <p:cNvSpPr txBox="1"/>
          <p:nvPr/>
        </p:nvSpPr>
        <p:spPr>
          <a:xfrm>
            <a:off x="8715375" y="4832986"/>
            <a:ext cx="2762249" cy="492443"/>
          </a:xfrm>
          <a:prstGeom prst="rect">
            <a:avLst/>
          </a:prstGeom>
          <a:noFill/>
        </p:spPr>
        <p:txBody>
          <a:bodyPr wrap="square" rtlCol="0">
            <a:spAutoFit/>
          </a:bodyPr>
          <a:lstStyle/>
          <a:p>
            <a:r>
              <a:rPr lang="en-US" sz="2600" dirty="0">
                <a:solidFill>
                  <a:srgbClr val="FF0000"/>
                </a:solidFill>
              </a:rPr>
              <a:t>water park</a:t>
            </a:r>
          </a:p>
        </p:txBody>
      </p:sp>
      <p:sp>
        <p:nvSpPr>
          <p:cNvPr id="21" name="TextBox 20">
            <a:extLst>
              <a:ext uri="{FF2B5EF4-FFF2-40B4-BE49-F238E27FC236}">
                <a16:creationId xmlns:a16="http://schemas.microsoft.com/office/drawing/2014/main" xmlns="" id="{739FF9A7-B910-4922-928A-69D7D064E65E}"/>
              </a:ext>
            </a:extLst>
          </p:cNvPr>
          <p:cNvSpPr txBox="1"/>
          <p:nvPr/>
        </p:nvSpPr>
        <p:spPr>
          <a:xfrm>
            <a:off x="8745543" y="5416877"/>
            <a:ext cx="2762249" cy="492443"/>
          </a:xfrm>
          <a:prstGeom prst="rect">
            <a:avLst/>
          </a:prstGeom>
          <a:noFill/>
        </p:spPr>
        <p:txBody>
          <a:bodyPr wrap="square" rtlCol="0">
            <a:spAutoFit/>
          </a:bodyPr>
          <a:lstStyle/>
          <a:p>
            <a:r>
              <a:rPr lang="en-US" sz="2600" dirty="0">
                <a:solidFill>
                  <a:srgbClr val="FF0000"/>
                </a:solidFill>
              </a:rPr>
              <a:t>take photos</a:t>
            </a:r>
          </a:p>
        </p:txBody>
      </p:sp>
      <p:sp>
        <p:nvSpPr>
          <p:cNvPr id="22" name="TextBox 21">
            <a:extLst>
              <a:ext uri="{FF2B5EF4-FFF2-40B4-BE49-F238E27FC236}">
                <a16:creationId xmlns:a16="http://schemas.microsoft.com/office/drawing/2014/main" xmlns="" id="{DD69F017-B397-428E-A424-7F97814EBD4F}"/>
              </a:ext>
            </a:extLst>
          </p:cNvPr>
          <p:cNvSpPr txBox="1"/>
          <p:nvPr/>
        </p:nvSpPr>
        <p:spPr>
          <a:xfrm>
            <a:off x="8754271" y="6000768"/>
            <a:ext cx="2762249" cy="492443"/>
          </a:xfrm>
          <a:prstGeom prst="rect">
            <a:avLst/>
          </a:prstGeom>
          <a:noFill/>
        </p:spPr>
        <p:txBody>
          <a:bodyPr wrap="square" rtlCol="0">
            <a:spAutoFit/>
          </a:bodyPr>
          <a:lstStyle/>
          <a:p>
            <a:r>
              <a:rPr lang="en-US" sz="2600" dirty="0">
                <a:solidFill>
                  <a:srgbClr val="FF0000"/>
                </a:solidFill>
              </a:rPr>
              <a:t>skate</a:t>
            </a:r>
          </a:p>
        </p:txBody>
      </p:sp>
    </p:spTree>
    <p:extLst>
      <p:ext uri="{BB962C8B-B14F-4D97-AF65-F5344CB8AC3E}">
        <p14:creationId xmlns:p14="http://schemas.microsoft.com/office/powerpoint/2010/main" xmlns="" val="25127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96CC78F-1E1E-41CA-B39A-3F26C5B19A7A}"/>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xmlns="" id="{DCFBC111-B0EC-4509-92D3-5A5FEC871ED7}"/>
              </a:ext>
            </a:extLst>
          </p:cNvPr>
          <p:cNvPicPr>
            <a:picLocks noChangeAspect="1"/>
          </p:cNvPicPr>
          <p:nvPr/>
        </p:nvPicPr>
        <p:blipFill>
          <a:blip r:embed="rId3"/>
          <a:stretch>
            <a:fillRect/>
          </a:stretch>
        </p:blipFill>
        <p:spPr>
          <a:xfrm>
            <a:off x="0" y="1720567"/>
            <a:ext cx="12192000" cy="3416866"/>
          </a:xfrm>
          <a:prstGeom prst="rect">
            <a:avLst/>
          </a:prstGeom>
        </p:spPr>
      </p:pic>
      <p:pic>
        <p:nvPicPr>
          <p:cNvPr id="7" name="Picture 6">
            <a:extLst>
              <a:ext uri="{FF2B5EF4-FFF2-40B4-BE49-F238E27FC236}">
                <a16:creationId xmlns:a16="http://schemas.microsoft.com/office/drawing/2014/main" xmlns="" id="{5AD43449-2065-4B5E-82D9-904991BAD33A}"/>
              </a:ext>
            </a:extLst>
          </p:cNvPr>
          <p:cNvPicPr>
            <a:picLocks noChangeAspect="1"/>
          </p:cNvPicPr>
          <p:nvPr/>
        </p:nvPicPr>
        <p:blipFill>
          <a:blip r:embed="rId4"/>
          <a:stretch>
            <a:fillRect/>
          </a:stretch>
        </p:blipFill>
        <p:spPr>
          <a:xfrm>
            <a:off x="10428494" y="4195716"/>
            <a:ext cx="310978" cy="404859"/>
          </a:xfrm>
          <a:prstGeom prst="rect">
            <a:avLst/>
          </a:prstGeom>
        </p:spPr>
      </p:pic>
    </p:spTree>
    <p:extLst>
      <p:ext uri="{BB962C8B-B14F-4D97-AF65-F5344CB8AC3E}">
        <p14:creationId xmlns:p14="http://schemas.microsoft.com/office/powerpoint/2010/main" xmlns="" val="16521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0B7215-62C8-4206-AF71-4C5A702A9E5B}"/>
              </a:ext>
            </a:extLst>
          </p:cNvPr>
          <p:cNvPicPr>
            <a:picLocks noChangeAspect="1"/>
          </p:cNvPicPr>
          <p:nvPr/>
        </p:nvPicPr>
        <p:blipFill>
          <a:blip r:embed="rId2"/>
          <a:stretch>
            <a:fillRect/>
          </a:stretch>
        </p:blipFill>
        <p:spPr>
          <a:xfrm>
            <a:off x="0" y="1619346"/>
            <a:ext cx="12192000" cy="3619307"/>
          </a:xfrm>
          <a:prstGeom prst="rect">
            <a:avLst/>
          </a:prstGeom>
        </p:spPr>
      </p:pic>
      <p:pic>
        <p:nvPicPr>
          <p:cNvPr id="4" name="Picture 3">
            <a:extLst>
              <a:ext uri="{FF2B5EF4-FFF2-40B4-BE49-F238E27FC236}">
                <a16:creationId xmlns:a16="http://schemas.microsoft.com/office/drawing/2014/main" xmlns="" id="{F32C4624-0EB1-4B58-A5BC-21FD053E192E}"/>
              </a:ext>
            </a:extLst>
          </p:cNvPr>
          <p:cNvPicPr>
            <a:picLocks noChangeAspect="1"/>
          </p:cNvPicPr>
          <p:nvPr/>
        </p:nvPicPr>
        <p:blipFill>
          <a:blip r:embed="rId3"/>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xmlns="" id="{E1AADB9D-38AB-40B2-B44A-A1447D1412D4}"/>
              </a:ext>
            </a:extLst>
          </p:cNvPr>
          <p:cNvPicPr>
            <a:picLocks noChangeAspect="1"/>
          </p:cNvPicPr>
          <p:nvPr/>
        </p:nvPicPr>
        <p:blipFill>
          <a:blip r:embed="rId3"/>
          <a:stretch>
            <a:fillRect/>
          </a:stretch>
        </p:blipFill>
        <p:spPr>
          <a:xfrm>
            <a:off x="0" y="429098"/>
            <a:ext cx="12192000" cy="1190248"/>
          </a:xfrm>
          <a:prstGeom prst="rect">
            <a:avLst/>
          </a:prstGeom>
        </p:spPr>
      </p:pic>
      <p:pic>
        <p:nvPicPr>
          <p:cNvPr id="7" name="Picture 6">
            <a:extLst>
              <a:ext uri="{FF2B5EF4-FFF2-40B4-BE49-F238E27FC236}">
                <a16:creationId xmlns:a16="http://schemas.microsoft.com/office/drawing/2014/main" xmlns="" id="{A878A75B-3B2C-4EC6-AD9E-19FE70CC5D66}"/>
              </a:ext>
            </a:extLst>
          </p:cNvPr>
          <p:cNvPicPr>
            <a:picLocks noChangeAspect="1"/>
          </p:cNvPicPr>
          <p:nvPr/>
        </p:nvPicPr>
        <p:blipFill>
          <a:blip r:embed="rId4" cstate="print"/>
          <a:stretch>
            <a:fillRect/>
          </a:stretch>
        </p:blipFill>
        <p:spPr>
          <a:xfrm>
            <a:off x="11027243" y="2319334"/>
            <a:ext cx="469431" cy="490260"/>
          </a:xfrm>
          <a:prstGeom prst="rect">
            <a:avLst/>
          </a:prstGeom>
        </p:spPr>
      </p:pic>
      <p:pic>
        <p:nvPicPr>
          <p:cNvPr id="9" name="Picture 8">
            <a:extLst>
              <a:ext uri="{FF2B5EF4-FFF2-40B4-BE49-F238E27FC236}">
                <a16:creationId xmlns:a16="http://schemas.microsoft.com/office/drawing/2014/main" xmlns="" id="{3266A358-52BF-4B58-9A2A-4EB6968A38B1}"/>
              </a:ext>
            </a:extLst>
          </p:cNvPr>
          <p:cNvPicPr>
            <a:picLocks noChangeAspect="1"/>
          </p:cNvPicPr>
          <p:nvPr/>
        </p:nvPicPr>
        <p:blipFill>
          <a:blip r:embed="rId5" cstate="print"/>
          <a:stretch>
            <a:fillRect/>
          </a:stretch>
        </p:blipFill>
        <p:spPr>
          <a:xfrm>
            <a:off x="11124298" y="4129374"/>
            <a:ext cx="372376" cy="409293"/>
          </a:xfrm>
          <a:prstGeom prst="rect">
            <a:avLst/>
          </a:prstGeom>
        </p:spPr>
      </p:pic>
    </p:spTree>
    <p:extLst>
      <p:ext uri="{BB962C8B-B14F-4D97-AF65-F5344CB8AC3E}">
        <p14:creationId xmlns:p14="http://schemas.microsoft.com/office/powerpoint/2010/main" xmlns="" val="26942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2C4624-0EB1-4B58-A5BC-21FD053E192E}"/>
              </a:ext>
            </a:extLst>
          </p:cNvPr>
          <p:cNvPicPr>
            <a:picLocks noChangeAspect="1"/>
          </p:cNvPicPr>
          <p:nvPr/>
        </p:nvPicPr>
        <p:blipFill>
          <a:blip r:embed="rId2"/>
          <a:stretch>
            <a:fillRect/>
          </a:stretch>
        </p:blipFill>
        <p:spPr>
          <a:xfrm>
            <a:off x="0" y="557401"/>
            <a:ext cx="12192000" cy="1190248"/>
          </a:xfrm>
          <a:prstGeom prst="rect">
            <a:avLst/>
          </a:prstGeom>
        </p:spPr>
      </p:pic>
      <p:pic>
        <p:nvPicPr>
          <p:cNvPr id="5" name="Picture 4">
            <a:extLst>
              <a:ext uri="{FF2B5EF4-FFF2-40B4-BE49-F238E27FC236}">
                <a16:creationId xmlns:a16="http://schemas.microsoft.com/office/drawing/2014/main" xmlns="" id="{E1AADB9D-38AB-40B2-B44A-A1447D1412D4}"/>
              </a:ext>
            </a:extLst>
          </p:cNvPr>
          <p:cNvPicPr>
            <a:picLocks noChangeAspect="1"/>
          </p:cNvPicPr>
          <p:nvPr/>
        </p:nvPicPr>
        <p:blipFill>
          <a:blip r:embed="rId2"/>
          <a:stretch>
            <a:fillRect/>
          </a:stretch>
        </p:blipFill>
        <p:spPr>
          <a:xfrm>
            <a:off x="0" y="429098"/>
            <a:ext cx="12192000" cy="1190248"/>
          </a:xfrm>
          <a:prstGeom prst="rect">
            <a:avLst/>
          </a:prstGeom>
        </p:spPr>
      </p:pic>
      <p:pic>
        <p:nvPicPr>
          <p:cNvPr id="12" name="Picture 11">
            <a:extLst>
              <a:ext uri="{FF2B5EF4-FFF2-40B4-BE49-F238E27FC236}">
                <a16:creationId xmlns:a16="http://schemas.microsoft.com/office/drawing/2014/main" xmlns="" id="{9186FE27-FC2C-49EF-8F8D-9690B16110B0}"/>
              </a:ext>
            </a:extLst>
          </p:cNvPr>
          <p:cNvPicPr>
            <a:picLocks noChangeAspect="1"/>
          </p:cNvPicPr>
          <p:nvPr/>
        </p:nvPicPr>
        <p:blipFill>
          <a:blip r:embed="rId3"/>
          <a:stretch>
            <a:fillRect/>
          </a:stretch>
        </p:blipFill>
        <p:spPr>
          <a:xfrm>
            <a:off x="0" y="1514109"/>
            <a:ext cx="12192000" cy="3829782"/>
          </a:xfrm>
          <a:prstGeom prst="rect">
            <a:avLst/>
          </a:prstGeom>
        </p:spPr>
      </p:pic>
      <p:pic>
        <p:nvPicPr>
          <p:cNvPr id="13" name="Picture 12">
            <a:extLst>
              <a:ext uri="{FF2B5EF4-FFF2-40B4-BE49-F238E27FC236}">
                <a16:creationId xmlns:a16="http://schemas.microsoft.com/office/drawing/2014/main" xmlns="" id="{D0474724-3545-4144-9B57-B38952D63D13}"/>
              </a:ext>
            </a:extLst>
          </p:cNvPr>
          <p:cNvPicPr>
            <a:picLocks noChangeAspect="1"/>
          </p:cNvPicPr>
          <p:nvPr/>
        </p:nvPicPr>
        <p:blipFill>
          <a:blip r:embed="rId4" cstate="print"/>
          <a:stretch>
            <a:fillRect/>
          </a:stretch>
        </p:blipFill>
        <p:spPr>
          <a:xfrm>
            <a:off x="11287125" y="2377102"/>
            <a:ext cx="380999" cy="397904"/>
          </a:xfrm>
          <a:prstGeom prst="rect">
            <a:avLst/>
          </a:prstGeom>
        </p:spPr>
      </p:pic>
      <p:pic>
        <p:nvPicPr>
          <p:cNvPr id="15" name="Picture 14">
            <a:extLst>
              <a:ext uri="{FF2B5EF4-FFF2-40B4-BE49-F238E27FC236}">
                <a16:creationId xmlns:a16="http://schemas.microsoft.com/office/drawing/2014/main" xmlns="" id="{4BAB193E-6A56-486D-8A33-2DF8CBB2F7F8}"/>
              </a:ext>
            </a:extLst>
          </p:cNvPr>
          <p:cNvPicPr>
            <a:picLocks noChangeAspect="1"/>
          </p:cNvPicPr>
          <p:nvPr/>
        </p:nvPicPr>
        <p:blipFill>
          <a:blip r:embed="rId4" cstate="print"/>
          <a:stretch>
            <a:fillRect/>
          </a:stretch>
        </p:blipFill>
        <p:spPr>
          <a:xfrm>
            <a:off x="11287125" y="4224952"/>
            <a:ext cx="380999" cy="397904"/>
          </a:xfrm>
          <a:prstGeom prst="rect">
            <a:avLst/>
          </a:prstGeom>
        </p:spPr>
      </p:pic>
    </p:spTree>
    <p:extLst>
      <p:ext uri="{BB962C8B-B14F-4D97-AF65-F5344CB8AC3E}">
        <p14:creationId xmlns:p14="http://schemas.microsoft.com/office/powerpoint/2010/main" xmlns="" val="38188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B0E0F-A7C2-49DC-80AA-E62A519DC01A}"/>
              </a:ext>
            </a:extLst>
          </p:cNvPr>
          <p:cNvPicPr>
            <a:picLocks noChangeAspect="1"/>
          </p:cNvPicPr>
          <p:nvPr/>
        </p:nvPicPr>
        <p:blipFill>
          <a:blip r:embed="rId2"/>
          <a:stretch>
            <a:fillRect/>
          </a:stretch>
        </p:blipFill>
        <p:spPr>
          <a:xfrm>
            <a:off x="0" y="1569461"/>
            <a:ext cx="12192000" cy="3719077"/>
          </a:xfrm>
          <a:prstGeom prst="rect">
            <a:avLst/>
          </a:prstGeom>
        </p:spPr>
      </p:pic>
      <p:pic>
        <p:nvPicPr>
          <p:cNvPr id="4" name="Picture 3">
            <a:extLst>
              <a:ext uri="{FF2B5EF4-FFF2-40B4-BE49-F238E27FC236}">
                <a16:creationId xmlns:a16="http://schemas.microsoft.com/office/drawing/2014/main" xmlns="" id="{B8C69998-5BD6-4B3B-8506-42A6FEE9C32E}"/>
              </a:ext>
            </a:extLst>
          </p:cNvPr>
          <p:cNvPicPr>
            <a:picLocks noChangeAspect="1"/>
          </p:cNvPicPr>
          <p:nvPr/>
        </p:nvPicPr>
        <p:blipFill>
          <a:blip r:embed="rId3"/>
          <a:stretch>
            <a:fillRect/>
          </a:stretch>
        </p:blipFill>
        <p:spPr>
          <a:xfrm>
            <a:off x="0" y="429098"/>
            <a:ext cx="12192000" cy="1190248"/>
          </a:xfrm>
          <a:prstGeom prst="rect">
            <a:avLst/>
          </a:prstGeom>
        </p:spPr>
      </p:pic>
      <p:pic>
        <p:nvPicPr>
          <p:cNvPr id="5" name="Picture 4">
            <a:extLst>
              <a:ext uri="{FF2B5EF4-FFF2-40B4-BE49-F238E27FC236}">
                <a16:creationId xmlns:a16="http://schemas.microsoft.com/office/drawing/2014/main" xmlns="" id="{343413AD-E251-4874-BECA-504018EA4BCA}"/>
              </a:ext>
            </a:extLst>
          </p:cNvPr>
          <p:cNvPicPr>
            <a:picLocks noChangeAspect="1"/>
          </p:cNvPicPr>
          <p:nvPr/>
        </p:nvPicPr>
        <p:blipFill>
          <a:blip r:embed="rId4" cstate="print"/>
          <a:stretch>
            <a:fillRect/>
          </a:stretch>
        </p:blipFill>
        <p:spPr>
          <a:xfrm>
            <a:off x="10895698" y="2433924"/>
            <a:ext cx="372376" cy="409293"/>
          </a:xfrm>
          <a:prstGeom prst="rect">
            <a:avLst/>
          </a:prstGeom>
        </p:spPr>
      </p:pic>
      <p:pic>
        <p:nvPicPr>
          <p:cNvPr id="6" name="Picture 5">
            <a:extLst>
              <a:ext uri="{FF2B5EF4-FFF2-40B4-BE49-F238E27FC236}">
                <a16:creationId xmlns:a16="http://schemas.microsoft.com/office/drawing/2014/main" xmlns="" id="{6B63A726-5D70-45FD-8A06-19EFB9E3FBCB}"/>
              </a:ext>
            </a:extLst>
          </p:cNvPr>
          <p:cNvPicPr>
            <a:picLocks noChangeAspect="1"/>
          </p:cNvPicPr>
          <p:nvPr/>
        </p:nvPicPr>
        <p:blipFill>
          <a:blip r:embed="rId4" cstate="print"/>
          <a:stretch>
            <a:fillRect/>
          </a:stretch>
        </p:blipFill>
        <p:spPr>
          <a:xfrm>
            <a:off x="10895698" y="4291299"/>
            <a:ext cx="372376" cy="409293"/>
          </a:xfrm>
          <a:prstGeom prst="rect">
            <a:avLst/>
          </a:prstGeom>
        </p:spPr>
      </p:pic>
    </p:spTree>
    <p:extLst>
      <p:ext uri="{BB962C8B-B14F-4D97-AF65-F5344CB8AC3E}">
        <p14:creationId xmlns:p14="http://schemas.microsoft.com/office/powerpoint/2010/main" xmlns="" val="96255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D9240F-B4AA-4965-8AEF-44F091B4F613}"/>
              </a:ext>
            </a:extLst>
          </p:cNvPr>
          <p:cNvPicPr>
            <a:picLocks noChangeAspect="1"/>
          </p:cNvPicPr>
          <p:nvPr/>
        </p:nvPicPr>
        <p:blipFill>
          <a:blip r:embed="rId2"/>
          <a:stretch>
            <a:fillRect/>
          </a:stretch>
        </p:blipFill>
        <p:spPr>
          <a:xfrm>
            <a:off x="-66675" y="1124845"/>
            <a:ext cx="12192000" cy="4608309"/>
          </a:xfrm>
          <a:prstGeom prst="rect">
            <a:avLst/>
          </a:prstGeom>
        </p:spPr>
      </p:pic>
      <p:pic>
        <p:nvPicPr>
          <p:cNvPr id="5" name="Picture 4">
            <a:extLst>
              <a:ext uri="{FF2B5EF4-FFF2-40B4-BE49-F238E27FC236}">
                <a16:creationId xmlns:a16="http://schemas.microsoft.com/office/drawing/2014/main" xmlns="" id="{7E235C8E-123C-423B-8C30-88F54771067C}"/>
              </a:ext>
            </a:extLst>
          </p:cNvPr>
          <p:cNvPicPr>
            <a:picLocks noChangeAspect="1"/>
          </p:cNvPicPr>
          <p:nvPr/>
        </p:nvPicPr>
        <p:blipFill>
          <a:blip r:embed="rId3"/>
          <a:stretch>
            <a:fillRect/>
          </a:stretch>
        </p:blipFill>
        <p:spPr>
          <a:xfrm>
            <a:off x="828675" y="1962149"/>
            <a:ext cx="1162050" cy="1036731"/>
          </a:xfrm>
          <a:prstGeom prst="rect">
            <a:avLst/>
          </a:prstGeom>
        </p:spPr>
      </p:pic>
      <p:sp>
        <p:nvSpPr>
          <p:cNvPr id="6" name="TextBox 5">
            <a:extLst>
              <a:ext uri="{FF2B5EF4-FFF2-40B4-BE49-F238E27FC236}">
                <a16:creationId xmlns:a16="http://schemas.microsoft.com/office/drawing/2014/main" xmlns="" id="{80CBEED0-6C81-4B05-B98C-B8BFB2A47F89}"/>
              </a:ext>
            </a:extLst>
          </p:cNvPr>
          <p:cNvSpPr txBox="1"/>
          <p:nvPr/>
        </p:nvSpPr>
        <p:spPr>
          <a:xfrm>
            <a:off x="4219572" y="2357080"/>
            <a:ext cx="914401" cy="369332"/>
          </a:xfrm>
          <a:prstGeom prst="rect">
            <a:avLst/>
          </a:prstGeom>
          <a:noFill/>
        </p:spPr>
        <p:txBody>
          <a:bodyPr wrap="square" rtlCol="0">
            <a:spAutoFit/>
          </a:bodyPr>
          <a:lstStyle/>
          <a:p>
            <a:r>
              <a:rPr lang="en-US" dirty="0">
                <a:solidFill>
                  <a:srgbClr val="7030A0"/>
                </a:solidFill>
              </a:rPr>
              <a:t>Nick</a:t>
            </a:r>
          </a:p>
        </p:txBody>
      </p:sp>
      <p:sp>
        <p:nvSpPr>
          <p:cNvPr id="7" name="TextBox 6">
            <a:extLst>
              <a:ext uri="{FF2B5EF4-FFF2-40B4-BE49-F238E27FC236}">
                <a16:creationId xmlns:a16="http://schemas.microsoft.com/office/drawing/2014/main" xmlns="" id="{B166E3C9-D71F-4ED2-8476-B1F6F17EDAA5}"/>
              </a:ext>
            </a:extLst>
          </p:cNvPr>
          <p:cNvSpPr txBox="1"/>
          <p:nvPr/>
        </p:nvSpPr>
        <p:spPr>
          <a:xfrm>
            <a:off x="6429378" y="2357080"/>
            <a:ext cx="914401" cy="369332"/>
          </a:xfrm>
          <a:prstGeom prst="rect">
            <a:avLst/>
          </a:prstGeom>
          <a:noFill/>
        </p:spPr>
        <p:txBody>
          <a:bodyPr wrap="square" rtlCol="0">
            <a:spAutoFit/>
          </a:bodyPr>
          <a:lstStyle/>
          <a:p>
            <a:r>
              <a:rPr lang="en-US" dirty="0">
                <a:solidFill>
                  <a:srgbClr val="7030A0"/>
                </a:solidFill>
              </a:rPr>
              <a:t>He</a:t>
            </a:r>
          </a:p>
        </p:txBody>
      </p:sp>
      <p:sp>
        <p:nvSpPr>
          <p:cNvPr id="8" name="TextBox 7">
            <a:extLst>
              <a:ext uri="{FF2B5EF4-FFF2-40B4-BE49-F238E27FC236}">
                <a16:creationId xmlns:a16="http://schemas.microsoft.com/office/drawing/2014/main" xmlns="" id="{378A08E8-472B-42D7-AB87-E97A501B07DE}"/>
              </a:ext>
            </a:extLst>
          </p:cNvPr>
          <p:cNvSpPr txBox="1"/>
          <p:nvPr/>
        </p:nvSpPr>
        <p:spPr>
          <a:xfrm>
            <a:off x="7515228" y="2357080"/>
            <a:ext cx="2400300" cy="369332"/>
          </a:xfrm>
          <a:prstGeom prst="rect">
            <a:avLst/>
          </a:prstGeom>
          <a:noFill/>
        </p:spPr>
        <p:txBody>
          <a:bodyPr wrap="square" rtlCol="0">
            <a:spAutoFit/>
          </a:bodyPr>
          <a:lstStyle/>
          <a:p>
            <a:r>
              <a:rPr lang="en-US" dirty="0">
                <a:solidFill>
                  <a:srgbClr val="7030A0"/>
                </a:solidFill>
              </a:rPr>
              <a:t>reading a comic book</a:t>
            </a:r>
          </a:p>
        </p:txBody>
      </p:sp>
      <p:sp>
        <p:nvSpPr>
          <p:cNvPr id="9" name="TextBox 8">
            <a:extLst>
              <a:ext uri="{FF2B5EF4-FFF2-40B4-BE49-F238E27FC236}">
                <a16:creationId xmlns:a16="http://schemas.microsoft.com/office/drawing/2014/main" xmlns="" id="{38D38EF4-6336-4A09-9EFA-BEE93FB01E37}"/>
              </a:ext>
            </a:extLst>
          </p:cNvPr>
          <p:cNvSpPr txBox="1"/>
          <p:nvPr/>
        </p:nvSpPr>
        <p:spPr>
          <a:xfrm>
            <a:off x="10258426" y="2357080"/>
            <a:ext cx="1104899" cy="369332"/>
          </a:xfrm>
          <a:prstGeom prst="rect">
            <a:avLst/>
          </a:prstGeom>
          <a:noFill/>
        </p:spPr>
        <p:txBody>
          <a:bodyPr wrap="square" rtlCol="0">
            <a:spAutoFit/>
          </a:bodyPr>
          <a:lstStyle/>
          <a:p>
            <a:r>
              <a:rPr lang="en-US" b="1" dirty="0">
                <a:solidFill>
                  <a:srgbClr val="7030A0"/>
                </a:solidFill>
              </a:rPr>
              <a:t> home</a:t>
            </a:r>
          </a:p>
        </p:txBody>
      </p:sp>
    </p:spTree>
    <p:extLst>
      <p:ext uri="{BB962C8B-B14F-4D97-AF65-F5344CB8AC3E}">
        <p14:creationId xmlns:p14="http://schemas.microsoft.com/office/powerpoint/2010/main" xmlns="" val="1854279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xmlns="" val="793508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EDB87B68-5ABB-426B-B306-5D1A30D9F1D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09950" y="1485900"/>
            <a:ext cx="5372100" cy="53721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CF270106-B741-474A-884A-E8BC472E4FD9}"/>
              </a:ext>
            </a:extLst>
          </p:cNvPr>
          <p:cNvPicPr>
            <a:picLocks noChangeAspect="1"/>
          </p:cNvPicPr>
          <p:nvPr/>
        </p:nvPicPr>
        <p:blipFill>
          <a:blip r:embed="rId3"/>
          <a:stretch>
            <a:fillRect/>
          </a:stretch>
        </p:blipFill>
        <p:spPr>
          <a:xfrm>
            <a:off x="0" y="352425"/>
            <a:ext cx="5324475" cy="971550"/>
          </a:xfrm>
          <a:prstGeom prst="rect">
            <a:avLst/>
          </a:prstGeom>
        </p:spPr>
      </p:pic>
    </p:spTree>
    <p:extLst>
      <p:ext uri="{BB962C8B-B14F-4D97-AF65-F5344CB8AC3E}">
        <p14:creationId xmlns:p14="http://schemas.microsoft.com/office/powerpoint/2010/main" xmlns="" val="773075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81A91E35-8F45-49CA-B103-8322F3973FC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6750" y="1647825"/>
            <a:ext cx="3238500" cy="32385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58FA6C27-6A54-43A7-B359-D663E657A8F1}"/>
              </a:ext>
            </a:extLst>
          </p:cNvPr>
          <p:cNvPicPr>
            <a:picLocks noChangeAspect="1"/>
          </p:cNvPicPr>
          <p:nvPr/>
        </p:nvPicPr>
        <p:blipFill rotWithShape="1">
          <a:blip r:embed="rId3"/>
          <a:srcRect l="27549"/>
          <a:stretch/>
        </p:blipFill>
        <p:spPr>
          <a:xfrm>
            <a:off x="6096000" y="1267493"/>
            <a:ext cx="5276850" cy="5186464"/>
          </a:xfrm>
          <a:prstGeom prst="rect">
            <a:avLst/>
          </a:prstGeom>
        </p:spPr>
      </p:pic>
      <p:pic>
        <p:nvPicPr>
          <p:cNvPr id="8" name="Picture 7">
            <a:extLst>
              <a:ext uri="{FF2B5EF4-FFF2-40B4-BE49-F238E27FC236}">
                <a16:creationId xmlns:a16="http://schemas.microsoft.com/office/drawing/2014/main" xmlns="" id="{6D67691D-620F-4A1F-9389-71CE4D8DCD4C}"/>
              </a:ext>
            </a:extLst>
          </p:cNvPr>
          <p:cNvPicPr>
            <a:picLocks noChangeAspect="1"/>
          </p:cNvPicPr>
          <p:nvPr/>
        </p:nvPicPr>
        <p:blipFill>
          <a:blip r:embed="rId4"/>
          <a:stretch>
            <a:fillRect/>
          </a:stretch>
        </p:blipFill>
        <p:spPr>
          <a:xfrm>
            <a:off x="95251" y="1726563"/>
            <a:ext cx="2190750" cy="1188087"/>
          </a:xfrm>
          <a:prstGeom prst="rect">
            <a:avLst/>
          </a:prstGeom>
        </p:spPr>
      </p:pic>
      <p:pic>
        <p:nvPicPr>
          <p:cNvPr id="10" name="Picture 9">
            <a:extLst>
              <a:ext uri="{FF2B5EF4-FFF2-40B4-BE49-F238E27FC236}">
                <a16:creationId xmlns:a16="http://schemas.microsoft.com/office/drawing/2014/main" xmlns="" id="{319DED66-0E28-4278-A6E1-FF30535CD879}"/>
              </a:ext>
            </a:extLst>
          </p:cNvPr>
          <p:cNvPicPr>
            <a:picLocks noChangeAspect="1"/>
          </p:cNvPicPr>
          <p:nvPr/>
        </p:nvPicPr>
        <p:blipFill>
          <a:blip r:embed="rId5"/>
          <a:stretch>
            <a:fillRect/>
          </a:stretch>
        </p:blipFill>
        <p:spPr>
          <a:xfrm>
            <a:off x="2119312" y="1841235"/>
            <a:ext cx="2357438" cy="1073415"/>
          </a:xfrm>
          <a:prstGeom prst="rect">
            <a:avLst/>
          </a:prstGeom>
        </p:spPr>
      </p:pic>
      <p:pic>
        <p:nvPicPr>
          <p:cNvPr id="12" name="Picture 11">
            <a:extLst>
              <a:ext uri="{FF2B5EF4-FFF2-40B4-BE49-F238E27FC236}">
                <a16:creationId xmlns:a16="http://schemas.microsoft.com/office/drawing/2014/main" xmlns="" id="{854AB620-0B71-482B-B5C3-99BAD1003B30}"/>
              </a:ext>
            </a:extLst>
          </p:cNvPr>
          <p:cNvPicPr>
            <a:picLocks noChangeAspect="1"/>
          </p:cNvPicPr>
          <p:nvPr/>
        </p:nvPicPr>
        <p:blipFill>
          <a:blip r:embed="rId6"/>
          <a:stretch>
            <a:fillRect/>
          </a:stretch>
        </p:blipFill>
        <p:spPr>
          <a:xfrm>
            <a:off x="129778" y="2747591"/>
            <a:ext cx="1073944" cy="491594"/>
          </a:xfrm>
          <a:prstGeom prst="rect">
            <a:avLst/>
          </a:prstGeom>
        </p:spPr>
      </p:pic>
      <p:pic>
        <p:nvPicPr>
          <p:cNvPr id="13" name="Picture 12">
            <a:extLst>
              <a:ext uri="{FF2B5EF4-FFF2-40B4-BE49-F238E27FC236}">
                <a16:creationId xmlns:a16="http://schemas.microsoft.com/office/drawing/2014/main" xmlns="" id="{AB931DB3-0379-4EEC-966C-BDEFA71A9285}"/>
              </a:ext>
            </a:extLst>
          </p:cNvPr>
          <p:cNvPicPr>
            <a:picLocks noChangeAspect="1"/>
          </p:cNvPicPr>
          <p:nvPr/>
        </p:nvPicPr>
        <p:blipFill>
          <a:blip r:embed="rId7"/>
          <a:stretch>
            <a:fillRect/>
          </a:stretch>
        </p:blipFill>
        <p:spPr>
          <a:xfrm>
            <a:off x="0" y="352425"/>
            <a:ext cx="5324475" cy="971550"/>
          </a:xfrm>
          <a:prstGeom prst="rect">
            <a:avLst/>
          </a:prstGeom>
        </p:spPr>
      </p:pic>
    </p:spTree>
    <p:extLst>
      <p:ext uri="{BB962C8B-B14F-4D97-AF65-F5344CB8AC3E}">
        <p14:creationId xmlns:p14="http://schemas.microsoft.com/office/powerpoint/2010/main" xmlns="" val="374459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xmlns="" val="2042656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3558" y="676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11" name="TextBox 10">
            <a:extLst>
              <a:ext uri="{FF2B5EF4-FFF2-40B4-BE49-F238E27FC236}">
                <a16:creationId xmlns:a16="http://schemas.microsoft.com/office/drawing/2014/main" xmlns="" id="{C465ECCA-2357-4CCC-B2C7-B593677726C9}"/>
              </a:ext>
            </a:extLst>
          </p:cNvPr>
          <p:cNvSpPr txBox="1"/>
          <p:nvPr/>
        </p:nvSpPr>
        <p:spPr>
          <a:xfrm>
            <a:off x="390525" y="911821"/>
            <a:ext cx="11068050" cy="5878532"/>
          </a:xfrm>
          <a:prstGeom prst="rect">
            <a:avLst/>
          </a:prstGeom>
          <a:noFill/>
        </p:spPr>
        <p:txBody>
          <a:bodyPr wrap="square">
            <a:spAutoFit/>
          </a:bodyPr>
          <a:lstStyle/>
          <a:p>
            <a:r>
              <a:rPr lang="en-US" sz="2600" dirty="0">
                <a:solidFill>
                  <a:srgbClr val="FF0000"/>
                </a:solidFill>
                <a:ea typeface="Times New Roman" panose="02020603050405020304" pitchFamily="18" charset="0"/>
              </a:rPr>
              <a:t>By the end of this lesson, students will be able </a:t>
            </a:r>
            <a:r>
              <a:rPr lang="en-US" sz="2600" dirty="0" smtClean="0">
                <a:solidFill>
                  <a:srgbClr val="FF0000"/>
                </a:solidFill>
                <a:ea typeface="Times New Roman" panose="02020603050405020304" pitchFamily="18" charset="0"/>
              </a:rPr>
              <a:t>to review the target language in the unit</a:t>
            </a:r>
            <a:r>
              <a:rPr lang="en-US" sz="2600" dirty="0" smtClean="0">
                <a:solidFill>
                  <a:srgbClr val="FF0000"/>
                </a:solidFill>
              </a:rPr>
              <a:t>.</a:t>
            </a:r>
            <a:r>
              <a:rPr lang="en-US" sz="3600" dirty="0"/>
              <a:t/>
            </a:r>
            <a:br>
              <a:rPr lang="en-US" sz="3600" dirty="0"/>
            </a:br>
            <a:r>
              <a:rPr lang="en-US" sz="2800" b="1" dirty="0">
                <a:solidFill>
                  <a:srgbClr val="0070C0"/>
                </a:solidFill>
              </a:rPr>
              <a:t>Vocabulary</a:t>
            </a:r>
            <a:r>
              <a:rPr lang="en-US" sz="2800" dirty="0">
                <a:solidFill>
                  <a:srgbClr val="0070C0"/>
                </a:solidFill>
              </a:rPr>
              <a:t>: </a:t>
            </a:r>
          </a:p>
          <a:p>
            <a:r>
              <a:rPr lang="en-US" sz="2800" dirty="0">
                <a:solidFill>
                  <a:srgbClr val="0070C0"/>
                </a:solidFill>
              </a:rPr>
              <a:t>Activities: </a:t>
            </a:r>
            <a:r>
              <a:rPr lang="en-US" sz="2700" b="0" i="0" dirty="0">
                <a:solidFill>
                  <a:srgbClr val="000000"/>
                </a:solidFill>
                <a:effectLst/>
                <a:latin typeface="MyriadPro-Regular"/>
              </a:rPr>
              <a:t>listen to music, watch television, play table tennis, do martial arts, skate, play chess</a:t>
            </a:r>
            <a:r>
              <a:rPr lang="en-US" sz="2700" dirty="0">
                <a:solidFill>
                  <a:srgbClr val="000000"/>
                </a:solidFill>
                <a:latin typeface="MyriadPro-Regular"/>
              </a:rPr>
              <a:t>,</a:t>
            </a:r>
            <a:r>
              <a:rPr lang="en-US" sz="2700" b="0" i="0" dirty="0">
                <a:solidFill>
                  <a:srgbClr val="000000"/>
                </a:solidFill>
                <a:effectLst/>
                <a:latin typeface="MyriadPro-Regular"/>
              </a:rPr>
              <a:t> play a board game, do a puzzle, read a comic book, eat snacks, take photos, play video games.</a:t>
            </a:r>
            <a:r>
              <a:rPr lang="en-US" sz="2700" dirty="0"/>
              <a:t> </a:t>
            </a:r>
            <a:r>
              <a:rPr lang="en-US" sz="3600" dirty="0"/>
              <a:t/>
            </a:r>
            <a:br>
              <a:rPr lang="en-US" sz="3600" dirty="0"/>
            </a:br>
            <a:r>
              <a:rPr lang="en-US" sz="2800" dirty="0">
                <a:solidFill>
                  <a:srgbClr val="0070C0"/>
                </a:solidFill>
              </a:rPr>
              <a:t>Places: </a:t>
            </a:r>
            <a:r>
              <a:rPr lang="en-US" sz="2800" dirty="0"/>
              <a:t>library, stadium, park, water park, market,</a:t>
            </a:r>
            <a:r>
              <a:rPr lang="en-US" sz="2800" dirty="0">
                <a:solidFill>
                  <a:srgbClr val="FF0000"/>
                </a:solidFill>
              </a:rPr>
              <a:t> </a:t>
            </a:r>
            <a:r>
              <a:rPr lang="en-US" sz="2800" dirty="0"/>
              <a:t>swimming pool.</a:t>
            </a:r>
            <a:r>
              <a:rPr lang="en-US" sz="2800" b="0" i="0" dirty="0">
                <a:solidFill>
                  <a:srgbClr val="000000"/>
                </a:solidFill>
                <a:effectLst/>
                <a:latin typeface="MyriadPro-Regular"/>
              </a:rPr>
              <a:t> studio, soccer field, arcade, skate park, coffee shop</a:t>
            </a:r>
            <a:r>
              <a:rPr lang="en-US" sz="2800" dirty="0">
                <a:solidFill>
                  <a:srgbClr val="000000"/>
                </a:solidFill>
                <a:latin typeface="MyriadPro-Regular"/>
              </a:rPr>
              <a:t>.</a:t>
            </a:r>
            <a:endParaRPr lang="en-US" sz="3600" dirty="0"/>
          </a:p>
          <a:p>
            <a:r>
              <a:rPr lang="en-US" sz="2800" b="1" dirty="0">
                <a:solidFill>
                  <a:srgbClr val="0070C0"/>
                </a:solidFill>
              </a:rPr>
              <a:t>Structure</a:t>
            </a:r>
            <a:r>
              <a:rPr lang="en-US" sz="2800" dirty="0">
                <a:solidFill>
                  <a:srgbClr val="0070C0"/>
                </a:solidFill>
              </a:rPr>
              <a:t>: </a:t>
            </a:r>
          </a:p>
          <a:p>
            <a:pPr marL="571500" indent="-571500">
              <a:buFont typeface="Arial" panose="020B0604020202020204" pitchFamily="34" charset="0"/>
              <a:buChar char="•"/>
            </a:pPr>
            <a:r>
              <a:rPr lang="en-US" sz="2600" dirty="0"/>
              <a:t>What are you doing?                              What are they doing?    </a:t>
            </a:r>
          </a:p>
          <a:p>
            <a:r>
              <a:rPr lang="en-US" sz="2600" dirty="0"/>
              <a:t>        I’m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                       </a:t>
            </a:r>
            <a:r>
              <a:rPr lang="en-US" sz="2600" dirty="0"/>
              <a:t>They’re</a:t>
            </a:r>
            <a:r>
              <a:rPr lang="en-US" sz="2600" dirty="0">
                <a:solidFill>
                  <a:schemeClr val="accent5"/>
                </a:solidFill>
              </a:rPr>
              <a:t> swimming </a:t>
            </a:r>
            <a:r>
              <a:rPr lang="en-US" sz="2600" dirty="0"/>
              <a:t>at the </a:t>
            </a:r>
            <a:r>
              <a:rPr lang="en-US" sz="2600" dirty="0">
                <a:solidFill>
                  <a:schemeClr val="accent5"/>
                </a:solidFill>
              </a:rPr>
              <a:t>pool.</a:t>
            </a:r>
          </a:p>
          <a:p>
            <a:pPr marL="571500" indent="-571500">
              <a:buFont typeface="Arial" panose="020B0604020202020204" pitchFamily="34" charset="0"/>
              <a:buChar char="•"/>
            </a:pPr>
            <a:r>
              <a:rPr lang="en-US" sz="2600" dirty="0"/>
              <a:t>What is he/she doing?       </a:t>
            </a:r>
          </a:p>
          <a:p>
            <a:r>
              <a:rPr lang="en-US" sz="2600" dirty="0"/>
              <a:t>      He/she </a:t>
            </a:r>
            <a:r>
              <a:rPr lang="en-US" sz="2600" dirty="0">
                <a:solidFill>
                  <a:schemeClr val="accent5"/>
                </a:solidFill>
              </a:rPr>
              <a:t>swimming </a:t>
            </a:r>
            <a:r>
              <a:rPr lang="en-US" sz="2600" dirty="0">
                <a:solidFill>
                  <a:srgbClr val="002060"/>
                </a:solidFill>
              </a:rPr>
              <a:t>at the </a:t>
            </a:r>
            <a:r>
              <a:rPr lang="en-US" sz="2600" dirty="0">
                <a:solidFill>
                  <a:schemeClr val="accent5"/>
                </a:solidFill>
              </a:rPr>
              <a:t>pool.</a:t>
            </a:r>
          </a:p>
          <a:p>
            <a:endParaRPr lang="en-US" sz="2600" dirty="0">
              <a:solidFill>
                <a:schemeClr val="accent5"/>
              </a:solidFill>
            </a:endParaRPr>
          </a:p>
        </p:txBody>
      </p:sp>
    </p:spTree>
    <p:extLst>
      <p:ext uri="{BB962C8B-B14F-4D97-AF65-F5344CB8AC3E}">
        <p14:creationId xmlns:p14="http://schemas.microsoft.com/office/powerpoint/2010/main" xmlns="" val="2928246867"/>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218AB31-15F5-D63D-A6D0-E707FB2836A0}"/>
              </a:ext>
            </a:extLst>
          </p:cNvPr>
          <p:cNvSpPr/>
          <p:nvPr/>
        </p:nvSpPr>
        <p:spPr>
          <a:xfrm>
            <a:off x="1861008" y="1102498"/>
            <a:ext cx="3749927" cy="37856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8000" b="1" dirty="0">
                <a:ln/>
                <a:solidFill>
                  <a:schemeClr val="accent4"/>
                </a:solidFill>
              </a:rPr>
              <a:t>Word Jumble Race</a:t>
            </a:r>
          </a:p>
        </p:txBody>
      </p:sp>
      <p:sp>
        <p:nvSpPr>
          <p:cNvPr id="3" name="TextBox 2">
            <a:extLst>
              <a:ext uri="{FF2B5EF4-FFF2-40B4-BE49-F238E27FC236}">
                <a16:creationId xmlns:a16="http://schemas.microsoft.com/office/drawing/2014/main" xmlns="" id="{9EA9F604-87CC-B935-6894-F1862820B9C2}"/>
              </a:ext>
            </a:extLst>
          </p:cNvPr>
          <p:cNvSpPr txBox="1"/>
          <p:nvPr/>
        </p:nvSpPr>
        <p:spPr>
          <a:xfrm>
            <a:off x="339299" y="456167"/>
            <a:ext cx="121321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3600" dirty="0"/>
              <a:t>game</a:t>
            </a:r>
          </a:p>
        </p:txBody>
      </p:sp>
      <p:pic>
        <p:nvPicPr>
          <p:cNvPr id="5" name="Picture 4" descr="A close up of a logo&#10;&#10;Description automatically generated with low confidence">
            <a:extLst>
              <a:ext uri="{FF2B5EF4-FFF2-40B4-BE49-F238E27FC236}">
                <a16:creationId xmlns:a16="http://schemas.microsoft.com/office/drawing/2014/main" xmlns="" id="{4EF970E0-A650-2337-1083-9D39A9278E17}"/>
              </a:ext>
            </a:extLst>
          </p:cNvPr>
          <p:cNvPicPr>
            <a:picLocks noChangeAspect="1"/>
          </p:cNvPicPr>
          <p:nvPr/>
        </p:nvPicPr>
        <p:blipFill>
          <a:blip r:embed="rId2">
            <a:extLst>
              <a:ext uri="{28A0092B-C50C-407E-A947-70E740481C1C}">
                <a14:useLocalDpi xmlns:a14="http://schemas.microsoft.com/office/drawing/2010/main" xmlns=""/>
              </a:ext>
              <a:ext uri="{837473B0-CC2E-450A-ABE3-18F120FF3D39}">
                <a1611:picAttrSrcUrl xmlns="" xmlns:a1611="http://schemas.microsoft.com/office/drawing/2016/11/main" r:id="rId3"/>
              </a:ext>
            </a:extLst>
          </a:blip>
          <a:stretch>
            <a:fillRect/>
          </a:stretch>
        </p:blipFill>
        <p:spPr>
          <a:xfrm rot="20477979">
            <a:off x="6114592" y="2056466"/>
            <a:ext cx="4216400" cy="3007698"/>
          </a:xfrm>
          <a:prstGeom prst="rect">
            <a:avLst/>
          </a:prstGeom>
        </p:spPr>
      </p:pic>
    </p:spTree>
    <p:extLst>
      <p:ext uri="{BB962C8B-B14F-4D97-AF65-F5344CB8AC3E}">
        <p14:creationId xmlns:p14="http://schemas.microsoft.com/office/powerpoint/2010/main" xmlns="" val="4210973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9973978-DE61-B68C-FFC6-84B75B18ECAD}"/>
              </a:ext>
            </a:extLst>
          </p:cNvPr>
          <p:cNvSpPr/>
          <p:nvPr/>
        </p:nvSpPr>
        <p:spPr>
          <a:xfrm>
            <a:off x="3037765" y="363835"/>
            <a:ext cx="610038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6000" b="1" dirty="0">
                <a:ln/>
                <a:solidFill>
                  <a:schemeClr val="accent4"/>
                </a:solidFill>
              </a:rPr>
              <a:t>Word Jumble Race</a:t>
            </a:r>
          </a:p>
        </p:txBody>
      </p:sp>
      <p:sp>
        <p:nvSpPr>
          <p:cNvPr id="4" name="TextBox 3">
            <a:extLst>
              <a:ext uri="{FF2B5EF4-FFF2-40B4-BE49-F238E27FC236}">
                <a16:creationId xmlns:a16="http://schemas.microsoft.com/office/drawing/2014/main" xmlns="" id="{6A2BA44F-52CA-4994-7AE7-FA4AA55C2A26}"/>
              </a:ext>
            </a:extLst>
          </p:cNvPr>
          <p:cNvSpPr txBox="1"/>
          <p:nvPr/>
        </p:nvSpPr>
        <p:spPr>
          <a:xfrm>
            <a:off x="1444696" y="1979052"/>
            <a:ext cx="10442504" cy="3108543"/>
          </a:xfrm>
          <a:prstGeom prst="rect">
            <a:avLst/>
          </a:prstGeom>
          <a:noFill/>
        </p:spPr>
        <p:txBody>
          <a:bodyPr wrap="square">
            <a:spAutoFit/>
          </a:bodyPr>
          <a:lstStyle/>
          <a:p>
            <a:pPr algn="l">
              <a:buFont typeface="Arial" panose="020B0604020202020204" pitchFamily="34" charset="0"/>
              <a:buChar char="•"/>
            </a:pPr>
            <a:r>
              <a:rPr lang="en-US" sz="2800" b="0" i="0" dirty="0">
                <a:solidFill>
                  <a:srgbClr val="3F434A"/>
                </a:solidFill>
                <a:effectLst/>
                <a:latin typeface="+mj-lt"/>
              </a:rPr>
              <a:t>Write out 3 sentences, using different colors for each sentence. </a:t>
            </a:r>
          </a:p>
          <a:p>
            <a:pPr algn="l">
              <a:buFont typeface="Arial" panose="020B0604020202020204" pitchFamily="34" charset="0"/>
              <a:buChar char="•"/>
            </a:pPr>
            <a:r>
              <a:rPr lang="en-US" sz="2800" b="0" i="0" dirty="0">
                <a:solidFill>
                  <a:srgbClr val="3F434A"/>
                </a:solidFill>
                <a:effectLst/>
                <a:latin typeface="+mj-lt"/>
              </a:rPr>
              <a:t>Cut up the sentences so you have a handful of words.</a:t>
            </a:r>
          </a:p>
          <a:p>
            <a:pPr algn="l">
              <a:buFont typeface="Arial" panose="020B0604020202020204" pitchFamily="34" charset="0"/>
              <a:buChar char="•"/>
            </a:pPr>
            <a:r>
              <a:rPr lang="en-US" sz="2800" b="0" i="0" dirty="0">
                <a:solidFill>
                  <a:srgbClr val="3F434A"/>
                </a:solidFill>
                <a:effectLst/>
                <a:latin typeface="+mj-lt"/>
              </a:rPr>
              <a:t>Put each sentence into hats, cups or bags, keeping each separate.</a:t>
            </a:r>
          </a:p>
          <a:p>
            <a:pPr algn="l">
              <a:buFont typeface="Arial" panose="020B0604020202020204" pitchFamily="34" charset="0"/>
              <a:buChar char="•"/>
            </a:pPr>
            <a:r>
              <a:rPr lang="en-US" sz="2800" b="0" i="0" dirty="0">
                <a:solidFill>
                  <a:srgbClr val="3F434A"/>
                </a:solidFill>
                <a:effectLst/>
                <a:latin typeface="+mj-lt"/>
              </a:rPr>
              <a:t>Split your class into teams of 4. </a:t>
            </a:r>
          </a:p>
          <a:p>
            <a:pPr algn="l">
              <a:buFont typeface="Arial" panose="020B0604020202020204" pitchFamily="34" charset="0"/>
              <a:buChar char="•"/>
            </a:pPr>
            <a:r>
              <a:rPr lang="en-US" sz="2800" b="0" i="0" dirty="0">
                <a:solidFill>
                  <a:srgbClr val="3F434A"/>
                </a:solidFill>
                <a:effectLst/>
                <a:latin typeface="+mj-lt"/>
              </a:rPr>
              <a:t>Teams must now put their sentences in the correct order.</a:t>
            </a:r>
          </a:p>
          <a:p>
            <a:pPr algn="l">
              <a:buFont typeface="Arial" panose="020B0604020202020204" pitchFamily="34" charset="0"/>
              <a:buChar char="•"/>
            </a:pPr>
            <a:r>
              <a:rPr lang="en-US" sz="2800" b="0" i="0" dirty="0">
                <a:solidFill>
                  <a:srgbClr val="3F434A"/>
                </a:solidFill>
                <a:effectLst/>
                <a:latin typeface="+mj-lt"/>
              </a:rPr>
              <a:t>The winning team is the first team to have all sentences correctly ordered.</a:t>
            </a:r>
          </a:p>
        </p:txBody>
      </p:sp>
      <p:sp>
        <p:nvSpPr>
          <p:cNvPr id="8" name="TextBox 7">
            <a:extLst>
              <a:ext uri="{FF2B5EF4-FFF2-40B4-BE49-F238E27FC236}">
                <a16:creationId xmlns:a16="http://schemas.microsoft.com/office/drawing/2014/main" xmlns="" id="{3F2D0761-8F05-E565-999C-CAC3503397CF}"/>
              </a:ext>
            </a:extLst>
          </p:cNvPr>
          <p:cNvSpPr txBox="1"/>
          <p:nvPr/>
        </p:nvSpPr>
        <p:spPr>
          <a:xfrm>
            <a:off x="339299" y="456167"/>
            <a:ext cx="2413994"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3600" dirty="0"/>
              <a:t>How to play</a:t>
            </a:r>
          </a:p>
        </p:txBody>
      </p:sp>
    </p:spTree>
    <p:extLst>
      <p:ext uri="{BB962C8B-B14F-4D97-AF65-F5344CB8AC3E}">
        <p14:creationId xmlns:p14="http://schemas.microsoft.com/office/powerpoint/2010/main" xmlns="" val="2195341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9973978-DE61-B68C-FFC6-84B75B18ECAD}"/>
              </a:ext>
            </a:extLst>
          </p:cNvPr>
          <p:cNvSpPr/>
          <p:nvPr/>
        </p:nvSpPr>
        <p:spPr>
          <a:xfrm>
            <a:off x="3319611" y="440792"/>
            <a:ext cx="4912435" cy="830997"/>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rPr>
              <a:t>Word Jumble Race</a:t>
            </a:r>
          </a:p>
        </p:txBody>
      </p:sp>
      <p:sp>
        <p:nvSpPr>
          <p:cNvPr id="5" name="Rectangle 4">
            <a:extLst>
              <a:ext uri="{FF2B5EF4-FFF2-40B4-BE49-F238E27FC236}">
                <a16:creationId xmlns:a16="http://schemas.microsoft.com/office/drawing/2014/main" xmlns="" id="{A7805E7B-25B3-80A9-6FE9-BF8C8442F478}"/>
              </a:ext>
            </a:extLst>
          </p:cNvPr>
          <p:cNvSpPr/>
          <p:nvPr/>
        </p:nvSpPr>
        <p:spPr>
          <a:xfrm>
            <a:off x="3186389" y="1884317"/>
            <a:ext cx="615989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What are you doing?</a:t>
            </a:r>
          </a:p>
        </p:txBody>
      </p:sp>
      <p:sp>
        <p:nvSpPr>
          <p:cNvPr id="6" name="Rectangle 5">
            <a:extLst>
              <a:ext uri="{FF2B5EF4-FFF2-40B4-BE49-F238E27FC236}">
                <a16:creationId xmlns:a16="http://schemas.microsoft.com/office/drawing/2014/main" xmlns="" id="{BD74A9A9-69DF-5621-2D32-DFECDEC31545}"/>
              </a:ext>
            </a:extLst>
          </p:cNvPr>
          <p:cNvSpPr/>
          <p:nvPr/>
        </p:nvSpPr>
        <p:spPr>
          <a:xfrm>
            <a:off x="1337019" y="2889944"/>
            <a:ext cx="887762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He’s skating at the skate park.</a:t>
            </a:r>
          </a:p>
        </p:txBody>
      </p:sp>
      <p:sp>
        <p:nvSpPr>
          <p:cNvPr id="7" name="Rectangle 6">
            <a:extLst>
              <a:ext uri="{FF2B5EF4-FFF2-40B4-BE49-F238E27FC236}">
                <a16:creationId xmlns:a16="http://schemas.microsoft.com/office/drawing/2014/main" xmlns="" id="{F18729A1-2C30-6EB8-B01E-7B62C3F7DB42}"/>
              </a:ext>
            </a:extLst>
          </p:cNvPr>
          <p:cNvSpPr/>
          <p:nvPr/>
        </p:nvSpPr>
        <p:spPr>
          <a:xfrm>
            <a:off x="213466" y="4050354"/>
            <a:ext cx="1176508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Are they reading a comic book at home?</a:t>
            </a:r>
          </a:p>
        </p:txBody>
      </p:sp>
      <p:sp>
        <p:nvSpPr>
          <p:cNvPr id="8" name="TextBox 7">
            <a:extLst>
              <a:ext uri="{FF2B5EF4-FFF2-40B4-BE49-F238E27FC236}">
                <a16:creationId xmlns:a16="http://schemas.microsoft.com/office/drawing/2014/main" xmlns="" id="{EAD517B0-B6BA-C6E1-4F5E-CE0A87B4FAEF}"/>
              </a:ext>
            </a:extLst>
          </p:cNvPr>
          <p:cNvSpPr txBox="1"/>
          <p:nvPr/>
        </p:nvSpPr>
        <p:spPr>
          <a:xfrm>
            <a:off x="339299" y="456167"/>
            <a:ext cx="1762277" cy="646331"/>
          </a:xfrm>
          <a:prstGeom prst="rect">
            <a:avLst/>
          </a:prstGeom>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3600" dirty="0"/>
              <a:t>Answers</a:t>
            </a:r>
          </a:p>
        </p:txBody>
      </p:sp>
    </p:spTree>
    <p:extLst>
      <p:ext uri="{BB962C8B-B14F-4D97-AF65-F5344CB8AC3E}">
        <p14:creationId xmlns:p14="http://schemas.microsoft.com/office/powerpoint/2010/main" xmlns="" val="1521351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xmlns=""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xmlns="" val="3783370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23092" y="1818408"/>
            <a:ext cx="5565531" cy="393954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500" i="1" dirty="0">
                <a:solidFill>
                  <a:srgbClr val="FF0000"/>
                </a:solidFill>
              </a:rPr>
              <a:t>Vocabularies</a:t>
            </a:r>
          </a:p>
          <a:p>
            <a:r>
              <a:rPr lang="en-US" sz="2500" dirty="0">
                <a:solidFill>
                  <a:srgbClr val="0070C0"/>
                </a:solidFill>
              </a:rPr>
              <a:t>Activities: </a:t>
            </a:r>
            <a:r>
              <a:rPr lang="en-US" sz="2500" b="0" i="0" dirty="0">
                <a:solidFill>
                  <a:srgbClr val="000000"/>
                </a:solidFill>
                <a:effectLst/>
                <a:latin typeface="MyriadPro-Regular"/>
              </a:rPr>
              <a:t>listen to music, watch television, play table tennis, do martial arts, skate, play chess</a:t>
            </a:r>
            <a:r>
              <a:rPr lang="en-US" sz="2500" dirty="0">
                <a:solidFill>
                  <a:srgbClr val="000000"/>
                </a:solidFill>
                <a:latin typeface="MyriadPro-Regular"/>
              </a:rPr>
              <a:t>,</a:t>
            </a:r>
            <a:r>
              <a:rPr lang="en-US" sz="2500" b="0" i="0" dirty="0">
                <a:solidFill>
                  <a:srgbClr val="000000"/>
                </a:solidFill>
                <a:effectLst/>
                <a:latin typeface="MyriadPro-Regular"/>
              </a:rPr>
              <a:t> play a board game, do a puzzle, read a comic book, eat snacks, take photos, play video games.</a:t>
            </a:r>
            <a:r>
              <a:rPr lang="en-US" sz="2500" dirty="0"/>
              <a:t> </a:t>
            </a:r>
            <a:br>
              <a:rPr lang="en-US" sz="2500" dirty="0"/>
            </a:br>
            <a:r>
              <a:rPr lang="en-US" sz="2500" dirty="0">
                <a:solidFill>
                  <a:srgbClr val="0070C0"/>
                </a:solidFill>
              </a:rPr>
              <a:t>Places: </a:t>
            </a:r>
            <a:r>
              <a:rPr lang="en-US" sz="2500" dirty="0"/>
              <a:t>library, stadium, park, water park, market,</a:t>
            </a:r>
            <a:r>
              <a:rPr lang="en-US" sz="2500" dirty="0">
                <a:solidFill>
                  <a:srgbClr val="FF0000"/>
                </a:solidFill>
              </a:rPr>
              <a:t> </a:t>
            </a:r>
            <a:r>
              <a:rPr lang="en-US" sz="2500" dirty="0"/>
              <a:t>swimming pool.</a:t>
            </a:r>
            <a:r>
              <a:rPr lang="en-US" sz="2500" b="0" i="0" dirty="0">
                <a:solidFill>
                  <a:srgbClr val="000000"/>
                </a:solidFill>
                <a:effectLst/>
                <a:latin typeface="MyriadPro-Regular"/>
              </a:rPr>
              <a:t> studio, soccer field, arcade, skate park, coffee shop</a:t>
            </a:r>
            <a:r>
              <a:rPr lang="en-US" sz="2500" dirty="0">
                <a:solidFill>
                  <a:srgbClr val="000000"/>
                </a:solidFill>
                <a:latin typeface="MyriadPro-Regular"/>
              </a:rPr>
              <a:t>.</a:t>
            </a:r>
            <a:endParaRPr lang="en-US" sz="2500" dirty="0"/>
          </a:p>
        </p:txBody>
      </p:sp>
      <p:sp>
        <p:nvSpPr>
          <p:cNvPr id="6" name="Rectangle 5"/>
          <p:cNvSpPr/>
          <p:nvPr/>
        </p:nvSpPr>
        <p:spPr>
          <a:xfrm>
            <a:off x="5780318" y="1818408"/>
            <a:ext cx="5892278"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FF0000"/>
                </a:solidFill>
              </a:rPr>
              <a:t>Structures/ Sentence patterns</a:t>
            </a:r>
          </a:p>
          <a:p>
            <a:endParaRPr lang="en-US" sz="3000" i="1" dirty="0">
              <a:solidFill>
                <a:srgbClr val="FF0000"/>
              </a:solidFill>
            </a:endParaRPr>
          </a:p>
          <a:p>
            <a:pPr marL="342900" indent="-342900">
              <a:buFont typeface="Arial" panose="020B0604020202020204" pitchFamily="34" charset="0"/>
              <a:buChar char="•"/>
            </a:pPr>
            <a:r>
              <a:rPr lang="en-US" sz="3000" dirty="0"/>
              <a:t>What are you doing?                              </a:t>
            </a:r>
          </a:p>
          <a:p>
            <a:pPr marL="342900" indent="-342900">
              <a:buFont typeface="Arial" panose="020B0604020202020204" pitchFamily="34" charset="0"/>
              <a:buChar char="•"/>
            </a:pPr>
            <a:r>
              <a:rPr lang="en-US" sz="3000" dirty="0"/>
              <a:t>I’m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     </a:t>
            </a:r>
          </a:p>
          <a:p>
            <a:pPr marL="342900" indent="-342900">
              <a:buFont typeface="Arial" panose="020B0604020202020204" pitchFamily="34" charset="0"/>
              <a:buChar char="•"/>
            </a:pPr>
            <a:r>
              <a:rPr lang="en-US" sz="3000" dirty="0"/>
              <a:t>What are they doing?    </a:t>
            </a:r>
          </a:p>
          <a:p>
            <a:pPr marL="342900" indent="-342900">
              <a:buFont typeface="Arial" panose="020B0604020202020204" pitchFamily="34" charset="0"/>
              <a:buChar char="•"/>
            </a:pPr>
            <a:r>
              <a:rPr lang="en-US" sz="3000" dirty="0"/>
              <a:t>They’re</a:t>
            </a:r>
            <a:r>
              <a:rPr lang="en-US" sz="3000" dirty="0">
                <a:solidFill>
                  <a:schemeClr val="accent5"/>
                </a:solidFill>
              </a:rPr>
              <a:t> swimming </a:t>
            </a:r>
            <a:r>
              <a:rPr lang="en-US" sz="3000" dirty="0"/>
              <a:t>at the </a:t>
            </a:r>
            <a:r>
              <a:rPr lang="en-US" sz="3000" dirty="0">
                <a:solidFill>
                  <a:schemeClr val="accent5"/>
                </a:solidFill>
              </a:rPr>
              <a:t>pool.</a:t>
            </a:r>
          </a:p>
          <a:p>
            <a:pPr marL="342900" indent="-342900">
              <a:buFont typeface="Arial" panose="020B0604020202020204" pitchFamily="34" charset="0"/>
              <a:buChar char="•"/>
            </a:pPr>
            <a:r>
              <a:rPr lang="en-US" sz="3000" dirty="0"/>
              <a:t>What is he/she doing?       </a:t>
            </a:r>
          </a:p>
          <a:p>
            <a:pPr marL="342900" indent="-342900">
              <a:buFont typeface="Arial" panose="020B0604020202020204" pitchFamily="34" charset="0"/>
              <a:buChar char="•"/>
            </a:pPr>
            <a:r>
              <a:rPr lang="en-US" sz="3000" dirty="0"/>
              <a:t>He/she </a:t>
            </a:r>
            <a:r>
              <a:rPr lang="en-US" sz="3000" dirty="0">
                <a:solidFill>
                  <a:schemeClr val="accent5"/>
                </a:solidFill>
              </a:rPr>
              <a:t>swimming </a:t>
            </a:r>
            <a:r>
              <a:rPr lang="en-US" sz="3000" dirty="0">
                <a:solidFill>
                  <a:srgbClr val="002060"/>
                </a:solidFill>
              </a:rPr>
              <a:t>at the </a:t>
            </a:r>
            <a:r>
              <a:rPr lang="en-US" sz="3000" dirty="0">
                <a:solidFill>
                  <a:schemeClr val="accent5"/>
                </a:solidFill>
              </a:rPr>
              <a:t>pool.</a:t>
            </a:r>
          </a:p>
        </p:txBody>
      </p:sp>
    </p:spTree>
    <p:extLst>
      <p:ext uri="{BB962C8B-B14F-4D97-AF65-F5344CB8AC3E}">
        <p14:creationId xmlns:p14="http://schemas.microsoft.com/office/powerpoint/2010/main" xmlns="" val="1601880872"/>
      </p:ext>
    </p:extLst>
  </p:cSld>
  <p:clrMapOvr>
    <a:masterClrMapping/>
  </p:clrMapOvr>
  <p:transition spd="med">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480131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400" i="1" dirty="0">
                <a:solidFill>
                  <a:srgbClr val="0070C0"/>
                </a:solidFill>
              </a:rPr>
              <a:t>Practice the vocabularies and structure; and make sentences using them. </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WB </a:t>
            </a:r>
            <a:r>
              <a:rPr lang="en-US" sz="3400" i="1" dirty="0">
                <a:solidFill>
                  <a:srgbClr val="0070C0"/>
                </a:solidFill>
              </a:rPr>
              <a:t>(page 40)</a:t>
            </a:r>
          </a:p>
          <a:p>
            <a:pPr marL="571500" indent="-571500">
              <a:buFontTx/>
              <a:buChar char="-"/>
            </a:pPr>
            <a:r>
              <a:rPr lang="en-US" sz="3400" i="1" dirty="0">
                <a:solidFill>
                  <a:srgbClr val="0070C0"/>
                </a:solidFill>
              </a:rPr>
              <a:t>Do the exercises in </a:t>
            </a:r>
            <a:r>
              <a:rPr lang="en-US" sz="3400" b="1" i="1" dirty="0" err="1">
                <a:solidFill>
                  <a:srgbClr val="0070C0"/>
                </a:solidFill>
              </a:rPr>
              <a:t>Tiếng</a:t>
            </a:r>
            <a:r>
              <a:rPr lang="en-US" sz="3400" b="1" i="1" dirty="0">
                <a:solidFill>
                  <a:srgbClr val="0070C0"/>
                </a:solidFill>
              </a:rPr>
              <a:t> Anh 4 </a:t>
            </a:r>
            <a:r>
              <a:rPr lang="en-US" sz="3400" b="1" i="1" dirty="0" err="1">
                <a:solidFill>
                  <a:srgbClr val="0070C0"/>
                </a:solidFill>
              </a:rPr>
              <a:t>i</a:t>
            </a:r>
            <a:r>
              <a:rPr lang="en-US" sz="3400" b="1" i="1" dirty="0">
                <a:solidFill>
                  <a:srgbClr val="0070C0"/>
                </a:solidFill>
              </a:rPr>
              <a:t>-Learn Smart Start Notebook</a:t>
            </a:r>
            <a:r>
              <a:rPr lang="en-US" sz="3400" i="1" dirty="0">
                <a:solidFill>
                  <a:srgbClr val="0070C0"/>
                </a:solidFill>
              </a:rPr>
              <a:t> (</a:t>
            </a:r>
            <a:r>
              <a:rPr lang="en-US" sz="3400" i="1">
                <a:solidFill>
                  <a:srgbClr val="0070C0"/>
                </a:solidFill>
              </a:rPr>
              <a:t>page </a:t>
            </a:r>
            <a:r>
              <a:rPr lang="en-US" sz="3400" i="1" smtClean="0">
                <a:solidFill>
                  <a:srgbClr val="0070C0"/>
                </a:solidFill>
              </a:rPr>
              <a:t>26</a:t>
            </a:r>
            <a:r>
              <a:rPr lang="en-US" sz="3400" i="1" smtClean="0">
                <a:solidFill>
                  <a:schemeClr val="accent5"/>
                </a:solidFill>
              </a:rPr>
              <a:t>).</a:t>
            </a:r>
            <a:endParaRPr lang="en-US" sz="3400" i="1" dirty="0">
              <a:solidFill>
                <a:schemeClr val="accent5"/>
              </a:solidFill>
            </a:endParaRPr>
          </a:p>
          <a:p>
            <a:pPr marL="571500" indent="-571500">
              <a:buFontTx/>
              <a:buChar char="-"/>
            </a:pPr>
            <a:r>
              <a:rPr lang="en-US" sz="3400" i="1" dirty="0">
                <a:solidFill>
                  <a:srgbClr val="0070C0"/>
                </a:solidFill>
              </a:rPr>
              <a:t>Prepare the next lesson (page 61 SB)</a:t>
            </a:r>
          </a:p>
          <a:p>
            <a:pPr marL="571500" indent="-571500">
              <a:buFontTx/>
              <a:buChar char="-"/>
            </a:pPr>
            <a:r>
              <a:rPr lang="en-US" sz="3400" i="1" dirty="0">
                <a:solidFill>
                  <a:srgbClr val="0070C0"/>
                </a:solidFill>
              </a:rPr>
              <a:t>Play the consolidation games in </a:t>
            </a:r>
            <a:r>
              <a:rPr lang="en-US" sz="3400" b="1" i="1" dirty="0" err="1">
                <a:solidFill>
                  <a:srgbClr val="0070C0"/>
                </a:solidFill>
              </a:rPr>
              <a:t>Tiếng</a:t>
            </a:r>
            <a:r>
              <a:rPr lang="en-US" sz="3400" b="1" i="1" dirty="0">
                <a:solidFill>
                  <a:srgbClr val="0070C0"/>
                </a:solidFill>
              </a:rPr>
              <a:t> </a:t>
            </a:r>
            <a:r>
              <a:rPr lang="en-US" sz="3400" b="1" i="1" dirty="0" err="1">
                <a:solidFill>
                  <a:srgbClr val="0070C0"/>
                </a:solidFill>
              </a:rPr>
              <a:t>Anh</a:t>
            </a:r>
            <a:r>
              <a:rPr lang="en-US" sz="3400" b="1" i="1" dirty="0">
                <a:solidFill>
                  <a:srgbClr val="0070C0"/>
                </a:solidFill>
              </a:rPr>
              <a:t> 4 </a:t>
            </a:r>
            <a:r>
              <a:rPr lang="en-US" sz="3400" b="1" i="1" dirty="0" err="1">
                <a:solidFill>
                  <a:srgbClr val="0070C0"/>
                </a:solidFill>
              </a:rPr>
              <a:t>i</a:t>
            </a:r>
            <a:r>
              <a:rPr lang="en-US" sz="3400" b="1" i="1" dirty="0">
                <a:solidFill>
                  <a:srgbClr val="0070C0"/>
                </a:solidFill>
              </a:rPr>
              <a:t>-Learn Smart Start DHA App </a:t>
            </a:r>
            <a:r>
              <a:rPr lang="en-US" sz="3400" i="1" dirty="0">
                <a:solidFill>
                  <a:srgbClr val="0070C0"/>
                </a:solidFill>
              </a:rPr>
              <a:t>on</a:t>
            </a:r>
            <a:r>
              <a:rPr lang="en-US" sz="3400" b="1" i="1" dirty="0">
                <a:solidFill>
                  <a:srgbClr val="0070C0"/>
                </a:solidFill>
              </a:rPr>
              <a:t> </a:t>
            </a:r>
            <a:r>
              <a:rPr lang="en-US" sz="3400" b="1" i="1" dirty="0">
                <a:solidFill>
                  <a:srgbClr val="0070C0"/>
                </a:solidFill>
                <a:hlinkClick r:id="rId2"/>
              </a:rPr>
              <a:t>www.eduhome.com.vn</a:t>
            </a:r>
            <a:r>
              <a:rPr lang="en-US" sz="3400" b="1" i="1" dirty="0">
                <a:solidFill>
                  <a:srgbClr val="0070C0"/>
                </a:solidFill>
              </a:rPr>
              <a:t> </a:t>
            </a:r>
            <a:endParaRPr lang="en-US" sz="3400" i="1" dirty="0">
              <a:solidFill>
                <a:srgbClr val="0070C0"/>
              </a:solidFill>
            </a:endParaRPr>
          </a:p>
        </p:txBody>
      </p:sp>
    </p:spTree>
    <p:extLst>
      <p:ext uri="{BB962C8B-B14F-4D97-AF65-F5344CB8AC3E}">
        <p14:creationId xmlns:p14="http://schemas.microsoft.com/office/powerpoint/2010/main" xmlns=""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xmlns="" val="164426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xmlns="" val="2476888630"/>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x-none" sz="6000" b="1" dirty="0">
                <a:ln/>
                <a:solidFill>
                  <a:schemeClr val="accent6"/>
                </a:solidFill>
              </a:rPr>
              <a:t>What’s missing?</a:t>
            </a:r>
          </a:p>
        </p:txBody>
      </p:sp>
      <p:sp>
        <p:nvSpPr>
          <p:cNvPr id="3" name="TextBox 2">
            <a:extLst>
              <a:ext uri="{FF2B5EF4-FFF2-40B4-BE49-F238E27FC236}">
                <a16:creationId xmlns:a16="http://schemas.microsoft.com/office/drawing/2014/main" xmlns=""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4400" b="1" dirty="0"/>
              <a:t>LET’S PLAY!</a:t>
            </a:r>
          </a:p>
        </p:txBody>
      </p:sp>
      <p:pic>
        <p:nvPicPr>
          <p:cNvPr id="5" name="Picture 4" descr="Icon&#10;&#10;Description automatically generated">
            <a:extLst>
              <a:ext uri="{FF2B5EF4-FFF2-40B4-BE49-F238E27FC236}">
                <a16:creationId xmlns:a16="http://schemas.microsoft.com/office/drawing/2014/main" xmlns="" id="{2FBA4625-4CF0-88B8-1279-CF42C09D5DE5}"/>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xmlns="" val="3034721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289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6079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242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87FC1F-1857-4639-844D-47894EF6518C}"/>
              </a:ext>
            </a:extLst>
          </p:cNvPr>
          <p:cNvPicPr>
            <a:picLocks noChangeAspect="1"/>
          </p:cNvPicPr>
          <p:nvPr/>
        </p:nvPicPr>
        <p:blipFill>
          <a:blip r:embed="rId2"/>
          <a:stretch>
            <a:fillRect/>
          </a:stretch>
        </p:blipFill>
        <p:spPr>
          <a:xfrm>
            <a:off x="371475" y="723900"/>
            <a:ext cx="1703917"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705C2A00-4BD1-41DA-8F59-4AABFB694B75}"/>
              </a:ext>
            </a:extLst>
          </p:cNvPr>
          <p:cNvPicPr>
            <a:picLocks noChangeAspect="1"/>
          </p:cNvPicPr>
          <p:nvPr/>
        </p:nvPicPr>
        <p:blipFill>
          <a:blip r:embed="rId3"/>
          <a:stretch>
            <a:fillRect/>
          </a:stretch>
        </p:blipFill>
        <p:spPr>
          <a:xfrm>
            <a:off x="2511691" y="723900"/>
            <a:ext cx="2085976" cy="157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C36C1AAE-65E4-4537-950A-81085B2EC7F6}"/>
              </a:ext>
            </a:extLst>
          </p:cNvPr>
          <p:cNvPicPr>
            <a:picLocks noChangeAspect="1"/>
          </p:cNvPicPr>
          <p:nvPr/>
        </p:nvPicPr>
        <p:blipFill>
          <a:blip r:embed="rId4"/>
          <a:stretch>
            <a:fillRect/>
          </a:stretch>
        </p:blipFill>
        <p:spPr>
          <a:xfrm>
            <a:off x="2415146" y="3814727"/>
            <a:ext cx="1926235"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B8741F7E-B774-487F-A037-D54C27BD7CA0}"/>
              </a:ext>
            </a:extLst>
          </p:cNvPr>
          <p:cNvPicPr>
            <a:picLocks noChangeAspect="1"/>
          </p:cNvPicPr>
          <p:nvPr/>
        </p:nvPicPr>
        <p:blipFill>
          <a:blip r:embed="rId5"/>
          <a:stretch>
            <a:fillRect/>
          </a:stretch>
        </p:blipFill>
        <p:spPr>
          <a:xfrm>
            <a:off x="7184904" y="3814727"/>
            <a:ext cx="1926236" cy="1710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xmlns="" id="{3DA89E2F-907A-4794-86A7-49D77A6DAF7C}"/>
              </a:ext>
            </a:extLst>
          </p:cNvPr>
          <p:cNvPicPr>
            <a:picLocks noChangeAspect="1"/>
          </p:cNvPicPr>
          <p:nvPr/>
        </p:nvPicPr>
        <p:blipFill>
          <a:blip r:embed="rId6"/>
          <a:stretch>
            <a:fillRect/>
          </a:stretch>
        </p:blipFill>
        <p:spPr>
          <a:xfrm>
            <a:off x="9364217" y="3749318"/>
            <a:ext cx="1926236" cy="169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xmlns="" id="{28225C0C-95D6-4A97-A2D8-11E7BE44B3EB}"/>
              </a:ext>
            </a:extLst>
          </p:cNvPr>
          <p:cNvPicPr>
            <a:picLocks noChangeAspect="1"/>
          </p:cNvPicPr>
          <p:nvPr/>
        </p:nvPicPr>
        <p:blipFill>
          <a:blip r:embed="rId7"/>
          <a:stretch>
            <a:fillRect/>
          </a:stretch>
        </p:blipFill>
        <p:spPr>
          <a:xfrm>
            <a:off x="7227095" y="789030"/>
            <a:ext cx="1884045"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B38589AD-E5D9-4202-A01E-6F31D5FE5B6C}"/>
              </a:ext>
            </a:extLst>
          </p:cNvPr>
          <p:cNvPicPr>
            <a:picLocks noChangeAspect="1"/>
          </p:cNvPicPr>
          <p:nvPr/>
        </p:nvPicPr>
        <p:blipFill>
          <a:blip r:embed="rId8"/>
          <a:stretch>
            <a:fillRect/>
          </a:stretch>
        </p:blipFill>
        <p:spPr>
          <a:xfrm>
            <a:off x="9420225" y="723900"/>
            <a:ext cx="2085977" cy="16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xmlns="" id="{E4B224FF-44E8-4CEF-933B-CCC43C177A63}"/>
              </a:ext>
            </a:extLst>
          </p:cNvPr>
          <p:cNvPicPr>
            <a:picLocks noChangeAspect="1"/>
          </p:cNvPicPr>
          <p:nvPr/>
        </p:nvPicPr>
        <p:blipFill>
          <a:blip r:embed="rId9"/>
          <a:stretch>
            <a:fillRect/>
          </a:stretch>
        </p:blipFill>
        <p:spPr>
          <a:xfrm>
            <a:off x="127045" y="3814727"/>
            <a:ext cx="2085976" cy="1625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B0007DB6-DC4A-44FD-9339-DF60710588A3}"/>
              </a:ext>
            </a:extLst>
          </p:cNvPr>
          <p:cNvPicPr>
            <a:picLocks noChangeAspect="1"/>
          </p:cNvPicPr>
          <p:nvPr/>
        </p:nvPicPr>
        <p:blipFill>
          <a:blip r:embed="rId10"/>
          <a:stretch>
            <a:fillRect/>
          </a:stretch>
        </p:blipFill>
        <p:spPr>
          <a:xfrm>
            <a:off x="4745631" y="3814727"/>
            <a:ext cx="2085976" cy="1739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5A48F727-CFEC-4136-8C69-484E3A120438}"/>
              </a:ext>
            </a:extLst>
          </p:cNvPr>
          <p:cNvPicPr>
            <a:picLocks noChangeAspect="1"/>
          </p:cNvPicPr>
          <p:nvPr/>
        </p:nvPicPr>
        <p:blipFill>
          <a:blip r:embed="rId11"/>
          <a:stretch>
            <a:fillRect/>
          </a:stretch>
        </p:blipFill>
        <p:spPr>
          <a:xfrm>
            <a:off x="4816062" y="775980"/>
            <a:ext cx="2015545" cy="1576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2534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425</Words>
  <Application>Microsoft Office PowerPoint</Application>
  <PresentationFormat>Custom</PresentationFormat>
  <Paragraphs>86</Paragraphs>
  <Slides>36</Slides>
  <Notes>2</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Windows User</cp:lastModifiedBy>
  <cp:revision>125</cp:revision>
  <dcterms:created xsi:type="dcterms:W3CDTF">2023-01-31T08:21:18Z</dcterms:created>
  <dcterms:modified xsi:type="dcterms:W3CDTF">2024-01-03T06:27:44Z</dcterms:modified>
</cp:coreProperties>
</file>