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Default Extension="svg" ContentType="image/sv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commentAuthors.xml" ContentType="application/vnd.openxmlformats-officedocument.presentationml.commentAuthor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Default Extension="mp3" ContentType="audio/mpe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media/media1.wav" ContentType="audio/x-wav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63" r:id="rId3"/>
    <p:sldId id="267" r:id="rId4"/>
    <p:sldId id="268" r:id="rId5"/>
    <p:sldId id="257" r:id="rId6"/>
    <p:sldId id="269" r:id="rId7"/>
    <p:sldId id="303" r:id="rId8"/>
    <p:sldId id="304" r:id="rId9"/>
    <p:sldId id="305" r:id="rId10"/>
    <p:sldId id="306" r:id="rId11"/>
    <p:sldId id="270" r:id="rId12"/>
    <p:sldId id="289" r:id="rId13"/>
    <p:sldId id="314" r:id="rId14"/>
    <p:sldId id="333" r:id="rId15"/>
    <p:sldId id="334" r:id="rId16"/>
    <p:sldId id="335" r:id="rId17"/>
    <p:sldId id="315" r:id="rId18"/>
    <p:sldId id="339" r:id="rId19"/>
    <p:sldId id="285" r:id="rId20"/>
    <p:sldId id="316" r:id="rId21"/>
    <p:sldId id="317" r:id="rId22"/>
    <p:sldId id="336" r:id="rId23"/>
    <p:sldId id="337" r:id="rId24"/>
    <p:sldId id="284" r:id="rId25"/>
    <p:sldId id="318" r:id="rId26"/>
    <p:sldId id="293" r:id="rId27"/>
    <p:sldId id="273" r:id="rId28"/>
    <p:sldId id="308" r:id="rId29"/>
    <p:sldId id="309" r:id="rId30"/>
    <p:sldId id="310" r:id="rId31"/>
    <p:sldId id="338" r:id="rId32"/>
    <p:sldId id="294" r:id="rId33"/>
    <p:sldId id="295" r:id="rId34"/>
    <p:sldId id="296" r:id="rId35"/>
    <p:sldId id="297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CC"/>
    <a:srgbClr val="CC00CC"/>
    <a:srgbClr val="00FF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-840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 divides Ss into 2 teams.</a:t>
            </a:r>
          </a:p>
          <a:p>
            <a:r>
              <a:rPr lang="en-US" dirty="0"/>
              <a:t>Each team has a leader.</a:t>
            </a:r>
          </a:p>
          <a:p>
            <a:r>
              <a:rPr lang="en-US" dirty="0"/>
              <a:t>Team leaders have to play Rock, Scissors, Paper for each question. </a:t>
            </a:r>
          </a:p>
          <a:p>
            <a:r>
              <a:rPr lang="en-US" dirty="0"/>
              <a:t>The winner will get a turn to answer the question. </a:t>
            </a:r>
          </a:p>
          <a:p>
            <a:r>
              <a:rPr lang="en-US" dirty="0"/>
              <a:t>Ss can step once for a correct answer.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886F8B-E003-42A9-8C2E-E3F0646C0CA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339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710997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2724869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39938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416948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4531472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569836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0754896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6559348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0619375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pPr/>
              <a:t>1/3/2024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4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4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18212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</a:t>
            </a:r>
            <a:r>
              <a:rPr lang="en-US" dirty="0" smtClean="0">
                <a:solidFill>
                  <a:srgbClr val="FF0000"/>
                </a:solidFill>
              </a:rPr>
              <a:t>4: Activities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759736" y="-4207"/>
            <a:ext cx="13003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</a:t>
            </a:r>
            <a:r>
              <a:rPr lang="en-US" dirty="0" smtClean="0">
                <a:solidFill>
                  <a:schemeClr val="bg1"/>
                </a:solidFill>
              </a:rPr>
              <a:t>4.2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3" r:id="rId13"/>
    <p:sldLayoutId id="2147483669" r:id="rId14"/>
    <p:sldLayoutId id="2147483670" r:id="rId15"/>
    <p:sldLayoutId id="2147483671" r:id="rId16"/>
    <p:sldLayoutId id="2147483674" r:id="rId17"/>
    <p:sldLayoutId id="2147483681" r:id="rId18"/>
    <p:sldLayoutId id="2147483685" r:id="rId19"/>
    <p:sldLayoutId id="2147483694" r:id="rId20"/>
    <p:sldLayoutId id="2147483695" r:id="rId21"/>
    <p:sldLayoutId id="214748369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sv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2.mp3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3.mp3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microsoft.com/office/2007/relationships/media" Target="../media/media3.mp3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0.png"/><Relationship Id="rId5" Type="http://schemas.microsoft.com/office/2007/relationships/media" Target="../media/media3.mp3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8.xml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0.png"/><Relationship Id="rId4" Type="http://schemas.microsoft.com/office/2007/relationships/media" Target="../media/media3.mp3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0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10.gif"/><Relationship Id="rId18" Type="http://schemas.openxmlformats.org/officeDocument/2006/relationships/image" Target="../media/image15.png"/><Relationship Id="rId26" Type="http://schemas.openxmlformats.org/officeDocument/2006/relationships/image" Target="../media/image22.gi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18.png"/><Relationship Id="rId7" Type="http://schemas.openxmlformats.org/officeDocument/2006/relationships/image" Target="../media/image5.gif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5" Type="http://schemas.openxmlformats.org/officeDocument/2006/relationships/slide" Target="slide6.xml"/><Relationship Id="rId2" Type="http://schemas.openxmlformats.org/officeDocument/2006/relationships/slideLayout" Target="../slideLayouts/slideLayout3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slide" Target="slide9.xml"/><Relationship Id="rId1" Type="http://schemas.openxmlformats.org/officeDocument/2006/relationships/video" Target="NULL" TargetMode="External"/><Relationship Id="rId6" Type="http://schemas.openxmlformats.org/officeDocument/2006/relationships/audio" Target="../media/audio3.wav"/><Relationship Id="rId11" Type="http://schemas.openxmlformats.org/officeDocument/2006/relationships/image" Target="../media/image8.gif"/><Relationship Id="rId24" Type="http://schemas.openxmlformats.org/officeDocument/2006/relationships/image" Target="../media/image21.gif"/><Relationship Id="rId32" Type="http://schemas.openxmlformats.org/officeDocument/2006/relationships/image" Target="../media/image23.png"/><Relationship Id="rId5" Type="http://schemas.openxmlformats.org/officeDocument/2006/relationships/audio" Target="../media/audio2.wav"/><Relationship Id="rId15" Type="http://schemas.openxmlformats.org/officeDocument/2006/relationships/image" Target="../media/image12.png"/><Relationship Id="rId23" Type="http://schemas.openxmlformats.org/officeDocument/2006/relationships/image" Target="../media/image20.png"/><Relationship Id="rId28" Type="http://schemas.openxmlformats.org/officeDocument/2006/relationships/slide" Target="slide8.xml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31" Type="http://schemas.microsoft.com/office/2007/relationships/media" Target="../media/media1.wav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png"/><Relationship Id="rId22" Type="http://schemas.openxmlformats.org/officeDocument/2006/relationships/image" Target="../media/image19.png"/><Relationship Id="rId27" Type="http://schemas.openxmlformats.org/officeDocument/2006/relationships/slide" Target="slide7.xml"/><Relationship Id="rId30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jpeg"/><Relationship Id="rId5" Type="http://schemas.openxmlformats.org/officeDocument/2006/relationships/slide" Target="slide5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06274" y="-61546"/>
            <a:ext cx="12298274" cy="691954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95061D-2449-4027-9F2C-C70FEEA79F9A}"/>
              </a:ext>
            </a:extLst>
          </p:cNvPr>
          <p:cNvSpPr txBox="1"/>
          <p:nvPr/>
        </p:nvSpPr>
        <p:spPr>
          <a:xfrm>
            <a:off x="6334125" y="3257550"/>
            <a:ext cx="5000625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500" b="1" dirty="0">
                <a:solidFill>
                  <a:srgbClr val="7030A0"/>
                </a:solidFill>
                <a:latin typeface="Comic Sans MS" panose="030F0702030302020204" pitchFamily="66" charset="0"/>
              </a:rPr>
              <a:t>Unit 4: ACTIVITIES</a:t>
            </a:r>
          </a:p>
          <a:p>
            <a:pPr algn="ctr"/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Lesson </a:t>
            </a:r>
            <a:r>
              <a:rPr lang="en-US" sz="2500" b="1" dirty="0" smtClean="0">
                <a:solidFill>
                  <a:srgbClr val="7030A0"/>
                </a:solidFill>
                <a:latin typeface="Comic Sans MS" panose="030F0702030302020204" pitchFamily="66" charset="0"/>
              </a:rPr>
              <a:t>4.2</a:t>
            </a:r>
            <a:endParaRPr lang="en-US" sz="2500" b="1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Page 58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85980" y="232475"/>
            <a:ext cx="3502617" cy="1084881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NGOC LAM PRIMARY SCHOOL</a:t>
            </a:r>
            <a:endParaRPr lang="en-US" sz="16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71441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are skate at the skate park.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12335" y="4529462"/>
              <a:ext cx="4635545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skating at the skate park.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853950"/>
            <a:chOff x="6535733" y="3599350"/>
            <a:chExt cx="5512148" cy="853950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5395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skating at the skate park.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0EE8D7BB-B16A-41E6-BAC5-CFE75CD24A1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4A7C2AF-0D69-4755-A865-218E5A54B45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xmlns="" id="{5CE6EEC9-23EF-43D4-A6AD-0914872A868E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5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E0DF7F-E66B-4B05-B08B-FFAC3CA681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5413" y="3277175"/>
            <a:ext cx="2715004" cy="234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837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xmlns="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B050"/>
                </a:solidFill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xmlns="" val="40392960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" y="-83975"/>
            <a:ext cx="9125339" cy="694470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19061" y="3820868"/>
            <a:ext cx="26872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Reading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842978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B4358CB-51EA-4C18-B875-AEECB9D4E1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3720"/>
            <a:ext cx="6144482" cy="10955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81485" y="0"/>
            <a:ext cx="1663800" cy="1499248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A3DD3086-B70E-4297-AAB8-E12B5C550E4E}"/>
              </a:ext>
            </a:extLst>
          </p:cNvPr>
          <p:cNvSpPr/>
          <p:nvPr/>
        </p:nvSpPr>
        <p:spPr>
          <a:xfrm>
            <a:off x="1476374" y="2200276"/>
            <a:ext cx="8582025" cy="222885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Underline key words in each statement.</a:t>
            </a:r>
          </a:p>
          <a:p>
            <a:pPr marL="285750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2500" dirty="0">
                <a:solidFill>
                  <a:srgbClr val="7030A0"/>
                </a:solidFill>
                <a:latin typeface="Comic Sans MS" panose="030F0702030302020204" pitchFamily="66" charset="0"/>
              </a:rPr>
              <a:t>Read the text carefully and find information.</a:t>
            </a:r>
          </a:p>
        </p:txBody>
      </p:sp>
      <p:pic>
        <p:nvPicPr>
          <p:cNvPr id="19" name="Graphic 18" descr="Bullseye with solid fill">
            <a:extLst>
              <a:ext uri="{FF2B5EF4-FFF2-40B4-BE49-F238E27FC236}">
                <a16:creationId xmlns:a16="http://schemas.microsoft.com/office/drawing/2014/main" xmlns="" id="{74C01343-41D1-426F-892C-C7BE5FC1C0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5114924" y="1643063"/>
            <a:ext cx="1114425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51057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2185" y="409606"/>
            <a:ext cx="8979009" cy="27833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A6AEFC-6AB6-4DB9-8F60-A7A9BB9565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854" y="3103403"/>
            <a:ext cx="9610354" cy="3792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712156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1972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8E41EFD-1AC1-45C0-94E2-92D4204C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8200" y="327949"/>
            <a:ext cx="1663800" cy="149924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C5CFC4D-C88D-4573-8B86-A5946C9C99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135"/>
          <a:stretch/>
        </p:blipFill>
        <p:spPr>
          <a:xfrm>
            <a:off x="9605500" y="2208197"/>
            <a:ext cx="2539246" cy="21335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E00847F-AE31-482B-A716-DE0F18386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09607"/>
            <a:ext cx="9829800" cy="30470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ED10ED-704F-40E7-AB15-D088F1E400AC}"/>
              </a:ext>
            </a:extLst>
          </p:cNvPr>
          <p:cNvSpPr txBox="1"/>
          <p:nvPr/>
        </p:nvSpPr>
        <p:spPr>
          <a:xfrm>
            <a:off x="180975" y="3695700"/>
            <a:ext cx="8991600" cy="55399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000" dirty="0">
                <a:latin typeface="Comic Sans MS" panose="030F0702030302020204" pitchFamily="66" charset="0"/>
              </a:rPr>
              <a:t>1.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Shay</a:t>
            </a:r>
            <a:r>
              <a:rPr lang="en-US" sz="3000" dirty="0">
                <a:latin typeface="Comic Sans MS" panose="030F0702030302020204" pitchFamily="66" charset="0"/>
              </a:rPr>
              <a:t> is </a:t>
            </a:r>
            <a:r>
              <a:rPr lang="en-US" sz="30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from</a:t>
            </a:r>
            <a:r>
              <a:rPr lang="en-US" sz="3000" dirty="0">
                <a:latin typeface="Comic Sans MS" panose="030F0702030302020204" pitchFamily="66" charset="0"/>
              </a:rPr>
              <a:t> England/ Ireland.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1B31FD3-8F61-47BD-8227-3CDF81A8444F}"/>
              </a:ext>
            </a:extLst>
          </p:cNvPr>
          <p:cNvSpPr txBox="1"/>
          <p:nvPr/>
        </p:nvSpPr>
        <p:spPr>
          <a:xfrm>
            <a:off x="180975" y="4279821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2.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Grace</a:t>
            </a:r>
            <a:r>
              <a:rPr lang="en-US" sz="2800" dirty="0">
                <a:latin typeface="Comic Sans MS" panose="030F0702030302020204" pitchFamily="66" charset="0"/>
              </a:rPr>
              <a:t> is reading/doing homework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coffee shop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3C4CF36-46BB-4509-8C93-76A9CDF4D978}"/>
              </a:ext>
            </a:extLst>
          </p:cNvPr>
          <p:cNvSpPr txBox="1"/>
          <p:nvPr/>
        </p:nvSpPr>
        <p:spPr>
          <a:xfrm>
            <a:off x="180975" y="484513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3.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Harry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video games at</a:t>
            </a:r>
            <a:r>
              <a:rPr lang="en-US" sz="2800" dirty="0">
                <a:latin typeface="Comic Sans MS" panose="030F0702030302020204" pitchFamily="66" charset="0"/>
              </a:rPr>
              <a:t> home/the arcade.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5FE11DE-8731-4D30-8D0C-D8856A8BF9E5}"/>
              </a:ext>
            </a:extLst>
          </p:cNvPr>
          <p:cNvSpPr txBox="1"/>
          <p:nvPr/>
        </p:nvSpPr>
        <p:spPr>
          <a:xfrm>
            <a:off x="180975" y="5368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4.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Rian</a:t>
            </a:r>
            <a:r>
              <a:rPr lang="en-US" sz="2800" dirty="0">
                <a:latin typeface="Comic Sans MS" panose="030F0702030302020204" pitchFamily="66" charset="0"/>
              </a:rPr>
              <a:t> is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playing a kite at </a:t>
            </a:r>
            <a:r>
              <a:rPr lang="en-US" sz="2800" dirty="0">
                <a:latin typeface="Comic Sans MS" panose="030F0702030302020204" pitchFamily="66" charset="0"/>
              </a:rPr>
              <a:t>the soccer field/park.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49458B9-90D0-4646-BB86-927A513DBA14}"/>
              </a:ext>
            </a:extLst>
          </p:cNvPr>
          <p:cNvSpPr txBox="1"/>
          <p:nvPr/>
        </p:nvSpPr>
        <p:spPr>
          <a:xfrm>
            <a:off x="180975" y="5979084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omic Sans MS" panose="030F0702030302020204" pitchFamily="66" charset="0"/>
              </a:rPr>
              <a:t>5.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Ava</a:t>
            </a:r>
            <a:r>
              <a:rPr lang="en-US" sz="2800" dirty="0">
                <a:latin typeface="Comic Sans MS" panose="030F0702030302020204" pitchFamily="66" charset="0"/>
              </a:rPr>
              <a:t> is singing/dancing at the </a:t>
            </a:r>
            <a:r>
              <a:rPr lang="en-US" sz="2800" u="sng" dirty="0">
                <a:solidFill>
                  <a:srgbClr val="7030A0"/>
                </a:solidFill>
                <a:latin typeface="Comic Sans MS" panose="030F0702030302020204" pitchFamily="66" charset="0"/>
              </a:rPr>
              <a:t>studio</a:t>
            </a:r>
            <a:r>
              <a:rPr lang="en-US" sz="28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18EE1974-96A7-4CAA-9FE2-4A92A0A5097E}"/>
              </a:ext>
            </a:extLst>
          </p:cNvPr>
          <p:cNvSpPr/>
          <p:nvPr/>
        </p:nvSpPr>
        <p:spPr>
          <a:xfrm>
            <a:off x="4619625" y="3695700"/>
            <a:ext cx="155257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E618FBFA-D25C-4EFA-9D0E-06FC99FE6227}"/>
              </a:ext>
            </a:extLst>
          </p:cNvPr>
          <p:cNvCxnSpPr/>
          <p:nvPr/>
        </p:nvCxnSpPr>
        <p:spPr>
          <a:xfrm>
            <a:off x="2124075" y="819150"/>
            <a:ext cx="695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FCDBAFA-B043-4E68-AC41-D36FD27AD69F}"/>
              </a:ext>
            </a:extLst>
          </p:cNvPr>
          <p:cNvCxnSpPr>
            <a:cxnSpLocks/>
          </p:cNvCxnSpPr>
          <p:nvPr/>
        </p:nvCxnSpPr>
        <p:spPr>
          <a:xfrm>
            <a:off x="5400675" y="81915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xmlns="" id="{1AE0D77C-1F6D-424E-8473-DCF2F570CDA5}"/>
              </a:ext>
            </a:extLst>
          </p:cNvPr>
          <p:cNvSpPr/>
          <p:nvPr/>
        </p:nvSpPr>
        <p:spPr>
          <a:xfrm>
            <a:off x="2124075" y="4259341"/>
            <a:ext cx="1304926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0042CEE5-13CA-4220-A72C-F1E61C58FE95}"/>
              </a:ext>
            </a:extLst>
          </p:cNvPr>
          <p:cNvCxnSpPr>
            <a:cxnSpLocks/>
          </p:cNvCxnSpPr>
          <p:nvPr/>
        </p:nvCxnSpPr>
        <p:spPr>
          <a:xfrm>
            <a:off x="6305550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693B4D5C-21F1-49DF-95F5-D10000A19F34}"/>
              </a:ext>
            </a:extLst>
          </p:cNvPr>
          <p:cNvCxnSpPr>
            <a:cxnSpLocks/>
          </p:cNvCxnSpPr>
          <p:nvPr/>
        </p:nvCxnSpPr>
        <p:spPr>
          <a:xfrm>
            <a:off x="7858125" y="17145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7CB30C44-AA82-4228-A33F-5AF3E1436BA3}"/>
              </a:ext>
            </a:extLst>
          </p:cNvPr>
          <p:cNvCxnSpPr>
            <a:cxnSpLocks/>
          </p:cNvCxnSpPr>
          <p:nvPr/>
        </p:nvCxnSpPr>
        <p:spPr>
          <a:xfrm>
            <a:off x="1323975" y="2133600"/>
            <a:ext cx="18573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xmlns="" id="{5471E6FC-CAA0-4174-936E-5377C8984C45}"/>
              </a:ext>
            </a:extLst>
          </p:cNvPr>
          <p:cNvSpPr/>
          <p:nvPr/>
        </p:nvSpPr>
        <p:spPr>
          <a:xfrm>
            <a:off x="6915149" y="4868407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26C6119D-15E5-48C4-8136-9FBDCC8E39C0}"/>
              </a:ext>
            </a:extLst>
          </p:cNvPr>
          <p:cNvCxnSpPr>
            <a:cxnSpLocks/>
          </p:cNvCxnSpPr>
          <p:nvPr/>
        </p:nvCxnSpPr>
        <p:spPr>
          <a:xfrm>
            <a:off x="3429001" y="21336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C961485A-1D6B-4FC6-9059-BC58C45E988D}"/>
              </a:ext>
            </a:extLst>
          </p:cNvPr>
          <p:cNvCxnSpPr>
            <a:cxnSpLocks/>
          </p:cNvCxnSpPr>
          <p:nvPr/>
        </p:nvCxnSpPr>
        <p:spPr>
          <a:xfrm>
            <a:off x="5019675" y="2133600"/>
            <a:ext cx="31718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242A0ED9-78CC-46EB-A8BF-716B3ED77836}"/>
              </a:ext>
            </a:extLst>
          </p:cNvPr>
          <p:cNvCxnSpPr>
            <a:cxnSpLocks/>
          </p:cNvCxnSpPr>
          <p:nvPr/>
        </p:nvCxnSpPr>
        <p:spPr>
          <a:xfrm>
            <a:off x="923925" y="2590800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xmlns="" id="{66FA8CD9-7657-4FF6-9507-C63661277ED2}"/>
              </a:ext>
            </a:extLst>
          </p:cNvPr>
          <p:cNvSpPr/>
          <p:nvPr/>
        </p:nvSpPr>
        <p:spPr>
          <a:xfrm>
            <a:off x="5367337" y="5368350"/>
            <a:ext cx="1876425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04E5161D-AA93-4609-816F-FEFEBBE92897}"/>
              </a:ext>
            </a:extLst>
          </p:cNvPr>
          <p:cNvCxnSpPr>
            <a:cxnSpLocks/>
          </p:cNvCxnSpPr>
          <p:nvPr/>
        </p:nvCxnSpPr>
        <p:spPr>
          <a:xfrm>
            <a:off x="2238375" y="2590800"/>
            <a:ext cx="7715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2009F6CC-B242-4CA6-845F-AFED5B2BD2AD}"/>
              </a:ext>
            </a:extLst>
          </p:cNvPr>
          <p:cNvCxnSpPr>
            <a:cxnSpLocks/>
          </p:cNvCxnSpPr>
          <p:nvPr/>
        </p:nvCxnSpPr>
        <p:spPr>
          <a:xfrm>
            <a:off x="3624263" y="2590800"/>
            <a:ext cx="174307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2286F9DB-3850-406D-9157-F705949722E5}"/>
              </a:ext>
            </a:extLst>
          </p:cNvPr>
          <p:cNvCxnSpPr>
            <a:cxnSpLocks/>
          </p:cNvCxnSpPr>
          <p:nvPr/>
        </p:nvCxnSpPr>
        <p:spPr>
          <a:xfrm>
            <a:off x="6705599" y="2590800"/>
            <a:ext cx="178117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B233170-C651-4B5C-AA4F-365479720555}"/>
              </a:ext>
            </a:extLst>
          </p:cNvPr>
          <p:cNvCxnSpPr>
            <a:cxnSpLocks/>
          </p:cNvCxnSpPr>
          <p:nvPr/>
        </p:nvCxnSpPr>
        <p:spPr>
          <a:xfrm>
            <a:off x="114300" y="3057525"/>
            <a:ext cx="8096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xmlns="" id="{879EB975-7F51-4F87-AB95-E9984D7D9026}"/>
              </a:ext>
            </a:extLst>
          </p:cNvPr>
          <p:cNvCxnSpPr>
            <a:cxnSpLocks/>
          </p:cNvCxnSpPr>
          <p:nvPr/>
        </p:nvCxnSpPr>
        <p:spPr>
          <a:xfrm>
            <a:off x="1395412" y="3057525"/>
            <a:ext cx="12287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xmlns="" id="{569C334A-0181-4EC2-A95D-EF3E79F3FCA0}"/>
              </a:ext>
            </a:extLst>
          </p:cNvPr>
          <p:cNvCxnSpPr>
            <a:cxnSpLocks/>
          </p:cNvCxnSpPr>
          <p:nvPr/>
        </p:nvCxnSpPr>
        <p:spPr>
          <a:xfrm>
            <a:off x="3943350" y="3076575"/>
            <a:ext cx="107632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xmlns="" id="{F7859FDE-BF54-4364-B02A-76C1541855D4}"/>
              </a:ext>
            </a:extLst>
          </p:cNvPr>
          <p:cNvSpPr/>
          <p:nvPr/>
        </p:nvSpPr>
        <p:spPr>
          <a:xfrm>
            <a:off x="3038476" y="5988609"/>
            <a:ext cx="1333500" cy="5420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783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2" grpId="0" animBg="1"/>
      <p:bldP spid="15" grpId="0" animBg="1"/>
      <p:bldP spid="21" grpId="0" animBg="1"/>
      <p:bldP spid="27" grpId="0" animBg="1"/>
      <p:bldP spid="4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833B1F9-A1A6-4819-A702-A2BFB9968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8650"/>
            <a:ext cx="6200775" cy="1104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7B69569-4A24-4857-8E28-804A93276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37349"/>
            <a:ext cx="12192000" cy="3779260"/>
          </a:xfrm>
          <a:prstGeom prst="rect">
            <a:avLst/>
          </a:prstGeom>
        </p:spPr>
      </p:pic>
      <p:pic>
        <p:nvPicPr>
          <p:cNvPr id="8" name="CD2 TRACK 21">
            <a:hlinkClick r:id="" action="ppaction://media"/>
            <a:extLst>
              <a:ext uri="{FF2B5EF4-FFF2-40B4-BE49-F238E27FC236}">
                <a16:creationId xmlns:a16="http://schemas.microsoft.com/office/drawing/2014/main" xmlns="" id="{F43A527F-048A-4B7D-8021-8CA7173839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6461125" y="9779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29018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7" presetClass="emph" presetSubtype="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250" autoRev="1" fill="remove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47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9897355-9823-4CA0-9D08-FFF3EC373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94046"/>
            <a:ext cx="12291393" cy="46973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1A9C620F-0030-46B7-80D4-252139199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3727">
            <a:off x="4762029" y="-259436"/>
            <a:ext cx="1598569" cy="2148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B9812DE7-DC12-4EEB-8AAD-F8B6EE1A07F3}"/>
              </a:ext>
            </a:extLst>
          </p:cNvPr>
          <p:cNvSpPr/>
          <p:nvPr/>
        </p:nvSpPr>
        <p:spPr>
          <a:xfrm>
            <a:off x="129208" y="496957"/>
            <a:ext cx="4097919" cy="70567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omic Sans MS" panose="030F0702030302020204" pitchFamily="66" charset="0"/>
              </a:rPr>
              <a:t>3. Read and complete.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xmlns="" id="{63A011FB-C59F-4193-8588-9E13F48699CF}"/>
              </a:ext>
            </a:extLst>
          </p:cNvPr>
          <p:cNvSpPr/>
          <p:nvPr/>
        </p:nvSpPr>
        <p:spPr>
          <a:xfrm>
            <a:off x="6734912" y="49695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xmlns="" id="{31FF9AB0-3E40-4025-BF9F-72F59F9A7053}"/>
              </a:ext>
            </a:extLst>
          </p:cNvPr>
          <p:cNvSpPr/>
          <p:nvPr/>
        </p:nvSpPr>
        <p:spPr>
          <a:xfrm>
            <a:off x="9082109" y="509897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7E9EB53C-DA47-45CC-B2CB-F459796F2C72}"/>
              </a:ext>
            </a:extLst>
          </p:cNvPr>
          <p:cNvSpPr/>
          <p:nvPr/>
        </p:nvSpPr>
        <p:spPr>
          <a:xfrm>
            <a:off x="6734911" y="1306390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9BD0CF68-E4F7-4DE4-9A52-A673B98BE241}"/>
              </a:ext>
            </a:extLst>
          </p:cNvPr>
          <p:cNvSpPr/>
          <p:nvPr/>
        </p:nvSpPr>
        <p:spPr>
          <a:xfrm>
            <a:off x="7700568" y="6291470"/>
            <a:ext cx="2646067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xmlns="" id="{D139818E-262A-49EE-9E1B-82A18FBEE5AC}"/>
              </a:ext>
            </a:extLst>
          </p:cNvPr>
          <p:cNvSpPr/>
          <p:nvPr/>
        </p:nvSpPr>
        <p:spPr>
          <a:xfrm>
            <a:off x="129208" y="5613346"/>
            <a:ext cx="2186609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dancing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D07D057F-6803-47F5-AFE9-F37EB0CB7566}"/>
              </a:ext>
            </a:extLst>
          </p:cNvPr>
          <p:cNvSpPr/>
          <p:nvPr/>
        </p:nvSpPr>
        <p:spPr>
          <a:xfrm>
            <a:off x="9082110" y="1306390"/>
            <a:ext cx="2268378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soccer field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xmlns="" id="{DC3935E7-4C33-4110-A509-FEA5CD41887D}"/>
              </a:ext>
            </a:extLst>
          </p:cNvPr>
          <p:cNvSpPr/>
          <p:nvPr/>
        </p:nvSpPr>
        <p:spPr>
          <a:xfrm>
            <a:off x="8489075" y="4890586"/>
            <a:ext cx="1728352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arcade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xmlns="" id="{9D51895D-4106-4FC3-9A3B-9E23841CCD33}"/>
              </a:ext>
            </a:extLst>
          </p:cNvPr>
          <p:cNvSpPr/>
          <p:nvPr/>
        </p:nvSpPr>
        <p:spPr>
          <a:xfrm>
            <a:off x="6302466" y="4190144"/>
            <a:ext cx="1728351" cy="566530"/>
          </a:xfrm>
          <a:prstGeom prst="roundRect">
            <a:avLst/>
          </a:prstGeom>
          <a:solidFill>
            <a:srgbClr val="FFCC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skating</a:t>
            </a:r>
          </a:p>
        </p:txBody>
      </p:sp>
    </p:spTree>
    <p:extLst>
      <p:ext uri="{BB962C8B-B14F-4D97-AF65-F5344CB8AC3E}">
        <p14:creationId xmlns:p14="http://schemas.microsoft.com/office/powerpoint/2010/main" xmlns="" val="354199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65315"/>
            <a:ext cx="10452848" cy="69233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44211" y="390484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934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6656209" y="1505708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1405" y="2625010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Reading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7542774" y="5195422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7226530" y="3372204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xmlns="" val="686350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xmlns="" id="{6F308E50-F40A-4DA8-8C2C-96B1E5540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69" end="29281.897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128259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showWhenStopped="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xmlns="" id="{68535453-1C2C-4A91-B1E4-9FF0926F8C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0783" end="573.897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33170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5B98390-F9D4-4DE1-A425-8BD5B0C37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CE7E1EF-09ED-48D3-8C11-47E40DD077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25693"/>
            <a:ext cx="12192000" cy="3581602"/>
          </a:xfrm>
          <a:prstGeom prst="rect">
            <a:avLst/>
          </a:prstGeom>
        </p:spPr>
      </p:pic>
      <p:pic>
        <p:nvPicPr>
          <p:cNvPr id="12" name="CD2 TRACK 22">
            <a:hlinkClick r:id="" action="ppaction://media"/>
            <a:extLst>
              <a:ext uri="{FF2B5EF4-FFF2-40B4-BE49-F238E27FC236}">
                <a16:creationId xmlns:a16="http://schemas.microsoft.com/office/drawing/2014/main" xmlns="" id="{6F308E50-F40A-4DA8-8C2C-96B1E55402A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trim st="169" end="29281.8979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ABF5BF-C00C-4253-9BA5-5F00349DAA70}"/>
              </a:ext>
            </a:extLst>
          </p:cNvPr>
          <p:cNvSpPr txBox="1"/>
          <p:nvPr/>
        </p:nvSpPr>
        <p:spPr>
          <a:xfrm>
            <a:off x="9044609" y="4899991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xmlns="" val="172497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showWhenStopped="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047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33B4F7D-C5BC-46B1-8684-5F38314D8A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9818"/>
            <a:ext cx="8048625" cy="1285875"/>
          </a:xfrm>
          <a:prstGeom prst="rect">
            <a:avLst/>
          </a:prstGeom>
        </p:spPr>
      </p:pic>
      <p:pic>
        <p:nvPicPr>
          <p:cNvPr id="11" name="CD2 TRACK 22">
            <a:hlinkClick r:id="" action="ppaction://media"/>
            <a:extLst>
              <a:ext uri="{FF2B5EF4-FFF2-40B4-BE49-F238E27FC236}">
                <a16:creationId xmlns:a16="http://schemas.microsoft.com/office/drawing/2014/main" xmlns="" id="{68535453-1C2C-4A91-B1E4-9FF0926F8CC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4">
                  <p14:trim st="30783" end="573.8979"/>
                </p14:media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39181" y="1044305"/>
            <a:ext cx="406400" cy="4064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39F9A041-453D-49A0-A99C-6D36387DE4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25693"/>
            <a:ext cx="12192000" cy="50268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1D5BEE0-3B58-412D-9EB9-E81068168DD5}"/>
              </a:ext>
            </a:extLst>
          </p:cNvPr>
          <p:cNvSpPr txBox="1"/>
          <p:nvPr/>
        </p:nvSpPr>
        <p:spPr>
          <a:xfrm>
            <a:off x="6579705" y="2604052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02841B07-82DE-45E2-BCE3-5B4F319771A3}"/>
              </a:ext>
            </a:extLst>
          </p:cNvPr>
          <p:cNvSpPr txBox="1"/>
          <p:nvPr/>
        </p:nvSpPr>
        <p:spPr>
          <a:xfrm>
            <a:off x="6368912" y="5330878"/>
            <a:ext cx="21766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rgbClr val="C00000"/>
                </a:solidFill>
              </a:rPr>
              <a:t>arcade</a:t>
            </a:r>
          </a:p>
        </p:txBody>
      </p:sp>
    </p:spTree>
    <p:extLst>
      <p:ext uri="{BB962C8B-B14F-4D97-AF65-F5344CB8AC3E}">
        <p14:creationId xmlns:p14="http://schemas.microsoft.com/office/powerpoint/2010/main" xmlns="" val="400291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85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6684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82147" y="2687221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Production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03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69E57F2-4222-4E14-BB99-BAC76E03DC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4678"/>
            <a:ext cx="11325225" cy="363855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03E3A8A2-E62E-4079-A7E3-F0F34AABCE7A}"/>
              </a:ext>
            </a:extLst>
          </p:cNvPr>
          <p:cNvSpPr/>
          <p:nvPr/>
        </p:nvSpPr>
        <p:spPr>
          <a:xfrm>
            <a:off x="0" y="2852115"/>
            <a:ext cx="2359508" cy="1451113"/>
          </a:xfrm>
          <a:prstGeom prst="rect">
            <a:avLst/>
          </a:prstGeom>
          <a:solidFill>
            <a:srgbClr val="FFCCCC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2212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xmlns="" val="20426567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0754" y="98894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2508802" y="1203462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5829302" y="1517787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soccer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soccer field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1C28230-8F69-4484-82D3-51FD24A946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478" y="536172"/>
            <a:ext cx="2080257" cy="160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730756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08713" y="1192696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FF0000"/>
                </a:solidFill>
              </a:rPr>
              <a:t>dancing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FF0000"/>
                </a:solidFill>
              </a:rPr>
              <a:t>studio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389F3C10-1A74-4E60-A5A5-FB1C4B41BA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313" y="792367"/>
            <a:ext cx="3115953" cy="2659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27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solidFill>
                <a:srgbClr val="002060"/>
              </a:solidFill>
            </a:endParaRPr>
          </a:p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playing </a:t>
            </a:r>
            <a:r>
              <a:rPr lang="en-US" sz="2400" dirty="0">
                <a:solidFill>
                  <a:srgbClr val="C00000"/>
                </a:solidFill>
              </a:rPr>
              <a:t>skating</a:t>
            </a:r>
            <a:r>
              <a:rPr lang="en-US" sz="2400" dirty="0">
                <a:solidFill>
                  <a:srgbClr val="002060"/>
                </a:solidFill>
              </a:rPr>
              <a:t> at the </a:t>
            </a:r>
            <a:r>
              <a:rPr lang="en-US" sz="2400" dirty="0">
                <a:solidFill>
                  <a:srgbClr val="C00000"/>
                </a:solidFill>
              </a:rPr>
              <a:t>skate park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  <a:p>
            <a:pPr algn="ctr"/>
            <a:endParaRPr lang="en-US" sz="2400" dirty="0">
              <a:solidFill>
                <a:srgbClr val="00206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00BEFE3-F0F6-4BBC-BBD2-54C4C5F699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18" y="1012821"/>
            <a:ext cx="3084866" cy="281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333884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47730" y="1073020"/>
            <a:ext cx="10832836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read and listen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about where </a:t>
            </a:r>
            <a:r>
              <a:rPr lang="en-US" sz="3000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people </a:t>
            </a:r>
            <a:r>
              <a:rPr lang="en-US" sz="3000" dirty="0">
                <a:solidFill>
                  <a:srgbClr val="FF0000"/>
                </a:solidFill>
                <a:ea typeface="Times New Roman" panose="02020603050405020304" pitchFamily="18" charset="0"/>
              </a:rPr>
              <a:t>do some different activities that are popular in their culture</a:t>
            </a:r>
            <a:r>
              <a:rPr lang="en-US" sz="3000" dirty="0">
                <a:solidFill>
                  <a:srgbClr val="FF0000"/>
                </a:solidFill>
              </a:rPr>
              <a:t>. </a:t>
            </a:r>
            <a:endParaRPr lang="en-US" sz="30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</a:t>
            </a:r>
            <a:r>
              <a:rPr lang="en-US" sz="3600" dirty="0"/>
              <a:t>studio, soccer field, arcade, skate park, coffee shop.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</a:t>
            </a:r>
            <a:r>
              <a:rPr lang="en-US" sz="3600" dirty="0">
                <a:solidFill>
                  <a:srgbClr val="0070C0"/>
                </a:solidFill>
              </a:rPr>
              <a:t>:</a:t>
            </a:r>
          </a:p>
          <a:p>
            <a:r>
              <a:rPr lang="en-US" sz="3600" dirty="0"/>
              <a:t>What's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She's</a:t>
            </a:r>
            <a:r>
              <a:rPr lang="en-US" sz="3600" dirty="0"/>
              <a:t>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/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</a:t>
            </a:r>
            <a:r>
              <a:rPr lang="en-US" sz="3600" dirty="0"/>
              <a:t>.</a:t>
            </a:r>
          </a:p>
          <a:p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>
                <a:solidFill>
                  <a:schemeClr val="accent5"/>
                </a:solidFill>
              </a:rPr>
              <a:t>They're playing </a:t>
            </a:r>
            <a:r>
              <a:rPr lang="en-US" sz="3600" dirty="0"/>
              <a:t>soccer at the </a:t>
            </a:r>
            <a:r>
              <a:rPr lang="en-US" sz="3600" dirty="0">
                <a:solidFill>
                  <a:schemeClr val="accent5"/>
                </a:solidFill>
              </a:rPr>
              <a:t>soccer field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2928246867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is he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He’s </a:t>
            </a:r>
            <a:r>
              <a:rPr lang="en-US" sz="2400" dirty="0">
                <a:solidFill>
                  <a:srgbClr val="C00000"/>
                </a:solidFill>
              </a:rPr>
              <a:t>playing games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arcade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F8EEF0-BF8E-455D-B697-15EC602F6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4109" y="1336812"/>
            <a:ext cx="3392944" cy="280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90808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EDB87B68-5ABB-426B-B306-5D1A30D9F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96804" y="931794"/>
            <a:ext cx="53721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Oval 5">
            <a:extLst>
              <a:ext uri="{FF2B5EF4-FFF2-40B4-BE49-F238E27FC236}">
                <a16:creationId xmlns:a16="http://schemas.microsoft.com/office/drawing/2014/main" xmlns="" id="{4F238BC2-ACFC-4803-8DEE-4059C7212976}"/>
              </a:ext>
            </a:extLst>
          </p:cNvPr>
          <p:cNvSpPr/>
          <p:nvPr/>
        </p:nvSpPr>
        <p:spPr>
          <a:xfrm>
            <a:off x="5118652" y="1222513"/>
            <a:ext cx="3289852" cy="1600200"/>
          </a:xfrm>
          <a:prstGeom prst="wedgeEllipseCallout">
            <a:avLst>
              <a:gd name="adj1" fmla="val 29508"/>
              <a:gd name="adj2" fmla="val 5442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500" dirty="0">
                <a:solidFill>
                  <a:schemeClr val="tx1"/>
                </a:solidFill>
              </a:rPr>
              <a:t>What are they doing?</a:t>
            </a:r>
          </a:p>
        </p:txBody>
      </p:sp>
      <p:sp>
        <p:nvSpPr>
          <p:cNvPr id="8" name="Speech Bubble: Oval 7">
            <a:extLst>
              <a:ext uri="{FF2B5EF4-FFF2-40B4-BE49-F238E27FC236}">
                <a16:creationId xmlns:a16="http://schemas.microsoft.com/office/drawing/2014/main" xmlns="" id="{83F45F3A-136D-4438-9080-ADCC0C715AE0}"/>
              </a:ext>
            </a:extLst>
          </p:cNvPr>
          <p:cNvSpPr/>
          <p:nvPr/>
        </p:nvSpPr>
        <p:spPr>
          <a:xfrm>
            <a:off x="8490140" y="1336812"/>
            <a:ext cx="3105563" cy="1600200"/>
          </a:xfrm>
          <a:prstGeom prst="wedgeEllipseCallout">
            <a:avLst>
              <a:gd name="adj1" fmla="val -27165"/>
              <a:gd name="adj2" fmla="val 61879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2060"/>
                </a:solidFill>
              </a:rPr>
              <a:t>They’re </a:t>
            </a:r>
            <a:r>
              <a:rPr lang="en-US" sz="2400" dirty="0">
                <a:solidFill>
                  <a:srgbClr val="C00000"/>
                </a:solidFill>
              </a:rPr>
              <a:t>chatting </a:t>
            </a:r>
            <a:r>
              <a:rPr lang="en-US" sz="2400" dirty="0">
                <a:solidFill>
                  <a:srgbClr val="002060"/>
                </a:solidFill>
              </a:rPr>
              <a:t>at the </a:t>
            </a:r>
            <a:r>
              <a:rPr lang="en-US" sz="2400" dirty="0">
                <a:solidFill>
                  <a:srgbClr val="C00000"/>
                </a:solidFill>
              </a:rPr>
              <a:t>coffee shop</a:t>
            </a:r>
            <a:r>
              <a:rPr lang="en-US" sz="24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09A7113-1BD5-4F53-9D12-AB165A1F65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062" y="1336811"/>
            <a:ext cx="3324134" cy="2908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58369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xmlns="" val="378337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263378" y="1818408"/>
            <a:ext cx="4345781" cy="286232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chemeClr val="accent5"/>
                </a:solidFill>
              </a:rPr>
              <a:t>studio, soccer field, arcade, skate park, coffee shop.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58611" y="1818408"/>
            <a:ext cx="7356013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is </a:t>
            </a:r>
            <a:r>
              <a:rPr lang="en-US" sz="3600" dirty="0">
                <a:solidFill>
                  <a:schemeClr val="accent5"/>
                </a:solidFill>
              </a:rPr>
              <a:t>she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She’s </a:t>
            </a:r>
            <a:r>
              <a:rPr lang="en-US" sz="3600" dirty="0">
                <a:solidFill>
                  <a:schemeClr val="accent5"/>
                </a:solidFill>
              </a:rPr>
              <a:t>dancing </a:t>
            </a:r>
            <a:r>
              <a:rPr lang="en-US" sz="3600" dirty="0">
                <a:solidFill>
                  <a:srgbClr val="002060"/>
                </a:solidFill>
              </a:rPr>
              <a:t>at the </a:t>
            </a:r>
            <a:r>
              <a:rPr lang="en-US" sz="3600" dirty="0">
                <a:solidFill>
                  <a:schemeClr val="accent5"/>
                </a:solidFill>
              </a:rPr>
              <a:t>studio.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What are </a:t>
            </a:r>
            <a:r>
              <a:rPr lang="en-US" sz="3600" dirty="0">
                <a:solidFill>
                  <a:schemeClr val="accent5"/>
                </a:solidFill>
              </a:rPr>
              <a:t>they</a:t>
            </a:r>
            <a:r>
              <a:rPr lang="en-US" sz="3600" dirty="0"/>
              <a:t> doing?</a:t>
            </a:r>
          </a:p>
          <a:p>
            <a:r>
              <a:rPr lang="en-US" sz="3600" dirty="0"/>
              <a:t>      They are </a:t>
            </a:r>
            <a:r>
              <a:rPr lang="en-US" sz="3600" dirty="0">
                <a:solidFill>
                  <a:srgbClr val="0070C0"/>
                </a:solidFill>
              </a:rPr>
              <a:t>playing soccer </a:t>
            </a:r>
            <a:r>
              <a:rPr lang="en-US" sz="3600" dirty="0"/>
              <a:t>at the </a:t>
            </a:r>
            <a:r>
              <a:rPr lang="en-US" sz="3600" dirty="0">
                <a:solidFill>
                  <a:srgbClr val="0070C0"/>
                </a:solidFill>
              </a:rPr>
              <a:t>soccer field.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018808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(page 39)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25</a:t>
            </a:r>
            <a:r>
              <a:rPr lang="en-US" sz="3600" i="1" dirty="0">
                <a:solidFill>
                  <a:schemeClr val="accent5"/>
                </a:solidFill>
              </a:rPr>
              <a:t>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51 SB)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 err="1">
                <a:solidFill>
                  <a:srgbClr val="0070C0"/>
                </a:solidFill>
              </a:rPr>
              <a:t>Anh</a:t>
            </a:r>
            <a:r>
              <a:rPr lang="en-US" sz="3600" b="1" i="1" dirty="0">
                <a:solidFill>
                  <a:srgbClr val="0070C0"/>
                </a:solidFill>
              </a:rPr>
              <a:t>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44260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xmlns="" val="2476888630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44318" y="-38415"/>
            <a:ext cx="1105929" cy="1091377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5232" y="3959622"/>
            <a:ext cx="1312397" cy="131239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22733" y="4187020"/>
            <a:ext cx="1084999" cy="1084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45265" y="3934976"/>
            <a:ext cx="2066925" cy="1314450"/>
          </a:xfrm>
          <a:prstGeom prst="rect">
            <a:avLst/>
          </a:prstGeom>
        </p:spPr>
      </p:pic>
      <p:sp>
        <p:nvSpPr>
          <p:cNvPr id="28" name="Cloud 27"/>
          <p:cNvSpPr/>
          <p:nvPr/>
        </p:nvSpPr>
        <p:spPr>
          <a:xfrm>
            <a:off x="-1371601" y="66327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82160" y="970662"/>
            <a:ext cx="3623348" cy="1224247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06877" y="-8078"/>
            <a:ext cx="1981200" cy="1733550"/>
          </a:xfrm>
          <a:prstGeom prst="rect">
            <a:avLst/>
          </a:prstGeom>
        </p:spPr>
      </p:pic>
      <p:sp>
        <p:nvSpPr>
          <p:cNvPr id="29" name="Cloud 28"/>
          <p:cNvSpPr/>
          <p:nvPr/>
        </p:nvSpPr>
        <p:spPr>
          <a:xfrm>
            <a:off x="12350788" y="1641093"/>
            <a:ext cx="1039091" cy="61477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7" name="Cloud 26"/>
          <p:cNvSpPr/>
          <p:nvPr/>
        </p:nvSpPr>
        <p:spPr>
          <a:xfrm>
            <a:off x="-1964030" y="4796685"/>
            <a:ext cx="1917512" cy="963508"/>
          </a:xfrm>
          <a:prstGeom prst="cloud">
            <a:avLst/>
          </a:prstGeom>
          <a:solidFill>
            <a:schemeClr val="bg1">
              <a:alpha val="95000"/>
            </a:schemeClr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63" name="Picture 6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741921" y="2271894"/>
            <a:ext cx="1577792" cy="54188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36426" y="3178493"/>
            <a:ext cx="1714058" cy="597296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9094" y="4050146"/>
            <a:ext cx="2017091" cy="710052"/>
          </a:xfrm>
          <a:prstGeom prst="rect">
            <a:avLst/>
          </a:prstGeom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837640" y="4855448"/>
            <a:ext cx="2316567" cy="84598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24776" y="5756156"/>
            <a:ext cx="2465626" cy="1101844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13399" y="4929242"/>
            <a:ext cx="2025027" cy="97802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3841" y="2317615"/>
            <a:ext cx="1349211" cy="59667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59375" y="3205764"/>
            <a:ext cx="1490066" cy="613761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25913" y="4050146"/>
            <a:ext cx="1856248" cy="755271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95" y="5885984"/>
            <a:ext cx="2219027" cy="972016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91834" y="4277348"/>
            <a:ext cx="1724746" cy="1830736"/>
          </a:xfrm>
          <a:prstGeom prst="rect">
            <a:avLst/>
          </a:prstGeom>
        </p:spPr>
      </p:pic>
      <p:sp>
        <p:nvSpPr>
          <p:cNvPr id="42" name="Oval 41">
            <a:hlinkClick r:id="rId25" action="ppaction://hlinksldjump"/>
          </p:cNvPr>
          <p:cNvSpPr/>
          <p:nvPr/>
        </p:nvSpPr>
        <p:spPr>
          <a:xfrm>
            <a:off x="110972" y="3240184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3896" y="4921561"/>
            <a:ext cx="1307567" cy="1533985"/>
          </a:xfrm>
          <a:prstGeom prst="rect">
            <a:avLst/>
          </a:prstGeom>
        </p:spPr>
      </p:pic>
      <p:sp>
        <p:nvSpPr>
          <p:cNvPr id="66" name="Oval 65">
            <a:hlinkClick r:id="rId27" action="ppaction://hlinksldjump"/>
          </p:cNvPr>
          <p:cNvSpPr/>
          <p:nvPr/>
        </p:nvSpPr>
        <p:spPr>
          <a:xfrm>
            <a:off x="110972" y="253835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Oval 66">
            <a:hlinkClick r:id="rId28" action="ppaction://hlinksldjump"/>
          </p:cNvPr>
          <p:cNvSpPr/>
          <p:nvPr/>
        </p:nvSpPr>
        <p:spPr>
          <a:xfrm>
            <a:off x="110972" y="182556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8" name="Oval 67">
            <a:hlinkClick r:id="rId29" action="ppaction://hlinksldjump"/>
          </p:cNvPr>
          <p:cNvSpPr/>
          <p:nvPr/>
        </p:nvSpPr>
        <p:spPr>
          <a:xfrm>
            <a:off x="110972" y="1112768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9" name="Oval 68">
            <a:hlinkClick r:id="rId30" action="ppaction://hlinksldjump"/>
          </p:cNvPr>
          <p:cNvSpPr/>
          <p:nvPr/>
        </p:nvSpPr>
        <p:spPr>
          <a:xfrm>
            <a:off x="110972" y="399973"/>
            <a:ext cx="642068" cy="642068"/>
          </a:xfrm>
          <a:prstGeom prst="ellipse">
            <a:avLst/>
          </a:prstGeom>
          <a:solidFill>
            <a:srgbClr val="7030A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4" name="Oval 73">
            <a:hlinkClick r:id="rId25" action="ppaction://hlinksldjump"/>
          </p:cNvPr>
          <p:cNvSpPr/>
          <p:nvPr/>
        </p:nvSpPr>
        <p:spPr>
          <a:xfrm>
            <a:off x="11428498" y="324018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Oval 74">
            <a:hlinkClick r:id="rId27" action="ppaction://hlinksldjump"/>
          </p:cNvPr>
          <p:cNvSpPr/>
          <p:nvPr/>
        </p:nvSpPr>
        <p:spPr>
          <a:xfrm>
            <a:off x="11428498" y="253835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6" name="Oval 75">
            <a:hlinkClick r:id="rId28" action="ppaction://hlinksldjump"/>
          </p:cNvPr>
          <p:cNvSpPr/>
          <p:nvPr/>
        </p:nvSpPr>
        <p:spPr>
          <a:xfrm>
            <a:off x="11403815" y="190548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7" name="Oval 76">
            <a:hlinkClick r:id="rId29" action="ppaction://hlinksldjump"/>
          </p:cNvPr>
          <p:cNvSpPr/>
          <p:nvPr/>
        </p:nvSpPr>
        <p:spPr>
          <a:xfrm>
            <a:off x="11448334" y="1112768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1" name="Rectangle 80"/>
          <p:cNvSpPr/>
          <p:nvPr/>
        </p:nvSpPr>
        <p:spPr>
          <a:xfrm>
            <a:off x="969190" y="544237"/>
            <a:ext cx="346075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RABBIT TEAM</a:t>
            </a:r>
            <a:endParaRPr lang="en-US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3" name="Rectangle 82"/>
          <p:cNvSpPr/>
          <p:nvPr/>
        </p:nvSpPr>
        <p:spPr>
          <a:xfrm>
            <a:off x="7769840" y="524345"/>
            <a:ext cx="3321294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CONGRATULATIONS TIGER TEAM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9" name="Cloud 18"/>
          <p:cNvSpPr/>
          <p:nvPr/>
        </p:nvSpPr>
        <p:spPr>
          <a:xfrm>
            <a:off x="2235883" y="1085757"/>
            <a:ext cx="927370" cy="5922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Cloud 19"/>
          <p:cNvSpPr/>
          <p:nvPr/>
        </p:nvSpPr>
        <p:spPr>
          <a:xfrm>
            <a:off x="9250484" y="1054961"/>
            <a:ext cx="917700" cy="584847"/>
          </a:xfrm>
          <a:prstGeom prst="cloud">
            <a:avLst/>
          </a:prstGeom>
          <a:solidFill>
            <a:schemeClr val="bg1"/>
          </a:solidFill>
          <a:ln w="31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Yankee Doodle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1"/>
              </p:ext>
            </p:extLst>
          </p:nvPr>
        </p:nvPicPr>
        <p:blipFill>
          <a:blip r:embed="rId32" cstate="print"/>
          <a:stretch>
            <a:fillRect/>
          </a:stretch>
        </p:blipFill>
        <p:spPr>
          <a:xfrm>
            <a:off x="12350788" y="186613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868605" y="2302672"/>
            <a:ext cx="10454790" cy="3281592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Rectangle 5"/>
          <p:cNvSpPr/>
          <p:nvPr/>
        </p:nvSpPr>
        <p:spPr>
          <a:xfrm>
            <a:off x="4454112" y="2914290"/>
            <a:ext cx="360707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8000" dirty="0"/>
              <a:t>overtop</a:t>
            </a:r>
          </a:p>
        </p:txBody>
      </p:sp>
      <p:sp>
        <p:nvSpPr>
          <p:cNvPr id="3" name="Oval 2">
            <a:hlinkClick r:id="rId30" action="ppaction://hlinksldjump"/>
            <a:extLst>
              <a:ext uri="{FF2B5EF4-FFF2-40B4-BE49-F238E27FC236}">
                <a16:creationId xmlns:a16="http://schemas.microsoft.com/office/drawing/2014/main" xmlns="" id="{69E4575E-E626-056F-4D24-4E3FD9F2FED4}"/>
              </a:ext>
            </a:extLst>
          </p:cNvPr>
          <p:cNvSpPr/>
          <p:nvPr/>
        </p:nvSpPr>
        <p:spPr>
          <a:xfrm>
            <a:off x="11428498" y="410894"/>
            <a:ext cx="642068" cy="642068"/>
          </a:xfrm>
          <a:prstGeom prst="ellipse">
            <a:avLst/>
          </a:prstGeom>
          <a:solidFill>
            <a:srgbClr val="00B050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2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57085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8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0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139 C 0.0013 -0.04375 -0.02187 -0.18148 0.01406 -0.21621 C 0.04792 -0.22685 0.05352 -0.18982 0.06979 -0.15857 " pathEditMode="relative" rAng="0" ptsTypes="AAA">
                                      <p:cBhvr>
                                        <p:cTn id="3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03" y="-1099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79 -0.15857 C 0.07995 -0.21134 0.05065 -0.33218 0.10143 -0.34699 C 0.14714 -0.35371 0.15716 -0.33426 0.16576 -0.28125 " pathEditMode="relative" rAng="0" ptsTypes="AAA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92" y="-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76 -0.28125 C 0.1642 -0.34121 0.14883 -0.42246 0.18972 -0.43982 C 0.21797 -0.43935 0.21641 -0.42848 0.22878 -0.40764 " pathEditMode="relative" rAng="0" ptsTypes="AAA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43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2878 -0.40764 C 0.22761 -0.47269 0.20039 -0.56644 0.24115 -0.5831 C 0.26472 -0.57616 0.2569 -0.55718 0.26914 -0.53912 " pathEditMode="relative" rAng="0" ptsTypes="AAA">
                                      <p:cBhvr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3" y="-8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6914 -0.53912 C 0.26289 -0.60301 0.24909 -0.69977 0.2901 -0.71597 C 0.33138 -0.71597 0.32044 -0.70185 0.32878 -0.68356 " pathEditMode="relative" rAng="0" ptsTypes="AAA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17" y="-8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 -0.04908 C -0.00091 -0.11852 0.02852 -0.28125 -0.04114 -0.31088 C -0.072 -0.32662 -0.09414 -0.16551 -0.09557 -0.12454 " pathEditMode="relative" rAng="0" ptsTypes="AAA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-1314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7000" y="97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57 -0.12454 C -0.0983 -0.19838 -0.07851 -0.40116 -0.14518 -0.40417 C -0.17369 -0.40764 -0.17734 -0.31991 -0.18841 -0.2544 " pathEditMode="relative" rAng="0" ptsTypes="AAA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09" y="-139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4000" y="94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841 -0.2544 C -0.18515 -0.32547 -0.1457 -0.42732 -0.18073 -0.45996 C -0.2108 -0.46968 -0.22461 -0.39931 -0.22474 -0.3632 " pathEditMode="relative" rAng="0" ptsTypes="AAA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6" y="-10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91000" y="91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474 -0.36319 C -0.22695 -0.35856 -0.20586 -0.56574 -0.24414 -0.59699 C -0.27708 -0.59027 -0.29218 -0.52708 -0.29544 -0.48402 " pathEditMode="relative" rAng="0" ptsTypes="AAA">
                                      <p:cBhvr>
                                        <p:cTn id="9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46" y="-1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8000" y="88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544 -0.48402 C -0.29557 -0.53518 -0.24414 -0.7331 -0.30234 -0.73217 C -0.32395 -0.72986 -0.33645 -0.63796 -0.33958 -0.61226 " pathEditMode="relative" rAng="0" ptsTypes="AAA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9" y="-12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9" dur="500" fill="hold"/>
                                        <p:tgtEl>
                                          <p:spTgt spid="25"/>
                                        </p:tgtEl>
                                      </p:cBhvr>
                                      <p:by x="85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24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5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0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2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3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147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8" fill="hold">
                      <p:stCondLst>
                        <p:cond delay="0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154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5" fill="hold">
                      <p:stCondLst>
                        <p:cond delay="0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8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5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6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2" fill="hold">
                      <p:stCondLst>
                        <p:cond delay="0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6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video>
              <p:cMediaNode vol="80000">
                <p:cTn id="18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" presetClass="emph" presetSubtype="2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8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7" grpId="0" animBg="1"/>
      <p:bldP spid="81" grpId="0"/>
      <p:bldP spid="81" grpId="1"/>
      <p:bldP spid="83" grpId="0"/>
      <p:bldP spid="83" grpId="1"/>
      <p:bldP spid="7" grpId="0" animBg="1"/>
      <p:bldP spid="7" grpId="1" animBg="1"/>
      <p:bldP spid="6" grpId="0"/>
      <p:bldP spid="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5965548" y="935298"/>
            <a:ext cx="5959752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29424" y="2627415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playing soccer at the soccer field.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5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9424" y="4529462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 soccer at the soccer field.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35733" y="35993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playing soccer at the soccer field.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pic>
        <p:nvPicPr>
          <p:cNvPr id="3" name="Picture 2">
            <a:hlinkClick r:id="rId5" action="ppaction://hlinksldjump"/>
            <a:extLst>
              <a:ext uri="{FF2B5EF4-FFF2-40B4-BE49-F238E27FC236}">
                <a16:creationId xmlns:a16="http://schemas.microsoft.com/office/drawing/2014/main" xmlns="" id="{80AD5A63-FB51-4B88-AAA2-F4DBC69333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EF02922-5DEC-46AC-97DA-B552B71C6995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916C3CCA-6E08-4B7A-8CF5-D933FA660B52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B5A175-0EB1-4E65-9417-A632135B0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437703"/>
            <a:ext cx="2622832" cy="221932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xmlns="" id="{B4089AC6-7D5B-4D1D-A6B7-F098FB59202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 soccer</a:t>
            </a:r>
          </a:p>
        </p:txBody>
      </p:sp>
    </p:spTree>
    <p:extLst>
      <p:ext uri="{BB962C8B-B14F-4D97-AF65-F5344CB8AC3E}">
        <p14:creationId xmlns:p14="http://schemas.microsoft.com/office/powerpoint/2010/main" xmlns="" val="3077817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the coffee shop.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18193" y="4541819"/>
            <a:ext cx="5518457" cy="731520"/>
            <a:chOff x="6529424" y="4529462"/>
            <a:chExt cx="5518457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23567" y="4529462"/>
              <a:ext cx="4624314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 at the coffee shop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9424" y="2460750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chatting at the coffee shop.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pic>
        <p:nvPicPr>
          <p:cNvPr id="15" name="Picture 14">
            <a:hlinkClick r:id="rId5" action="ppaction://hlinksldjump"/>
            <a:extLst>
              <a:ext uri="{FF2B5EF4-FFF2-40B4-BE49-F238E27FC236}">
                <a16:creationId xmlns:a16="http://schemas.microsoft.com/office/drawing/2014/main" xmlns="" id="{5D0428EF-B761-4EBC-9D23-DD85987A655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25C4E68-B39A-47AD-9AC4-13A93E43D2AB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33DFB6FE-FF18-40A0-9361-D592216A839A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D3816C-3382-493A-82B5-B49DE00621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01633" y="3085932"/>
            <a:ext cx="2578099" cy="2295693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C65F7389-2370-4522-BEA1-72F3A6E473E9}"/>
              </a:ext>
            </a:extLst>
          </p:cNvPr>
          <p:cNvSpPr/>
          <p:nvPr/>
        </p:nvSpPr>
        <p:spPr>
          <a:xfrm>
            <a:off x="3332835" y="2167240"/>
            <a:ext cx="2010689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chat</a:t>
            </a:r>
          </a:p>
        </p:txBody>
      </p:sp>
    </p:spTree>
    <p:extLst>
      <p:ext uri="{BB962C8B-B14F-4D97-AF65-F5344CB8AC3E}">
        <p14:creationId xmlns:p14="http://schemas.microsoft.com/office/powerpoint/2010/main" xmlns="" val="329878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9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1323439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are they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 dance at the studio.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dancing at the studio.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879196"/>
            <a:chOff x="6535733" y="3599350"/>
            <a:chExt cx="5512148" cy="879196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879196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They’re dancing at the studio.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4" name="Picture 13">
            <a:hlinkClick r:id="rId5" action="ppaction://hlinksldjump"/>
            <a:extLst>
              <a:ext uri="{FF2B5EF4-FFF2-40B4-BE49-F238E27FC236}">
                <a16:creationId xmlns:a16="http://schemas.microsoft.com/office/drawing/2014/main" xmlns="" id="{EBD6A94B-ED67-4655-BE57-F108770831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5A85A0-874D-4114-9415-B0C617FAB8F7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65F42306-2778-4DD4-8A22-F6A5228967C1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FC091AB-6719-4028-A47B-23BDC91361D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24175" y="3177933"/>
            <a:ext cx="2643380" cy="223178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E3873F69-E410-44DA-B9C7-96E820D2A21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dance</a:t>
            </a:r>
          </a:p>
        </p:txBody>
      </p:sp>
    </p:spTree>
    <p:extLst>
      <p:ext uri="{BB962C8B-B14F-4D97-AF65-F5344CB8AC3E}">
        <p14:creationId xmlns:p14="http://schemas.microsoft.com/office/powerpoint/2010/main" xmlns="" val="1502019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93E2B4D-D6CD-41F9-88A4-8803A7A384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34837"/>
            <a:ext cx="6096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61490AA-FFD2-449B-AF82-66EB7995FB27}"/>
              </a:ext>
            </a:extLst>
          </p:cNvPr>
          <p:cNvSpPr txBox="1"/>
          <p:nvPr/>
        </p:nvSpPr>
        <p:spPr>
          <a:xfrm>
            <a:off x="6241774" y="924339"/>
            <a:ext cx="5436704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50"/>
                </a:solidFill>
                <a:latin typeface="Comic Sans MS" panose="030F0702030302020204" pitchFamily="66" charset="0"/>
              </a:rPr>
              <a:t>What is he doing?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8C41EFDB-7119-4C50-8385-8BDDB4F37743}"/>
              </a:ext>
            </a:extLst>
          </p:cNvPr>
          <p:cNvGrpSpPr/>
          <p:nvPr/>
        </p:nvGrpSpPr>
        <p:grpSpPr>
          <a:xfrm>
            <a:off x="6535732" y="3462986"/>
            <a:ext cx="5512148" cy="731520"/>
            <a:chOff x="6535733" y="2591190"/>
            <a:chExt cx="5556875" cy="731520"/>
          </a:xfrm>
        </p:grpSpPr>
        <p:sp>
          <p:nvSpPr>
            <p:cNvPr id="12" name="wrong box">
              <a:extLst>
                <a:ext uri="{FF2B5EF4-FFF2-40B4-BE49-F238E27FC236}">
                  <a16:creationId xmlns:a16="http://schemas.microsoft.com/office/drawing/2014/main" xmlns="" id="{329B275D-ECCC-4238-A4C5-1F9397077325}"/>
                </a:ext>
              </a:extLst>
            </p:cNvPr>
            <p:cNvSpPr/>
            <p:nvPr/>
          </p:nvSpPr>
          <p:spPr>
            <a:xfrm>
              <a:off x="7419449" y="2591190"/>
              <a:ext cx="4673159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</a:t>
              </a:r>
              <a:r>
                <a:rPr lang="en-US" sz="22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playings</a:t>
              </a:r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at the arcade.</a:t>
              </a:r>
            </a:p>
          </p:txBody>
        </p:sp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xmlns="" id="{03AC0418-10CD-4CBF-B350-979EACD64155}"/>
                </a:ext>
              </a:extLst>
            </p:cNvPr>
            <p:cNvSpPr/>
            <p:nvPr/>
          </p:nvSpPr>
          <p:spPr>
            <a:xfrm>
              <a:off x="6535733" y="2591190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B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12B55A20-8F18-41EC-B171-C1A2C96F230F}"/>
              </a:ext>
            </a:extLst>
          </p:cNvPr>
          <p:cNvGrpSpPr/>
          <p:nvPr/>
        </p:nvGrpSpPr>
        <p:grpSpPr>
          <a:xfrm>
            <a:off x="6523116" y="2484931"/>
            <a:ext cx="5518456" cy="731520"/>
            <a:chOff x="6529424" y="4529462"/>
            <a:chExt cx="5518456" cy="731520"/>
          </a:xfrm>
        </p:grpSpPr>
        <p:sp>
          <p:nvSpPr>
            <p:cNvPr id="21" name="correct box">
              <a:extLst>
                <a:ext uri="{FF2B5EF4-FFF2-40B4-BE49-F238E27FC236}">
                  <a16:creationId xmlns:a16="http://schemas.microsoft.com/office/drawing/2014/main" xmlns="" id="{ED60D525-22C1-41EB-955B-51183D22F849}"/>
                </a:ext>
              </a:extLst>
            </p:cNvPr>
            <p:cNvSpPr/>
            <p:nvPr/>
          </p:nvSpPr>
          <p:spPr>
            <a:xfrm>
              <a:off x="7496889" y="4529462"/>
              <a:ext cx="4550991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 at the arcade. 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xmlns="" id="{BA9316C6-2663-4A66-8B37-EEAFC055C4D4}"/>
                </a:ext>
              </a:extLst>
            </p:cNvPr>
            <p:cNvSpPr/>
            <p:nvPr/>
          </p:nvSpPr>
          <p:spPr>
            <a:xfrm>
              <a:off x="6529424" y="4529462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A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250C28B1-6639-4F03-A450-7E64DD6F656B}"/>
              </a:ext>
            </a:extLst>
          </p:cNvPr>
          <p:cNvGrpSpPr/>
          <p:nvPr/>
        </p:nvGrpSpPr>
        <p:grpSpPr>
          <a:xfrm>
            <a:off x="6523116" y="4530518"/>
            <a:ext cx="5512148" cy="740903"/>
            <a:chOff x="6535733" y="3599350"/>
            <a:chExt cx="5512148" cy="740903"/>
          </a:xfrm>
        </p:grpSpPr>
        <p:sp>
          <p:nvSpPr>
            <p:cNvPr id="17" name="wrong box">
              <a:extLst>
                <a:ext uri="{FF2B5EF4-FFF2-40B4-BE49-F238E27FC236}">
                  <a16:creationId xmlns:a16="http://schemas.microsoft.com/office/drawing/2014/main" xmlns="" id="{0475CBB2-EAE7-4394-B3B9-5E64E5C62373}"/>
                </a:ext>
              </a:extLst>
            </p:cNvPr>
            <p:cNvSpPr/>
            <p:nvPr/>
          </p:nvSpPr>
          <p:spPr>
            <a:xfrm>
              <a:off x="7464174" y="3599350"/>
              <a:ext cx="4583707" cy="73152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sz="2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He’s playing at the arcade.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xmlns="" id="{C853BC81-BB65-4709-B8CB-4B5CCD26BC78}"/>
                </a:ext>
              </a:extLst>
            </p:cNvPr>
            <p:cNvSpPr/>
            <p:nvPr/>
          </p:nvSpPr>
          <p:spPr>
            <a:xfrm>
              <a:off x="6535733" y="3608733"/>
              <a:ext cx="783897" cy="731520"/>
            </a:xfrm>
            <a:prstGeom prst="roundRect">
              <a:avLst/>
            </a:prstGeom>
            <a:solidFill>
              <a:srgbClr val="FFC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chemeClr val="tx1"/>
                  </a:solidFill>
                </a:rPr>
                <a:t>C</a:t>
              </a:r>
            </a:p>
          </p:txBody>
        </p:sp>
      </p:grpSp>
      <p:pic>
        <p:nvPicPr>
          <p:cNvPr id="16" name="Picture 15">
            <a:hlinkClick r:id="rId5" action="ppaction://hlinksldjump"/>
            <a:extLst>
              <a:ext uri="{FF2B5EF4-FFF2-40B4-BE49-F238E27FC236}">
                <a16:creationId xmlns:a16="http://schemas.microsoft.com/office/drawing/2014/main" xmlns="" id="{7FFD0A1F-B17A-4381-8173-AFA0D913AA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111435" y="5620652"/>
            <a:ext cx="1237348" cy="12373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021A7F4E-D24B-4F53-BE6A-C3BF5FC5C2CC}"/>
              </a:ext>
            </a:extLst>
          </p:cNvPr>
          <p:cNvSpPr txBox="1"/>
          <p:nvPr/>
        </p:nvSpPr>
        <p:spPr>
          <a:xfrm>
            <a:off x="1577847" y="376757"/>
            <a:ext cx="5343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on each sentence to check the correct answer.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xmlns="" id="{775D17B9-0E4C-4695-A0EA-9A463A1E6385}"/>
              </a:ext>
            </a:extLst>
          </p:cNvPr>
          <p:cNvSpPr/>
          <p:nvPr/>
        </p:nvSpPr>
        <p:spPr>
          <a:xfrm>
            <a:off x="2924175" y="1209675"/>
            <a:ext cx="600075" cy="590550"/>
          </a:xfrm>
          <a:prstGeom prst="ellipse">
            <a:avLst/>
          </a:prstGeom>
          <a:solidFill>
            <a:srgbClr val="00B05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4623B6-EA19-4434-86BA-B1F59BA563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921" y="3216451"/>
            <a:ext cx="2734057" cy="2191056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3E793CBC-3294-4066-99AC-EDDAA5CB2430}"/>
              </a:ext>
            </a:extLst>
          </p:cNvPr>
          <p:cNvSpPr/>
          <p:nvPr/>
        </p:nvSpPr>
        <p:spPr>
          <a:xfrm>
            <a:off x="3000375" y="2167240"/>
            <a:ext cx="2546631" cy="5905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 Black" panose="020B0A04020102020204" pitchFamily="34" charset="0"/>
              </a:rPr>
              <a:t>playing</a:t>
            </a:r>
          </a:p>
        </p:txBody>
      </p:sp>
    </p:spTree>
    <p:extLst>
      <p:ext uri="{BB962C8B-B14F-4D97-AF65-F5344CB8AC3E}">
        <p14:creationId xmlns:p14="http://schemas.microsoft.com/office/powerpoint/2010/main" xmlns="" val="40010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3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1513</TotalTime>
  <Words>685</Words>
  <Application>Microsoft Office PowerPoint</Application>
  <PresentationFormat>Custom</PresentationFormat>
  <Paragraphs>146</Paragraphs>
  <Slides>35</Slides>
  <Notes>2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Windows User</cp:lastModifiedBy>
  <cp:revision>87</cp:revision>
  <dcterms:created xsi:type="dcterms:W3CDTF">2023-01-31T08:21:18Z</dcterms:created>
  <dcterms:modified xsi:type="dcterms:W3CDTF">2024-01-03T06:16:26Z</dcterms:modified>
</cp:coreProperties>
</file>